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0"/>
    <a:srgbClr val="E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25D04-3EB1-439A-BBC6-1D612EA4B8C6}" v="348" dt="2019-03-14T20:30:58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9"/>
    <p:restoredTop sz="94641"/>
  </p:normalViewPr>
  <p:slideViewPr>
    <p:cSldViewPr snapToGrid="0" snapToObjects="1">
      <p:cViewPr>
        <p:scale>
          <a:sx n="50" d="100"/>
          <a:sy n="50" d="100"/>
        </p:scale>
        <p:origin x="109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tor Hidalgo Sepulveda" userId="4bb4ae73-6d5a-409f-a88a-0c329b530846" providerId="ADAL" clId="{32B25D04-3EB1-439A-BBC6-1D612EA4B8C6}"/>
    <pc:docChg chg="custSel addSld delSld modSld sldOrd modMainMaster">
      <pc:chgData name="Hector Hidalgo Sepulveda" userId="4bb4ae73-6d5a-409f-a88a-0c329b530846" providerId="ADAL" clId="{32B25D04-3EB1-439A-BBC6-1D612EA4B8C6}" dt="2019-03-14T20:30:58.451" v="70"/>
      <pc:docMkLst>
        <pc:docMk/>
      </pc:docMkLst>
      <pc:sldChg chg="addSp delSp modSp del">
        <pc:chgData name="Hector Hidalgo Sepulveda" userId="4bb4ae73-6d5a-409f-a88a-0c329b530846" providerId="ADAL" clId="{32B25D04-3EB1-439A-BBC6-1D612EA4B8C6}" dt="2019-03-14T20:26:58.382" v="32" actId="2696"/>
        <pc:sldMkLst>
          <pc:docMk/>
          <pc:sldMk cId="140495132" sldId="256"/>
        </pc:sldMkLst>
        <pc:spChg chg="add del mod">
          <ac:chgData name="Hector Hidalgo Sepulveda" userId="4bb4ae73-6d5a-409f-a88a-0c329b530846" providerId="ADAL" clId="{32B25D04-3EB1-439A-BBC6-1D612EA4B8C6}" dt="2019-03-14T20:26:26.022" v="29" actId="478"/>
          <ac:spMkLst>
            <pc:docMk/>
            <pc:sldMk cId="140495132" sldId="256"/>
            <ac:spMk id="2" creationId="{3F7D6419-D3F2-42F0-88A7-805C69BEB4F9}"/>
          </ac:spMkLst>
        </pc:spChg>
        <pc:spChg chg="add del mod">
          <ac:chgData name="Hector Hidalgo Sepulveda" userId="4bb4ae73-6d5a-409f-a88a-0c329b530846" providerId="ADAL" clId="{32B25D04-3EB1-439A-BBC6-1D612EA4B8C6}" dt="2019-03-14T20:26:29.486" v="31" actId="478"/>
          <ac:spMkLst>
            <pc:docMk/>
            <pc:sldMk cId="140495132" sldId="256"/>
            <ac:spMk id="4" creationId="{54EBD9DE-A2B9-4C82-B5A0-02DFC048B512}"/>
          </ac:spMkLst>
        </pc:spChg>
        <pc:picChg chg="del">
          <ac:chgData name="Hector Hidalgo Sepulveda" userId="4bb4ae73-6d5a-409f-a88a-0c329b530846" providerId="ADAL" clId="{32B25D04-3EB1-439A-BBC6-1D612EA4B8C6}" dt="2019-03-14T20:26:11.340" v="26" actId="478"/>
          <ac:picMkLst>
            <pc:docMk/>
            <pc:sldMk cId="140495132" sldId="256"/>
            <ac:picMk id="3" creationId="{00000000-0000-0000-0000-000000000000}"/>
          </ac:picMkLst>
        </pc:picChg>
        <pc:picChg chg="del">
          <ac:chgData name="Hector Hidalgo Sepulveda" userId="4bb4ae73-6d5a-409f-a88a-0c329b530846" providerId="ADAL" clId="{32B25D04-3EB1-439A-BBC6-1D612EA4B8C6}" dt="2019-03-14T20:26:13.487" v="27" actId="478"/>
          <ac:picMkLst>
            <pc:docMk/>
            <pc:sldMk cId="140495132" sldId="256"/>
            <ac:picMk id="18" creationId="{00000000-0000-0000-0000-000000000000}"/>
          </ac:picMkLst>
        </pc:picChg>
        <pc:picChg chg="del">
          <ac:chgData name="Hector Hidalgo Sepulveda" userId="4bb4ae73-6d5a-409f-a88a-0c329b530846" providerId="ADAL" clId="{32B25D04-3EB1-439A-BBC6-1D612EA4B8C6}" dt="2019-03-14T20:26:27.342" v="30" actId="478"/>
          <ac:picMkLst>
            <pc:docMk/>
            <pc:sldMk cId="140495132" sldId="256"/>
            <ac:picMk id="21" creationId="{00000000-0000-0000-0000-000000000000}"/>
          </ac:picMkLst>
        </pc:picChg>
      </pc:sldChg>
      <pc:sldChg chg="del">
        <pc:chgData name="Hector Hidalgo Sepulveda" userId="4bb4ae73-6d5a-409f-a88a-0c329b530846" providerId="ADAL" clId="{32B25D04-3EB1-439A-BBC6-1D612EA4B8C6}" dt="2019-03-14T20:27:00.649" v="34" actId="2696"/>
        <pc:sldMkLst>
          <pc:docMk/>
          <pc:sldMk cId="141571864" sldId="259"/>
        </pc:sldMkLst>
      </pc:sldChg>
      <pc:sldChg chg="del">
        <pc:chgData name="Hector Hidalgo Sepulveda" userId="4bb4ae73-6d5a-409f-a88a-0c329b530846" providerId="ADAL" clId="{32B25D04-3EB1-439A-BBC6-1D612EA4B8C6}" dt="2019-03-14T20:27:07.543" v="41" actId="2696"/>
        <pc:sldMkLst>
          <pc:docMk/>
          <pc:sldMk cId="2133921019" sldId="260"/>
        </pc:sldMkLst>
      </pc:sldChg>
      <pc:sldChg chg="del">
        <pc:chgData name="Hector Hidalgo Sepulveda" userId="4bb4ae73-6d5a-409f-a88a-0c329b530846" providerId="ADAL" clId="{32B25D04-3EB1-439A-BBC6-1D612EA4B8C6}" dt="2019-03-14T20:27:08.524" v="42" actId="2696"/>
        <pc:sldMkLst>
          <pc:docMk/>
          <pc:sldMk cId="1833661433" sldId="261"/>
        </pc:sldMkLst>
      </pc:sldChg>
      <pc:sldChg chg="del">
        <pc:chgData name="Hector Hidalgo Sepulveda" userId="4bb4ae73-6d5a-409f-a88a-0c329b530846" providerId="ADAL" clId="{32B25D04-3EB1-439A-BBC6-1D612EA4B8C6}" dt="2019-03-14T20:27:09.697" v="43" actId="2696"/>
        <pc:sldMkLst>
          <pc:docMk/>
          <pc:sldMk cId="1957369981" sldId="262"/>
        </pc:sldMkLst>
      </pc:sldChg>
      <pc:sldChg chg="addSp modSp">
        <pc:chgData name="Hector Hidalgo Sepulveda" userId="4bb4ae73-6d5a-409f-a88a-0c329b530846" providerId="ADAL" clId="{32B25D04-3EB1-439A-BBC6-1D612EA4B8C6}" dt="2019-03-14T20:30:03.116" v="62" actId="6549"/>
        <pc:sldMkLst>
          <pc:docMk/>
          <pc:sldMk cId="1419707831" sldId="264"/>
        </pc:sldMkLst>
        <pc:spChg chg="add mod">
          <ac:chgData name="Hector Hidalgo Sepulveda" userId="4bb4ae73-6d5a-409f-a88a-0c329b530846" providerId="ADAL" clId="{32B25D04-3EB1-439A-BBC6-1D612EA4B8C6}" dt="2019-03-14T20:30:03.116" v="62" actId="6549"/>
          <ac:spMkLst>
            <pc:docMk/>
            <pc:sldMk cId="1419707831" sldId="264"/>
            <ac:spMk id="2" creationId="{B40A81BD-4BFC-4E7A-AF37-073CAFDD1B29}"/>
          </ac:spMkLst>
        </pc:spChg>
        <pc:spChg chg="add mod">
          <ac:chgData name="Hector Hidalgo Sepulveda" userId="4bb4ae73-6d5a-409f-a88a-0c329b530846" providerId="ADAL" clId="{32B25D04-3EB1-439A-BBC6-1D612EA4B8C6}" dt="2019-03-14T20:28:35.490" v="56"/>
          <ac:spMkLst>
            <pc:docMk/>
            <pc:sldMk cId="1419707831" sldId="264"/>
            <ac:spMk id="3" creationId="{F55715BD-00F8-4C4A-9A8C-0A0B2F0DB59D}"/>
          </ac:spMkLst>
        </pc:spChg>
      </pc:sldChg>
      <pc:sldChg chg="addSp delSp modSp add">
        <pc:chgData name="Hector Hidalgo Sepulveda" userId="4bb4ae73-6d5a-409f-a88a-0c329b530846" providerId="ADAL" clId="{32B25D04-3EB1-439A-BBC6-1D612EA4B8C6}" dt="2019-03-14T20:27:15.650" v="45"/>
        <pc:sldMkLst>
          <pc:docMk/>
          <pc:sldMk cId="50393842" sldId="265"/>
        </pc:sldMkLst>
        <pc:spChg chg="del">
          <ac:chgData name="Hector Hidalgo Sepulveda" userId="4bb4ae73-6d5a-409f-a88a-0c329b530846" providerId="ADAL" clId="{32B25D04-3EB1-439A-BBC6-1D612EA4B8C6}" dt="2019-03-14T20:27:15.650" v="45"/>
          <ac:spMkLst>
            <pc:docMk/>
            <pc:sldMk cId="50393842" sldId="265"/>
            <ac:spMk id="2" creationId="{ADB16A53-BB61-41E1-81F7-D563620714F0}"/>
          </ac:spMkLst>
        </pc:spChg>
        <pc:spChg chg="del">
          <ac:chgData name="Hector Hidalgo Sepulveda" userId="4bb4ae73-6d5a-409f-a88a-0c329b530846" providerId="ADAL" clId="{32B25D04-3EB1-439A-BBC6-1D612EA4B8C6}" dt="2019-03-14T20:27:15.650" v="45"/>
          <ac:spMkLst>
            <pc:docMk/>
            <pc:sldMk cId="50393842" sldId="265"/>
            <ac:spMk id="3" creationId="{DFDB6798-8FAE-407D-8605-26DE4F14A070}"/>
          </ac:spMkLst>
        </pc:spChg>
        <pc:spChg chg="add mod">
          <ac:chgData name="Hector Hidalgo Sepulveda" userId="4bb4ae73-6d5a-409f-a88a-0c329b530846" providerId="ADAL" clId="{32B25D04-3EB1-439A-BBC6-1D612EA4B8C6}" dt="2019-03-14T20:27:15.650" v="45"/>
          <ac:spMkLst>
            <pc:docMk/>
            <pc:sldMk cId="50393842" sldId="265"/>
            <ac:spMk id="4" creationId="{710BEA58-CAAB-4F79-97AA-84AFA8EF92CD}"/>
          </ac:spMkLst>
        </pc:spChg>
        <pc:spChg chg="add mod">
          <ac:chgData name="Hector Hidalgo Sepulveda" userId="4bb4ae73-6d5a-409f-a88a-0c329b530846" providerId="ADAL" clId="{32B25D04-3EB1-439A-BBC6-1D612EA4B8C6}" dt="2019-03-14T20:27:15.650" v="45"/>
          <ac:spMkLst>
            <pc:docMk/>
            <pc:sldMk cId="50393842" sldId="265"/>
            <ac:spMk id="5" creationId="{2C16B341-5E6D-4AA7-A366-97341CF4E9BF}"/>
          </ac:spMkLst>
        </pc:spChg>
      </pc:sldChg>
      <pc:sldChg chg="del">
        <pc:chgData name="Hector Hidalgo Sepulveda" userId="4bb4ae73-6d5a-409f-a88a-0c329b530846" providerId="ADAL" clId="{32B25D04-3EB1-439A-BBC6-1D612EA4B8C6}" dt="2019-03-14T20:27:01.777" v="35" actId="2696"/>
        <pc:sldMkLst>
          <pc:docMk/>
          <pc:sldMk cId="1179006881" sldId="265"/>
        </pc:sldMkLst>
      </pc:sldChg>
      <pc:sldChg chg="del">
        <pc:chgData name="Hector Hidalgo Sepulveda" userId="4bb4ae73-6d5a-409f-a88a-0c329b530846" providerId="ADAL" clId="{32B25D04-3EB1-439A-BBC6-1D612EA4B8C6}" dt="2019-03-14T20:27:02.619" v="36" actId="2696"/>
        <pc:sldMkLst>
          <pc:docMk/>
          <pc:sldMk cId="737038098" sldId="266"/>
        </pc:sldMkLst>
      </pc:sldChg>
      <pc:sldChg chg="addSp delSp modSp add">
        <pc:chgData name="Hector Hidalgo Sepulveda" userId="4bb4ae73-6d5a-409f-a88a-0c329b530846" providerId="ADAL" clId="{32B25D04-3EB1-439A-BBC6-1D612EA4B8C6}" dt="2019-03-14T20:27:39.400" v="47"/>
        <pc:sldMkLst>
          <pc:docMk/>
          <pc:sldMk cId="3245638287" sldId="266"/>
        </pc:sldMkLst>
        <pc:spChg chg="del">
          <ac:chgData name="Hector Hidalgo Sepulveda" userId="4bb4ae73-6d5a-409f-a88a-0c329b530846" providerId="ADAL" clId="{32B25D04-3EB1-439A-BBC6-1D612EA4B8C6}" dt="2019-03-14T20:27:39.400" v="47"/>
          <ac:spMkLst>
            <pc:docMk/>
            <pc:sldMk cId="3245638287" sldId="266"/>
            <ac:spMk id="2" creationId="{AB2BAC65-3484-4471-BED0-BACF8375D78B}"/>
          </ac:spMkLst>
        </pc:spChg>
        <pc:spChg chg="del">
          <ac:chgData name="Hector Hidalgo Sepulveda" userId="4bb4ae73-6d5a-409f-a88a-0c329b530846" providerId="ADAL" clId="{32B25D04-3EB1-439A-BBC6-1D612EA4B8C6}" dt="2019-03-14T20:27:39.400" v="47"/>
          <ac:spMkLst>
            <pc:docMk/>
            <pc:sldMk cId="3245638287" sldId="266"/>
            <ac:spMk id="3" creationId="{34C24F46-D961-40D1-AEEE-6C0B4C358790}"/>
          </ac:spMkLst>
        </pc:spChg>
        <pc:spChg chg="add mod">
          <ac:chgData name="Hector Hidalgo Sepulveda" userId="4bb4ae73-6d5a-409f-a88a-0c329b530846" providerId="ADAL" clId="{32B25D04-3EB1-439A-BBC6-1D612EA4B8C6}" dt="2019-03-14T20:27:39.400" v="47"/>
          <ac:spMkLst>
            <pc:docMk/>
            <pc:sldMk cId="3245638287" sldId="266"/>
            <ac:spMk id="4" creationId="{788D8300-504D-4429-80D6-44ACC26C0BAF}"/>
          </ac:spMkLst>
        </pc:spChg>
        <pc:spChg chg="add mod">
          <ac:chgData name="Hector Hidalgo Sepulveda" userId="4bb4ae73-6d5a-409f-a88a-0c329b530846" providerId="ADAL" clId="{32B25D04-3EB1-439A-BBC6-1D612EA4B8C6}" dt="2019-03-14T20:27:39.400" v="47"/>
          <ac:spMkLst>
            <pc:docMk/>
            <pc:sldMk cId="3245638287" sldId="266"/>
            <ac:spMk id="5" creationId="{87B6AD64-13C5-4C23-B35A-764901715B90}"/>
          </ac:spMkLst>
        </pc:spChg>
      </pc:sldChg>
      <pc:sldChg chg="del">
        <pc:chgData name="Hector Hidalgo Sepulveda" userId="4bb4ae73-6d5a-409f-a88a-0c329b530846" providerId="ADAL" clId="{32B25D04-3EB1-439A-BBC6-1D612EA4B8C6}" dt="2019-03-14T20:27:03.545" v="37" actId="2696"/>
        <pc:sldMkLst>
          <pc:docMk/>
          <pc:sldMk cId="713637190" sldId="267"/>
        </pc:sldMkLst>
      </pc:sldChg>
      <pc:sldChg chg="addSp delSp modSp add">
        <pc:chgData name="Hector Hidalgo Sepulveda" userId="4bb4ae73-6d5a-409f-a88a-0c329b530846" providerId="ADAL" clId="{32B25D04-3EB1-439A-BBC6-1D612EA4B8C6}" dt="2019-03-14T20:27:46.045" v="49"/>
        <pc:sldMkLst>
          <pc:docMk/>
          <pc:sldMk cId="3421220269" sldId="267"/>
        </pc:sldMkLst>
        <pc:spChg chg="del">
          <ac:chgData name="Hector Hidalgo Sepulveda" userId="4bb4ae73-6d5a-409f-a88a-0c329b530846" providerId="ADAL" clId="{32B25D04-3EB1-439A-BBC6-1D612EA4B8C6}" dt="2019-03-14T20:27:46.045" v="49"/>
          <ac:spMkLst>
            <pc:docMk/>
            <pc:sldMk cId="3421220269" sldId="267"/>
            <ac:spMk id="2" creationId="{0B8CC8B5-57F6-4271-B441-56A7E7AB90B5}"/>
          </ac:spMkLst>
        </pc:spChg>
        <pc:spChg chg="del">
          <ac:chgData name="Hector Hidalgo Sepulveda" userId="4bb4ae73-6d5a-409f-a88a-0c329b530846" providerId="ADAL" clId="{32B25D04-3EB1-439A-BBC6-1D612EA4B8C6}" dt="2019-03-14T20:27:46.045" v="49"/>
          <ac:spMkLst>
            <pc:docMk/>
            <pc:sldMk cId="3421220269" sldId="267"/>
            <ac:spMk id="3" creationId="{0D122818-A1EE-4D8D-A933-2435D1F21FA0}"/>
          </ac:spMkLst>
        </pc:spChg>
        <pc:spChg chg="add mod">
          <ac:chgData name="Hector Hidalgo Sepulveda" userId="4bb4ae73-6d5a-409f-a88a-0c329b530846" providerId="ADAL" clId="{32B25D04-3EB1-439A-BBC6-1D612EA4B8C6}" dt="2019-03-14T20:27:46.045" v="49"/>
          <ac:spMkLst>
            <pc:docMk/>
            <pc:sldMk cId="3421220269" sldId="267"/>
            <ac:spMk id="4" creationId="{9D108717-8D35-4E66-82E3-4B3957805452}"/>
          </ac:spMkLst>
        </pc:spChg>
        <pc:spChg chg="add mod">
          <ac:chgData name="Hector Hidalgo Sepulveda" userId="4bb4ae73-6d5a-409f-a88a-0c329b530846" providerId="ADAL" clId="{32B25D04-3EB1-439A-BBC6-1D612EA4B8C6}" dt="2019-03-14T20:27:46.045" v="49"/>
          <ac:spMkLst>
            <pc:docMk/>
            <pc:sldMk cId="3421220269" sldId="267"/>
            <ac:spMk id="5" creationId="{E701EAAA-CF4A-4DD7-8E68-AF8030A7AEF8}"/>
          </ac:spMkLst>
        </pc:spChg>
      </pc:sldChg>
      <pc:sldChg chg="del">
        <pc:chgData name="Hector Hidalgo Sepulveda" userId="4bb4ae73-6d5a-409f-a88a-0c329b530846" providerId="ADAL" clId="{32B25D04-3EB1-439A-BBC6-1D612EA4B8C6}" dt="2019-03-14T20:27:04.706" v="38" actId="2696"/>
        <pc:sldMkLst>
          <pc:docMk/>
          <pc:sldMk cId="404083835" sldId="268"/>
        </pc:sldMkLst>
      </pc:sldChg>
      <pc:sldChg chg="addSp delSp modSp add">
        <pc:chgData name="Hector Hidalgo Sepulveda" userId="4bb4ae73-6d5a-409f-a88a-0c329b530846" providerId="ADAL" clId="{32B25D04-3EB1-439A-BBC6-1D612EA4B8C6}" dt="2019-03-14T20:27:53.795" v="51"/>
        <pc:sldMkLst>
          <pc:docMk/>
          <pc:sldMk cId="4083235427" sldId="268"/>
        </pc:sldMkLst>
        <pc:spChg chg="del">
          <ac:chgData name="Hector Hidalgo Sepulveda" userId="4bb4ae73-6d5a-409f-a88a-0c329b530846" providerId="ADAL" clId="{32B25D04-3EB1-439A-BBC6-1D612EA4B8C6}" dt="2019-03-14T20:27:53.795" v="51"/>
          <ac:spMkLst>
            <pc:docMk/>
            <pc:sldMk cId="4083235427" sldId="268"/>
            <ac:spMk id="2" creationId="{8585BCEC-6DE4-4BD9-AB79-A3340AFA8FA2}"/>
          </ac:spMkLst>
        </pc:spChg>
        <pc:spChg chg="del">
          <ac:chgData name="Hector Hidalgo Sepulveda" userId="4bb4ae73-6d5a-409f-a88a-0c329b530846" providerId="ADAL" clId="{32B25D04-3EB1-439A-BBC6-1D612EA4B8C6}" dt="2019-03-14T20:27:53.795" v="51"/>
          <ac:spMkLst>
            <pc:docMk/>
            <pc:sldMk cId="4083235427" sldId="268"/>
            <ac:spMk id="3" creationId="{7264AFF9-F02B-43AC-9C25-31618EC17120}"/>
          </ac:spMkLst>
        </pc:spChg>
        <pc:spChg chg="add mod">
          <ac:chgData name="Hector Hidalgo Sepulveda" userId="4bb4ae73-6d5a-409f-a88a-0c329b530846" providerId="ADAL" clId="{32B25D04-3EB1-439A-BBC6-1D612EA4B8C6}" dt="2019-03-14T20:27:53.795" v="51"/>
          <ac:spMkLst>
            <pc:docMk/>
            <pc:sldMk cId="4083235427" sldId="268"/>
            <ac:spMk id="4" creationId="{A59C76EC-771E-4D88-80AB-1D3E732B7A36}"/>
          </ac:spMkLst>
        </pc:spChg>
        <pc:spChg chg="add mod">
          <ac:chgData name="Hector Hidalgo Sepulveda" userId="4bb4ae73-6d5a-409f-a88a-0c329b530846" providerId="ADAL" clId="{32B25D04-3EB1-439A-BBC6-1D612EA4B8C6}" dt="2019-03-14T20:27:53.795" v="51"/>
          <ac:spMkLst>
            <pc:docMk/>
            <pc:sldMk cId="4083235427" sldId="268"/>
            <ac:spMk id="5" creationId="{0FE54739-C68F-45ED-9749-D806FDBDE247}"/>
          </ac:spMkLst>
        </pc:spChg>
      </pc:sldChg>
      <pc:sldChg chg="del">
        <pc:chgData name="Hector Hidalgo Sepulveda" userId="4bb4ae73-6d5a-409f-a88a-0c329b530846" providerId="ADAL" clId="{32B25D04-3EB1-439A-BBC6-1D612EA4B8C6}" dt="2019-03-14T20:27:05.673" v="39" actId="2696"/>
        <pc:sldMkLst>
          <pc:docMk/>
          <pc:sldMk cId="1093723031" sldId="269"/>
        </pc:sldMkLst>
      </pc:sldChg>
      <pc:sldChg chg="addSp delSp modSp add">
        <pc:chgData name="Hector Hidalgo Sepulveda" userId="4bb4ae73-6d5a-409f-a88a-0c329b530846" providerId="ADAL" clId="{32B25D04-3EB1-439A-BBC6-1D612EA4B8C6}" dt="2019-03-14T20:28:04.482" v="53"/>
        <pc:sldMkLst>
          <pc:docMk/>
          <pc:sldMk cId="2797876888" sldId="269"/>
        </pc:sldMkLst>
        <pc:spChg chg="del">
          <ac:chgData name="Hector Hidalgo Sepulveda" userId="4bb4ae73-6d5a-409f-a88a-0c329b530846" providerId="ADAL" clId="{32B25D04-3EB1-439A-BBC6-1D612EA4B8C6}" dt="2019-03-14T20:28:04.482" v="53"/>
          <ac:spMkLst>
            <pc:docMk/>
            <pc:sldMk cId="2797876888" sldId="269"/>
            <ac:spMk id="2" creationId="{3D484CCE-FC4E-4842-B833-6BB37BDBFAC4}"/>
          </ac:spMkLst>
        </pc:spChg>
        <pc:spChg chg="del">
          <ac:chgData name="Hector Hidalgo Sepulveda" userId="4bb4ae73-6d5a-409f-a88a-0c329b530846" providerId="ADAL" clId="{32B25D04-3EB1-439A-BBC6-1D612EA4B8C6}" dt="2019-03-14T20:28:04.482" v="53"/>
          <ac:spMkLst>
            <pc:docMk/>
            <pc:sldMk cId="2797876888" sldId="269"/>
            <ac:spMk id="3" creationId="{A69C6E1F-11BA-4E01-93BC-4D99C7C8E11A}"/>
          </ac:spMkLst>
        </pc:spChg>
        <pc:spChg chg="add mod">
          <ac:chgData name="Hector Hidalgo Sepulveda" userId="4bb4ae73-6d5a-409f-a88a-0c329b530846" providerId="ADAL" clId="{32B25D04-3EB1-439A-BBC6-1D612EA4B8C6}" dt="2019-03-14T20:28:04.482" v="53"/>
          <ac:spMkLst>
            <pc:docMk/>
            <pc:sldMk cId="2797876888" sldId="269"/>
            <ac:spMk id="4" creationId="{CF0F9ECB-3F12-411A-84BF-3F81D4E8CE6A}"/>
          </ac:spMkLst>
        </pc:spChg>
        <pc:spChg chg="add mod">
          <ac:chgData name="Hector Hidalgo Sepulveda" userId="4bb4ae73-6d5a-409f-a88a-0c329b530846" providerId="ADAL" clId="{32B25D04-3EB1-439A-BBC6-1D612EA4B8C6}" dt="2019-03-14T20:28:04.482" v="53"/>
          <ac:spMkLst>
            <pc:docMk/>
            <pc:sldMk cId="2797876888" sldId="269"/>
            <ac:spMk id="5" creationId="{6A8241D2-68F6-49E1-9DEF-39BD509DEB70}"/>
          </ac:spMkLst>
        </pc:spChg>
      </pc:sldChg>
      <pc:sldChg chg="del">
        <pc:chgData name="Hector Hidalgo Sepulveda" userId="4bb4ae73-6d5a-409f-a88a-0c329b530846" providerId="ADAL" clId="{32B25D04-3EB1-439A-BBC6-1D612EA4B8C6}" dt="2019-03-14T20:27:06.633" v="40" actId="2696"/>
        <pc:sldMkLst>
          <pc:docMk/>
          <pc:sldMk cId="1890447344" sldId="270"/>
        </pc:sldMkLst>
      </pc:sldChg>
      <pc:sldChg chg="addSp delSp modSp add">
        <pc:chgData name="Hector Hidalgo Sepulveda" userId="4bb4ae73-6d5a-409f-a88a-0c329b530846" providerId="ADAL" clId="{32B25D04-3EB1-439A-BBC6-1D612EA4B8C6}" dt="2019-03-14T20:28:14.435" v="55"/>
        <pc:sldMkLst>
          <pc:docMk/>
          <pc:sldMk cId="2308350940" sldId="270"/>
        </pc:sldMkLst>
        <pc:spChg chg="del">
          <ac:chgData name="Hector Hidalgo Sepulveda" userId="4bb4ae73-6d5a-409f-a88a-0c329b530846" providerId="ADAL" clId="{32B25D04-3EB1-439A-BBC6-1D612EA4B8C6}" dt="2019-03-14T20:28:14.435" v="55"/>
          <ac:spMkLst>
            <pc:docMk/>
            <pc:sldMk cId="2308350940" sldId="270"/>
            <ac:spMk id="2" creationId="{6DEC55B5-38B8-477B-A370-1392115279DE}"/>
          </ac:spMkLst>
        </pc:spChg>
        <pc:spChg chg="del">
          <ac:chgData name="Hector Hidalgo Sepulveda" userId="4bb4ae73-6d5a-409f-a88a-0c329b530846" providerId="ADAL" clId="{32B25D04-3EB1-439A-BBC6-1D612EA4B8C6}" dt="2019-03-14T20:28:14.435" v="55"/>
          <ac:spMkLst>
            <pc:docMk/>
            <pc:sldMk cId="2308350940" sldId="270"/>
            <ac:spMk id="3" creationId="{43D6C813-EF1D-422E-91EF-E11136484D19}"/>
          </ac:spMkLst>
        </pc:spChg>
        <pc:spChg chg="add mod">
          <ac:chgData name="Hector Hidalgo Sepulveda" userId="4bb4ae73-6d5a-409f-a88a-0c329b530846" providerId="ADAL" clId="{32B25D04-3EB1-439A-BBC6-1D612EA4B8C6}" dt="2019-03-14T20:28:14.435" v="55"/>
          <ac:spMkLst>
            <pc:docMk/>
            <pc:sldMk cId="2308350940" sldId="270"/>
            <ac:spMk id="4" creationId="{B208954B-DC39-4BEC-A4AF-58934A2D0FC8}"/>
          </ac:spMkLst>
        </pc:spChg>
        <pc:spChg chg="add mod">
          <ac:chgData name="Hector Hidalgo Sepulveda" userId="4bb4ae73-6d5a-409f-a88a-0c329b530846" providerId="ADAL" clId="{32B25D04-3EB1-439A-BBC6-1D612EA4B8C6}" dt="2019-03-14T20:28:14.435" v="55"/>
          <ac:spMkLst>
            <pc:docMk/>
            <pc:sldMk cId="2308350940" sldId="270"/>
            <ac:spMk id="5" creationId="{50C10FCF-87DF-4093-8478-CA2A96FD559C}"/>
          </ac:spMkLst>
        </pc:spChg>
      </pc:sldChg>
      <pc:sldChg chg="del">
        <pc:chgData name="Hector Hidalgo Sepulveda" userId="4bb4ae73-6d5a-409f-a88a-0c329b530846" providerId="ADAL" clId="{32B25D04-3EB1-439A-BBC6-1D612EA4B8C6}" dt="2019-03-14T20:26:59.764" v="33" actId="2696"/>
        <pc:sldMkLst>
          <pc:docMk/>
          <pc:sldMk cId="3265392360" sldId="271"/>
        </pc:sldMkLst>
      </pc:sldChg>
      <pc:sldChg chg="addSp delSp modSp add ord">
        <pc:chgData name="Hector Hidalgo Sepulveda" userId="4bb4ae73-6d5a-409f-a88a-0c329b530846" providerId="ADAL" clId="{32B25D04-3EB1-439A-BBC6-1D612EA4B8C6}" dt="2019-03-14T20:30:58.451" v="70"/>
        <pc:sldMkLst>
          <pc:docMk/>
          <pc:sldMk cId="4116806237" sldId="271"/>
        </pc:sldMkLst>
        <pc:spChg chg="del">
          <ac:chgData name="Hector Hidalgo Sepulveda" userId="4bb4ae73-6d5a-409f-a88a-0c329b530846" providerId="ADAL" clId="{32B25D04-3EB1-439A-BBC6-1D612EA4B8C6}" dt="2019-03-14T20:30:13.210" v="64"/>
          <ac:spMkLst>
            <pc:docMk/>
            <pc:sldMk cId="4116806237" sldId="271"/>
            <ac:spMk id="2" creationId="{C7C21245-FF61-4B04-B65E-0B8EF43471A6}"/>
          </ac:spMkLst>
        </pc:spChg>
        <pc:spChg chg="del">
          <ac:chgData name="Hector Hidalgo Sepulveda" userId="4bb4ae73-6d5a-409f-a88a-0c329b530846" providerId="ADAL" clId="{32B25D04-3EB1-439A-BBC6-1D612EA4B8C6}" dt="2019-03-14T20:30:13.210" v="64"/>
          <ac:spMkLst>
            <pc:docMk/>
            <pc:sldMk cId="4116806237" sldId="271"/>
            <ac:spMk id="3" creationId="{B1ABE207-AE87-41B0-BCA0-EE4DC91C545E}"/>
          </ac:spMkLst>
        </pc:spChg>
        <pc:spChg chg="add del mod">
          <ac:chgData name="Hector Hidalgo Sepulveda" userId="4bb4ae73-6d5a-409f-a88a-0c329b530846" providerId="ADAL" clId="{32B25D04-3EB1-439A-BBC6-1D612EA4B8C6}" dt="2019-03-14T20:30:46.162" v="69"/>
          <ac:spMkLst>
            <pc:docMk/>
            <pc:sldMk cId="4116806237" sldId="271"/>
            <ac:spMk id="4" creationId="{598CC0E2-CBC8-4E08-BA61-EDC190943DF0}"/>
          </ac:spMkLst>
        </pc:spChg>
        <pc:spChg chg="add del mod">
          <ac:chgData name="Hector Hidalgo Sepulveda" userId="4bb4ae73-6d5a-409f-a88a-0c329b530846" providerId="ADAL" clId="{32B25D04-3EB1-439A-BBC6-1D612EA4B8C6}" dt="2019-03-14T20:30:46.162" v="69"/>
          <ac:spMkLst>
            <pc:docMk/>
            <pc:sldMk cId="4116806237" sldId="271"/>
            <ac:spMk id="5" creationId="{0E43CEDF-609D-4EAA-9BEA-97C449AE3372}"/>
          </ac:spMkLst>
        </pc:spChg>
      </pc:sldChg>
      <pc:sldChg chg="addSp delSp modSp add ord">
        <pc:chgData name="Hector Hidalgo Sepulveda" userId="4bb4ae73-6d5a-409f-a88a-0c329b530846" providerId="ADAL" clId="{32B25D04-3EB1-439A-BBC6-1D612EA4B8C6}" dt="2019-03-14T20:30:26.284" v="67"/>
        <pc:sldMkLst>
          <pc:docMk/>
          <pc:sldMk cId="454481680" sldId="272"/>
        </pc:sldMkLst>
        <pc:spChg chg="del">
          <ac:chgData name="Hector Hidalgo Sepulveda" userId="4bb4ae73-6d5a-409f-a88a-0c329b530846" providerId="ADAL" clId="{32B25D04-3EB1-439A-BBC6-1D612EA4B8C6}" dt="2019-03-14T20:30:22.662" v="66"/>
          <ac:spMkLst>
            <pc:docMk/>
            <pc:sldMk cId="454481680" sldId="272"/>
            <ac:spMk id="2" creationId="{0C58AA07-A3D5-4FFD-B479-DC6F3CBD146F}"/>
          </ac:spMkLst>
        </pc:spChg>
        <pc:spChg chg="del">
          <ac:chgData name="Hector Hidalgo Sepulveda" userId="4bb4ae73-6d5a-409f-a88a-0c329b530846" providerId="ADAL" clId="{32B25D04-3EB1-439A-BBC6-1D612EA4B8C6}" dt="2019-03-14T20:30:22.662" v="66"/>
          <ac:spMkLst>
            <pc:docMk/>
            <pc:sldMk cId="454481680" sldId="272"/>
            <ac:spMk id="3" creationId="{029DFB63-D1BD-476A-8C86-092D2D686AF7}"/>
          </ac:spMkLst>
        </pc:spChg>
        <pc:spChg chg="add mod">
          <ac:chgData name="Hector Hidalgo Sepulveda" userId="4bb4ae73-6d5a-409f-a88a-0c329b530846" providerId="ADAL" clId="{32B25D04-3EB1-439A-BBC6-1D612EA4B8C6}" dt="2019-03-14T20:30:22.662" v="66"/>
          <ac:spMkLst>
            <pc:docMk/>
            <pc:sldMk cId="454481680" sldId="272"/>
            <ac:spMk id="4" creationId="{AAC74411-0BE2-4132-8DEF-5650E61743FE}"/>
          </ac:spMkLst>
        </pc:spChg>
        <pc:spChg chg="add mod">
          <ac:chgData name="Hector Hidalgo Sepulveda" userId="4bb4ae73-6d5a-409f-a88a-0c329b530846" providerId="ADAL" clId="{32B25D04-3EB1-439A-BBC6-1D612EA4B8C6}" dt="2019-03-14T20:30:22.662" v="66"/>
          <ac:spMkLst>
            <pc:docMk/>
            <pc:sldMk cId="454481680" sldId="272"/>
            <ac:spMk id="5" creationId="{4D85F2F0-F5EC-48C4-A8DF-A123EF4CCC2B}"/>
          </ac:spMkLst>
        </pc:spChg>
      </pc:sldChg>
      <pc:sldChg chg="add">
        <pc:chgData name="Hector Hidalgo Sepulveda" userId="4bb4ae73-6d5a-409f-a88a-0c329b530846" providerId="ADAL" clId="{32B25D04-3EB1-439A-BBC6-1D612EA4B8C6}" dt="2019-03-14T20:30:35.433" v="68"/>
        <pc:sldMkLst>
          <pc:docMk/>
          <pc:sldMk cId="499095463" sldId="273"/>
        </pc:sldMkLst>
      </pc:sldChg>
      <pc:sldMasterChg chg="modSldLayout">
        <pc:chgData name="Hector Hidalgo Sepulveda" userId="4bb4ae73-6d5a-409f-a88a-0c329b530846" providerId="ADAL" clId="{32B25D04-3EB1-439A-BBC6-1D612EA4B8C6}" dt="2019-03-14T20:29:08.116" v="61" actId="207"/>
        <pc:sldMasterMkLst>
          <pc:docMk/>
          <pc:sldMasterMk cId="2835463058" sldId="2147483672"/>
        </pc:sldMasterMkLst>
        <pc:sldLayoutChg chg="modSp">
          <pc:chgData name="Hector Hidalgo Sepulveda" userId="4bb4ae73-6d5a-409f-a88a-0c329b530846" providerId="ADAL" clId="{32B25D04-3EB1-439A-BBC6-1D612EA4B8C6}" dt="2019-03-14T20:29:08.116" v="61" actId="207"/>
          <pc:sldLayoutMkLst>
            <pc:docMk/>
            <pc:sldMasterMk cId="2835463058" sldId="2147483672"/>
            <pc:sldLayoutMk cId="1106320976" sldId="2147483673"/>
          </pc:sldLayoutMkLst>
          <pc:spChg chg="mod">
            <ac:chgData name="Hector Hidalgo Sepulveda" userId="4bb4ae73-6d5a-409f-a88a-0c329b530846" providerId="ADAL" clId="{32B25D04-3EB1-439A-BBC6-1D612EA4B8C6}" dt="2019-03-14T20:29:02.998" v="60" actId="207"/>
            <ac:spMkLst>
              <pc:docMk/>
              <pc:sldMasterMk cId="2835463058" sldId="2147483672"/>
              <pc:sldLayoutMk cId="1106320976" sldId="2147483673"/>
              <ac:spMk id="2" creationId="{00000000-0000-0000-0000-000000000000}"/>
            </ac:spMkLst>
          </pc:spChg>
          <pc:spChg chg="mod">
            <ac:chgData name="Hector Hidalgo Sepulveda" userId="4bb4ae73-6d5a-409f-a88a-0c329b530846" providerId="ADAL" clId="{32B25D04-3EB1-439A-BBC6-1D612EA4B8C6}" dt="2019-03-14T20:29:08.116" v="61" actId="207"/>
            <ac:spMkLst>
              <pc:docMk/>
              <pc:sldMasterMk cId="2835463058" sldId="2147483672"/>
              <pc:sldLayoutMk cId="1106320976" sldId="2147483673"/>
              <ac:spMk id="3" creationId="{00000000-0000-0000-0000-000000000000}"/>
            </ac:spMkLst>
          </pc:spChg>
        </pc:sldLayoutChg>
        <pc:sldLayoutChg chg="addSp delSp modSp">
          <pc:chgData name="Hector Hidalgo Sepulveda" userId="4bb4ae73-6d5a-409f-a88a-0c329b530846" providerId="ADAL" clId="{32B25D04-3EB1-439A-BBC6-1D612EA4B8C6}" dt="2019-03-14T20:25:22.122" v="25" actId="167"/>
          <pc:sldLayoutMkLst>
            <pc:docMk/>
            <pc:sldMasterMk cId="2835463058" sldId="2147483672"/>
            <pc:sldLayoutMk cId="2984453820" sldId="2147483690"/>
          </pc:sldLayoutMkLst>
          <pc:picChg chg="ord">
            <ac:chgData name="Hector Hidalgo Sepulveda" userId="4bb4ae73-6d5a-409f-a88a-0c329b530846" providerId="ADAL" clId="{32B25D04-3EB1-439A-BBC6-1D612EA4B8C6}" dt="2019-03-14T20:25:22.122" v="25" actId="167"/>
            <ac:picMkLst>
              <pc:docMk/>
              <pc:sldMasterMk cId="2835463058" sldId="2147483672"/>
              <pc:sldLayoutMk cId="2984453820" sldId="2147483690"/>
              <ac:picMk id="8" creationId="{60EF0010-7F3E-420F-A80E-14C184D783A8}"/>
            </ac:picMkLst>
          </pc:picChg>
          <pc:picChg chg="add mod ord modCrop">
            <ac:chgData name="Hector Hidalgo Sepulveda" userId="4bb4ae73-6d5a-409f-a88a-0c329b530846" providerId="ADAL" clId="{32B25D04-3EB1-439A-BBC6-1D612EA4B8C6}" dt="2019-03-14T20:25:19.058" v="24" actId="167"/>
            <ac:picMkLst>
              <pc:docMk/>
              <pc:sldMasterMk cId="2835463058" sldId="2147483672"/>
              <pc:sldLayoutMk cId="2984453820" sldId="2147483690"/>
              <ac:picMk id="11" creationId="{843C6ED5-8164-40B0-B8C8-48A5CB030D23}"/>
            </ac:picMkLst>
          </pc:picChg>
          <pc:picChg chg="del">
            <ac:chgData name="Hector Hidalgo Sepulveda" userId="4bb4ae73-6d5a-409f-a88a-0c329b530846" providerId="ADAL" clId="{32B25D04-3EB1-439A-BBC6-1D612EA4B8C6}" dt="2019-03-14T20:24:59.677" v="12" actId="478"/>
            <ac:picMkLst>
              <pc:docMk/>
              <pc:sldMasterMk cId="2835463058" sldId="2147483672"/>
              <pc:sldLayoutMk cId="2984453820" sldId="2147483690"/>
              <ac:picMk id="12" creationId="{CCCB8618-7A64-403D-A1E4-1C37EBDC1268}"/>
            </ac:picMkLst>
          </pc:picChg>
        </pc:sldLayoutChg>
      </pc:sldMasterChg>
    </pc:docChg>
  </pc:docChgLst>
  <pc:docChgLst>
    <pc:chgData name="Hector Hidalgo Sepulveda" userId="4bb4ae73-6d5a-409f-a88a-0c329b530846" providerId="ADAL" clId="{62C74BC9-3D8E-42E9-9E4F-20467DD2034F}"/>
    <pc:docChg chg="undo custSel modMainMaster">
      <pc:chgData name="Hector Hidalgo Sepulveda" userId="4bb4ae73-6d5a-409f-a88a-0c329b530846" providerId="ADAL" clId="{62C74BC9-3D8E-42E9-9E4F-20467DD2034F}" dt="2019-03-14T15:27:54.150" v="266" actId="167"/>
      <pc:docMkLst>
        <pc:docMk/>
      </pc:docMkLst>
      <pc:sldMasterChg chg="modSldLayout">
        <pc:chgData name="Hector Hidalgo Sepulveda" userId="4bb4ae73-6d5a-409f-a88a-0c329b530846" providerId="ADAL" clId="{62C74BC9-3D8E-42E9-9E4F-20467DD2034F}" dt="2019-03-14T15:27:54.150" v="266" actId="167"/>
        <pc:sldMasterMkLst>
          <pc:docMk/>
          <pc:sldMasterMk cId="2835463058" sldId="2147483672"/>
        </pc:sldMasterMkLst>
        <pc:sldLayoutChg chg="addSp delSp modSp">
          <pc:chgData name="Hector Hidalgo Sepulveda" userId="4bb4ae73-6d5a-409f-a88a-0c329b530846" providerId="ADAL" clId="{62C74BC9-3D8E-42E9-9E4F-20467DD2034F}" dt="2019-03-13T19:37:33.087" v="115" actId="14100"/>
          <pc:sldLayoutMkLst>
            <pc:docMk/>
            <pc:sldMasterMk cId="2835463058" sldId="2147483672"/>
            <pc:sldLayoutMk cId="2501310785" sldId="2147483685"/>
          </pc:sldLayoutMkLst>
          <pc:spChg chg="mod">
            <ac:chgData name="Hector Hidalgo Sepulveda" userId="4bb4ae73-6d5a-409f-a88a-0c329b530846" providerId="ADAL" clId="{62C74BC9-3D8E-42E9-9E4F-20467DD2034F}" dt="2019-03-13T19:33:35.728" v="82" actId="1037"/>
            <ac:spMkLst>
              <pc:docMk/>
              <pc:sldMasterMk cId="2835463058" sldId="2147483672"/>
              <pc:sldLayoutMk cId="2501310785" sldId="2147483685"/>
              <ac:spMk id="2" creationId="{00000000-0000-0000-0000-000000000000}"/>
            </ac:spMkLst>
          </pc:spChg>
          <pc:spChg chg="mod">
            <ac:chgData name="Hector Hidalgo Sepulveda" userId="4bb4ae73-6d5a-409f-a88a-0c329b530846" providerId="ADAL" clId="{62C74BC9-3D8E-42E9-9E4F-20467DD2034F}" dt="2019-03-13T19:37:08.935" v="113" actId="14100"/>
            <ac:spMkLst>
              <pc:docMk/>
              <pc:sldMasterMk cId="2835463058" sldId="2147483672"/>
              <pc:sldLayoutMk cId="2501310785" sldId="2147483685"/>
              <ac:spMk id="3" creationId="{00000000-0000-0000-0000-000000000000}"/>
            </ac:spMkLst>
          </pc:spChg>
          <pc:spChg chg="mod">
            <ac:chgData name="Hector Hidalgo Sepulveda" userId="4bb4ae73-6d5a-409f-a88a-0c329b530846" providerId="ADAL" clId="{62C74BC9-3D8E-42E9-9E4F-20467DD2034F}" dt="2019-03-13T19:37:17.659" v="114" actId="207"/>
            <ac:spMkLst>
              <pc:docMk/>
              <pc:sldMasterMk cId="2835463058" sldId="2147483672"/>
              <pc:sldLayoutMk cId="2501310785" sldId="2147483685"/>
              <ac:spMk id="4" creationId="{00000000-0000-0000-0000-000000000000}"/>
            </ac:spMkLst>
          </pc:spChg>
          <pc:spChg chg="mod">
            <ac:chgData name="Hector Hidalgo Sepulveda" userId="4bb4ae73-6d5a-409f-a88a-0c329b530846" providerId="ADAL" clId="{62C74BC9-3D8E-42E9-9E4F-20467DD2034F}" dt="2019-03-13T19:37:17.659" v="114" actId="207"/>
            <ac:spMkLst>
              <pc:docMk/>
              <pc:sldMasterMk cId="2835463058" sldId="2147483672"/>
              <pc:sldLayoutMk cId="2501310785" sldId="2147483685"/>
              <ac:spMk id="5" creationId="{00000000-0000-0000-0000-000000000000}"/>
            </ac:spMkLst>
          </pc:spChg>
          <pc:spChg chg="mod">
            <ac:chgData name="Hector Hidalgo Sepulveda" userId="4bb4ae73-6d5a-409f-a88a-0c329b530846" providerId="ADAL" clId="{62C74BC9-3D8E-42E9-9E4F-20467DD2034F}" dt="2019-03-13T19:37:17.659" v="114" actId="207"/>
            <ac:spMkLst>
              <pc:docMk/>
              <pc:sldMasterMk cId="2835463058" sldId="2147483672"/>
              <pc:sldLayoutMk cId="2501310785" sldId="2147483685"/>
              <ac:spMk id="6" creationId="{00000000-0000-0000-0000-000000000000}"/>
            </ac:spMkLst>
          </pc:spChg>
          <pc:spChg chg="add del">
            <ac:chgData name="Hector Hidalgo Sepulveda" userId="4bb4ae73-6d5a-409f-a88a-0c329b530846" providerId="ADAL" clId="{62C74BC9-3D8E-42E9-9E4F-20467DD2034F}" dt="2019-03-13T19:32:59.266" v="8" actId="478"/>
            <ac:spMkLst>
              <pc:docMk/>
              <pc:sldMasterMk cId="2835463058" sldId="2147483672"/>
              <pc:sldLayoutMk cId="2501310785" sldId="2147483685"/>
              <ac:spMk id="11" creationId="{21AC55B2-28E8-4815-9890-E4D4D268CB37}"/>
            </ac:spMkLst>
          </pc:spChg>
          <pc:spChg chg="add del">
            <ac:chgData name="Hector Hidalgo Sepulveda" userId="4bb4ae73-6d5a-409f-a88a-0c329b530846" providerId="ADAL" clId="{62C74BC9-3D8E-42E9-9E4F-20467DD2034F}" dt="2019-03-13T19:33:57.256" v="85" actId="478"/>
            <ac:spMkLst>
              <pc:docMk/>
              <pc:sldMasterMk cId="2835463058" sldId="2147483672"/>
              <pc:sldLayoutMk cId="2501310785" sldId="2147483685"/>
              <ac:spMk id="12" creationId="{DD9C6048-2408-40D7-9282-E9FB1B942152}"/>
            </ac:spMkLst>
          </pc:spChg>
          <pc:spChg chg="add del">
            <ac:chgData name="Hector Hidalgo Sepulveda" userId="4bb4ae73-6d5a-409f-a88a-0c329b530846" providerId="ADAL" clId="{62C74BC9-3D8E-42E9-9E4F-20467DD2034F}" dt="2019-03-13T19:34:13.031" v="90" actId="478"/>
            <ac:spMkLst>
              <pc:docMk/>
              <pc:sldMasterMk cId="2835463058" sldId="2147483672"/>
              <pc:sldLayoutMk cId="2501310785" sldId="2147483685"/>
              <ac:spMk id="13" creationId="{17DF67AA-34DA-4D85-BAAA-843187FE9061}"/>
            </ac:spMkLst>
          </pc:spChg>
          <pc:spChg chg="add del mod">
            <ac:chgData name="Hector Hidalgo Sepulveda" userId="4bb4ae73-6d5a-409f-a88a-0c329b530846" providerId="ADAL" clId="{62C74BC9-3D8E-42E9-9E4F-20467DD2034F}" dt="2019-03-13T19:36:41.566" v="107" actId="478"/>
            <ac:spMkLst>
              <pc:docMk/>
              <pc:sldMasterMk cId="2835463058" sldId="2147483672"/>
              <pc:sldLayoutMk cId="2501310785" sldId="2147483685"/>
              <ac:spMk id="15" creationId="{9F39B649-B9CC-4E63-B8AC-6E86EE2059FA}"/>
            </ac:spMkLst>
          </pc:spChg>
          <pc:spChg chg="add del mod">
            <ac:chgData name="Hector Hidalgo Sepulveda" userId="4bb4ae73-6d5a-409f-a88a-0c329b530846" providerId="ADAL" clId="{62C74BC9-3D8E-42E9-9E4F-20467DD2034F}" dt="2019-03-13T19:36:58.143" v="110" actId="478"/>
            <ac:spMkLst>
              <pc:docMk/>
              <pc:sldMasterMk cId="2835463058" sldId="2147483672"/>
              <pc:sldLayoutMk cId="2501310785" sldId="2147483685"/>
              <ac:spMk id="18" creationId="{CB88B95E-4D2B-41B0-9B89-F522D537AEA4}"/>
            </ac:spMkLst>
          </pc:spChg>
          <pc:picChg chg="add del ord">
            <ac:chgData name="Hector Hidalgo Sepulveda" userId="4bb4ae73-6d5a-409f-a88a-0c329b530846" providerId="ADAL" clId="{62C74BC9-3D8E-42E9-9E4F-20467DD2034F}" dt="2019-03-13T19:36:32.347" v="106" actId="478"/>
            <ac:picMkLst>
              <pc:docMk/>
              <pc:sldMasterMk cId="2835463058" sldId="2147483672"/>
              <pc:sldLayoutMk cId="2501310785" sldId="2147483685"/>
              <ac:picMk id="7" creationId="{C620FB2E-24CC-45FF-BE62-6906E4337CD8}"/>
            </ac:picMkLst>
          </pc:picChg>
          <pc:picChg chg="add mod ord modCrop">
            <ac:chgData name="Hector Hidalgo Sepulveda" userId="4bb4ae73-6d5a-409f-a88a-0c329b530846" providerId="ADAL" clId="{62C74BC9-3D8E-42E9-9E4F-20467DD2034F}" dt="2019-03-13T19:36:14.191" v="103" actId="167"/>
            <ac:picMkLst>
              <pc:docMk/>
              <pc:sldMasterMk cId="2835463058" sldId="2147483672"/>
              <pc:sldLayoutMk cId="2501310785" sldId="2147483685"/>
              <ac:picMk id="8" creationId="{60EF0010-7F3E-420F-A80E-14C184D783A8}"/>
            </ac:picMkLst>
          </pc:picChg>
          <pc:picChg chg="add mod">
            <ac:chgData name="Hector Hidalgo Sepulveda" userId="4bb4ae73-6d5a-409f-a88a-0c329b530846" providerId="ADAL" clId="{62C74BC9-3D8E-42E9-9E4F-20467DD2034F}" dt="2019-03-13T19:33:35.728" v="82" actId="1037"/>
            <ac:picMkLst>
              <pc:docMk/>
              <pc:sldMasterMk cId="2835463058" sldId="2147483672"/>
              <pc:sldLayoutMk cId="2501310785" sldId="2147483685"/>
              <ac:picMk id="14" creationId="{3DFA93E2-DF2A-46C0-B73F-758DCCA53300}"/>
            </ac:picMkLst>
          </pc:picChg>
          <pc:picChg chg="add mod ord modCrop">
            <ac:chgData name="Hector Hidalgo Sepulveda" userId="4bb4ae73-6d5a-409f-a88a-0c329b530846" providerId="ADAL" clId="{62C74BC9-3D8E-42E9-9E4F-20467DD2034F}" dt="2019-03-13T19:37:33.087" v="115" actId="14100"/>
            <ac:picMkLst>
              <pc:docMk/>
              <pc:sldMasterMk cId="2835463058" sldId="2147483672"/>
              <pc:sldLayoutMk cId="2501310785" sldId="2147483685"/>
              <ac:picMk id="17" creationId="{24E16FC8-BD22-426E-9FE7-AE31B093C054}"/>
            </ac:picMkLst>
          </pc:picChg>
          <pc:cxnChg chg="add mod">
            <ac:chgData name="Hector Hidalgo Sepulveda" userId="4bb4ae73-6d5a-409f-a88a-0c329b530846" providerId="ADAL" clId="{62C74BC9-3D8E-42E9-9E4F-20467DD2034F}" dt="2019-03-13T19:33:35.728" v="82" actId="1037"/>
            <ac:cxnSpMkLst>
              <pc:docMk/>
              <pc:sldMasterMk cId="2835463058" sldId="2147483672"/>
              <pc:sldLayoutMk cId="2501310785" sldId="2147483685"/>
              <ac:cxnSpMk id="9" creationId="{0451E2CE-0EF7-404F-98EE-DF5B8617D197}"/>
            </ac:cxnSpMkLst>
          </pc:cxnChg>
          <pc:cxnChg chg="add mod">
            <ac:chgData name="Hector Hidalgo Sepulveda" userId="4bb4ae73-6d5a-409f-a88a-0c329b530846" providerId="ADAL" clId="{62C74BC9-3D8E-42E9-9E4F-20467DD2034F}" dt="2019-03-13T19:33:35.728" v="82" actId="1037"/>
            <ac:cxnSpMkLst>
              <pc:docMk/>
              <pc:sldMasterMk cId="2835463058" sldId="2147483672"/>
              <pc:sldLayoutMk cId="2501310785" sldId="2147483685"/>
              <ac:cxnSpMk id="10" creationId="{DDBE7E58-66FA-4C42-9536-8241C3ACB6E5}"/>
            </ac:cxnSpMkLst>
          </pc:cxnChg>
        </pc:sldLayoutChg>
        <pc:sldLayoutChg chg="addSp delSp modSp">
          <pc:chgData name="Hector Hidalgo Sepulveda" userId="4bb4ae73-6d5a-409f-a88a-0c329b530846" providerId="ADAL" clId="{62C74BC9-3D8E-42E9-9E4F-20467DD2034F}" dt="2019-03-13T19:39:09.564" v="170" actId="167"/>
          <pc:sldLayoutMkLst>
            <pc:docMk/>
            <pc:sldMasterMk cId="2835463058" sldId="2147483672"/>
            <pc:sldLayoutMk cId="2730328102" sldId="2147483686"/>
          </pc:sldLayoutMkLst>
          <pc:picChg chg="ord">
            <ac:chgData name="Hector Hidalgo Sepulveda" userId="4bb4ae73-6d5a-409f-a88a-0c329b530846" providerId="ADAL" clId="{62C74BC9-3D8E-42E9-9E4F-20467DD2034F}" dt="2019-03-13T19:39:09.564" v="170" actId="167"/>
            <ac:picMkLst>
              <pc:docMk/>
              <pc:sldMasterMk cId="2835463058" sldId="2147483672"/>
              <pc:sldLayoutMk cId="2730328102" sldId="2147483686"/>
              <ac:picMk id="8" creationId="{60EF0010-7F3E-420F-A80E-14C184D783A8}"/>
            </ac:picMkLst>
          </pc:picChg>
          <pc:picChg chg="add mod ord modCrop">
            <ac:chgData name="Hector Hidalgo Sepulveda" userId="4bb4ae73-6d5a-409f-a88a-0c329b530846" providerId="ADAL" clId="{62C74BC9-3D8E-42E9-9E4F-20467DD2034F}" dt="2019-03-13T19:39:03.607" v="169" actId="167"/>
            <ac:picMkLst>
              <pc:docMk/>
              <pc:sldMasterMk cId="2835463058" sldId="2147483672"/>
              <pc:sldLayoutMk cId="2730328102" sldId="2147483686"/>
              <ac:picMk id="11" creationId="{C6786037-E36D-4450-A873-E570E701A507}"/>
            </ac:picMkLst>
          </pc:picChg>
          <pc:picChg chg="add del">
            <ac:chgData name="Hector Hidalgo Sepulveda" userId="4bb4ae73-6d5a-409f-a88a-0c329b530846" providerId="ADAL" clId="{62C74BC9-3D8E-42E9-9E4F-20467DD2034F}" dt="2019-03-13T19:38:47.614" v="128" actId="478"/>
            <ac:picMkLst>
              <pc:docMk/>
              <pc:sldMasterMk cId="2835463058" sldId="2147483672"/>
              <pc:sldLayoutMk cId="2730328102" sldId="2147483686"/>
              <ac:picMk id="17" creationId="{24E16FC8-BD22-426E-9FE7-AE31B093C054}"/>
            </ac:picMkLst>
          </pc:picChg>
        </pc:sldLayoutChg>
        <pc:sldLayoutChg chg="addSp delSp modSp">
          <pc:chgData name="Hector Hidalgo Sepulveda" userId="4bb4ae73-6d5a-409f-a88a-0c329b530846" providerId="ADAL" clId="{62C74BC9-3D8E-42E9-9E4F-20467DD2034F}" dt="2019-03-13T19:44:36.414" v="234" actId="167"/>
          <pc:sldLayoutMkLst>
            <pc:docMk/>
            <pc:sldMasterMk cId="2835463058" sldId="2147483672"/>
            <pc:sldLayoutMk cId="2083746253" sldId="2147483687"/>
          </pc:sldLayoutMkLst>
          <pc:picChg chg="ord">
            <ac:chgData name="Hector Hidalgo Sepulveda" userId="4bb4ae73-6d5a-409f-a88a-0c329b530846" providerId="ADAL" clId="{62C74BC9-3D8E-42E9-9E4F-20467DD2034F}" dt="2019-03-13T19:44:36.414" v="234" actId="167"/>
            <ac:picMkLst>
              <pc:docMk/>
              <pc:sldMasterMk cId="2835463058" sldId="2147483672"/>
              <pc:sldLayoutMk cId="2083746253" sldId="2147483687"/>
              <ac:picMk id="8" creationId="{60EF0010-7F3E-420F-A80E-14C184D783A8}"/>
            </ac:picMkLst>
          </pc:picChg>
          <pc:picChg chg="add mod ord modCrop">
            <ac:chgData name="Hector Hidalgo Sepulveda" userId="4bb4ae73-6d5a-409f-a88a-0c329b530846" providerId="ADAL" clId="{62C74BC9-3D8E-42E9-9E4F-20467DD2034F}" dt="2019-03-13T19:44:32.748" v="233" actId="167"/>
            <ac:picMkLst>
              <pc:docMk/>
              <pc:sldMasterMk cId="2835463058" sldId="2147483672"/>
              <pc:sldLayoutMk cId="2083746253" sldId="2147483687"/>
              <ac:picMk id="11" creationId="{67FCA4F2-F9D8-4C72-84AB-E967590F4C51}"/>
            </ac:picMkLst>
          </pc:picChg>
          <pc:picChg chg="del">
            <ac:chgData name="Hector Hidalgo Sepulveda" userId="4bb4ae73-6d5a-409f-a88a-0c329b530846" providerId="ADAL" clId="{62C74BC9-3D8E-42E9-9E4F-20467DD2034F}" dt="2019-03-13T19:44:23.062" v="200" actId="478"/>
            <ac:picMkLst>
              <pc:docMk/>
              <pc:sldMasterMk cId="2835463058" sldId="2147483672"/>
              <pc:sldLayoutMk cId="2083746253" sldId="2147483687"/>
              <ac:picMk id="17" creationId="{24E16FC8-BD22-426E-9FE7-AE31B093C054}"/>
            </ac:picMkLst>
          </pc:picChg>
        </pc:sldLayoutChg>
        <pc:sldLayoutChg chg="addSp delSp modSp">
          <pc:chgData name="Hector Hidalgo Sepulveda" userId="4bb4ae73-6d5a-409f-a88a-0c329b530846" providerId="ADAL" clId="{62C74BC9-3D8E-42E9-9E4F-20467DD2034F}" dt="2019-03-13T19:45:38.374" v="243" actId="167"/>
          <pc:sldLayoutMkLst>
            <pc:docMk/>
            <pc:sldMasterMk cId="2835463058" sldId="2147483672"/>
            <pc:sldLayoutMk cId="415599246" sldId="2147483688"/>
          </pc:sldLayoutMkLst>
          <pc:picChg chg="ord">
            <ac:chgData name="Hector Hidalgo Sepulveda" userId="4bb4ae73-6d5a-409f-a88a-0c329b530846" providerId="ADAL" clId="{62C74BC9-3D8E-42E9-9E4F-20467DD2034F}" dt="2019-03-13T19:45:38.374" v="243" actId="167"/>
            <ac:picMkLst>
              <pc:docMk/>
              <pc:sldMasterMk cId="2835463058" sldId="2147483672"/>
              <pc:sldLayoutMk cId="415599246" sldId="2147483688"/>
              <ac:picMk id="8" creationId="{60EF0010-7F3E-420F-A80E-14C184D783A8}"/>
            </ac:picMkLst>
          </pc:picChg>
          <pc:picChg chg="add mod ord modCrop">
            <ac:chgData name="Hector Hidalgo Sepulveda" userId="4bb4ae73-6d5a-409f-a88a-0c329b530846" providerId="ADAL" clId="{62C74BC9-3D8E-42E9-9E4F-20467DD2034F}" dt="2019-03-13T19:45:23.388" v="241" actId="167"/>
            <ac:picMkLst>
              <pc:docMk/>
              <pc:sldMasterMk cId="2835463058" sldId="2147483672"/>
              <pc:sldLayoutMk cId="415599246" sldId="2147483688"/>
              <ac:picMk id="11" creationId="{A2F05DE6-34EB-4495-953B-8C4CA184F42D}"/>
            </ac:picMkLst>
          </pc:picChg>
          <pc:picChg chg="del">
            <ac:chgData name="Hector Hidalgo Sepulveda" userId="4bb4ae73-6d5a-409f-a88a-0c329b530846" providerId="ADAL" clId="{62C74BC9-3D8E-42E9-9E4F-20467DD2034F}" dt="2019-03-13T19:45:34.438" v="242" actId="478"/>
            <ac:picMkLst>
              <pc:docMk/>
              <pc:sldMasterMk cId="2835463058" sldId="2147483672"/>
              <pc:sldLayoutMk cId="415599246" sldId="2147483688"/>
              <ac:picMk id="17" creationId="{24E16FC8-BD22-426E-9FE7-AE31B093C054}"/>
            </ac:picMkLst>
          </pc:picChg>
        </pc:sldLayoutChg>
        <pc:sldLayoutChg chg="addSp delSp modSp">
          <pc:chgData name="Hector Hidalgo Sepulveda" userId="4bb4ae73-6d5a-409f-a88a-0c329b530846" providerId="ADAL" clId="{62C74BC9-3D8E-42E9-9E4F-20467DD2034F}" dt="2019-03-14T15:27:54.150" v="266" actId="167"/>
          <pc:sldLayoutMkLst>
            <pc:docMk/>
            <pc:sldMasterMk cId="2835463058" sldId="2147483672"/>
            <pc:sldLayoutMk cId="2274725519" sldId="2147483689"/>
          </pc:sldLayoutMkLst>
          <pc:picChg chg="ord">
            <ac:chgData name="Hector Hidalgo Sepulveda" userId="4bb4ae73-6d5a-409f-a88a-0c329b530846" providerId="ADAL" clId="{62C74BC9-3D8E-42E9-9E4F-20467DD2034F}" dt="2019-03-14T15:27:54.150" v="266" actId="167"/>
            <ac:picMkLst>
              <pc:docMk/>
              <pc:sldMasterMk cId="2835463058" sldId="2147483672"/>
              <pc:sldLayoutMk cId="2274725519" sldId="2147483689"/>
              <ac:picMk id="8" creationId="{60EF0010-7F3E-420F-A80E-14C184D783A8}"/>
            </ac:picMkLst>
          </pc:picChg>
          <pc:picChg chg="del">
            <ac:chgData name="Hector Hidalgo Sepulveda" userId="4bb4ae73-6d5a-409f-a88a-0c329b530846" providerId="ADAL" clId="{62C74BC9-3D8E-42E9-9E4F-20467DD2034F}" dt="2019-03-14T15:27:38.743" v="259" actId="478"/>
            <ac:picMkLst>
              <pc:docMk/>
              <pc:sldMasterMk cId="2835463058" sldId="2147483672"/>
              <pc:sldLayoutMk cId="2274725519" sldId="2147483689"/>
              <ac:picMk id="11" creationId="{A2F05DE6-34EB-4495-953B-8C4CA184F42D}"/>
            </ac:picMkLst>
          </pc:picChg>
          <pc:picChg chg="add mod ord modCrop">
            <ac:chgData name="Hector Hidalgo Sepulveda" userId="4bb4ae73-6d5a-409f-a88a-0c329b530846" providerId="ADAL" clId="{62C74BC9-3D8E-42E9-9E4F-20467DD2034F}" dt="2019-03-14T15:27:50.724" v="265" actId="167"/>
            <ac:picMkLst>
              <pc:docMk/>
              <pc:sldMasterMk cId="2835463058" sldId="2147483672"/>
              <pc:sldLayoutMk cId="2274725519" sldId="2147483689"/>
              <ac:picMk id="12" creationId="{CCCB8618-7A64-403D-A1E4-1C37EBDC126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7D60-E39B-E041-B6CE-3FDC1A8BB989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1966-643A-ED45-BFF9-B0FE18A32E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33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9299"/>
            <a:ext cx="9144000" cy="1909763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11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632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447801"/>
            <a:ext cx="5772150" cy="472916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7801"/>
            <a:ext cx="5772150" cy="472916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151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36525"/>
            <a:ext cx="10877550" cy="1177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90663"/>
            <a:ext cx="574992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2314575"/>
            <a:ext cx="5749925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0663"/>
            <a:ext cx="574992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4575"/>
            <a:ext cx="5749924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E21CF9-DC0D-4509-B256-5366609F5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1400" y="298847"/>
            <a:ext cx="800100" cy="6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1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3F63863-ABB8-4F92-ADEA-25A2C931A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1400" y="298847"/>
            <a:ext cx="800100" cy="6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0DE6C0E-E36F-4EE6-BE3C-C0D98037C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41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1482724"/>
            <a:ext cx="5297488" cy="1069975"/>
          </a:xfrm>
        </p:spPr>
        <p:txBody>
          <a:bodyPr anchor="b"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738" y="1482725"/>
            <a:ext cx="6172200" cy="4689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062" y="2552700"/>
            <a:ext cx="5297488" cy="3619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4309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482724"/>
            <a:ext cx="5370512" cy="1069975"/>
          </a:xfrm>
        </p:spPr>
        <p:txBody>
          <a:bodyPr anchor="b"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1838" y="1482725"/>
            <a:ext cx="6172200" cy="47085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288" y="2552700"/>
            <a:ext cx="5370512" cy="3638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130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79376"/>
            <a:ext cx="11087100" cy="118903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1" y="1404939"/>
            <a:ext cx="11087100" cy="47720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356350"/>
            <a:ext cx="2743200" cy="365125"/>
          </a:xfrm>
        </p:spPr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27BD47-868C-4414-8ADC-A5E93ECA6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5" b="67253"/>
          <a:stretch/>
        </p:blipFill>
        <p:spPr>
          <a:xfrm rot="5400000">
            <a:off x="8390184" y="3056186"/>
            <a:ext cx="6858000" cy="7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27168" y="365125"/>
            <a:ext cx="105043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365125"/>
            <a:ext cx="9810748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9590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3450" y="6356350"/>
            <a:ext cx="2743200" cy="365125"/>
          </a:xfrm>
        </p:spPr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F1144C-6FE2-4D05-874A-D3C8B5970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5" b="67253"/>
          <a:stretch/>
        </p:blipFill>
        <p:spPr>
          <a:xfrm rot="5400000">
            <a:off x="8390184" y="3056186"/>
            <a:ext cx="6858000" cy="7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EF0010-7F3E-420F-A80E-14C184D7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6" b="21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4E16FC8-BD22-426E-9FE7-AE31B093C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712" b="26677"/>
          <a:stretch/>
        </p:blipFill>
        <p:spPr>
          <a:xfrm>
            <a:off x="0" y="1435697"/>
            <a:ext cx="12172904" cy="4165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132" y="2019299"/>
            <a:ext cx="7445410" cy="1409701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chemeClr val="bg1"/>
                </a:solidFill>
                <a:latin typeface="+mn-lt"/>
                <a:ea typeface="Gungsuh" charset="-127"/>
                <a:cs typeface="Gungsuh" charset="-12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82" y="3835490"/>
            <a:ext cx="7464460" cy="888901"/>
          </a:xfrm>
        </p:spPr>
        <p:txBody>
          <a:bodyPr>
            <a:normAutofit/>
          </a:bodyPr>
          <a:lstStyle>
            <a:lvl1pPr marL="0" indent="0" algn="ctr">
              <a:buNone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pPr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2F6F5-E16D-F340-A90C-ABCF032D59B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51E2CE-0EF7-404F-98EE-DF5B8617D197}"/>
              </a:ext>
            </a:extLst>
          </p:cNvPr>
          <p:cNvCxnSpPr/>
          <p:nvPr userDrawn="1"/>
        </p:nvCxnSpPr>
        <p:spPr>
          <a:xfrm>
            <a:off x="1406541" y="3591697"/>
            <a:ext cx="936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E7E58-66FA-4C42-9536-8241C3ACB6E5}"/>
              </a:ext>
            </a:extLst>
          </p:cNvPr>
          <p:cNvCxnSpPr/>
          <p:nvPr userDrawn="1"/>
        </p:nvCxnSpPr>
        <p:spPr>
          <a:xfrm flipH="1">
            <a:off x="3100481" y="2158313"/>
            <a:ext cx="1" cy="1273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DFA93E2-DF2A-46C0-B73F-758DCCA533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49" y="2158313"/>
            <a:ext cx="1279083" cy="11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EF0010-7F3E-420F-A80E-14C184D7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6" b="21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786037-E36D-4450-A873-E570E701A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302" b="36104"/>
          <a:stretch/>
        </p:blipFill>
        <p:spPr>
          <a:xfrm>
            <a:off x="-4663" y="1435696"/>
            <a:ext cx="12192000" cy="4165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132" y="2019299"/>
            <a:ext cx="7445410" cy="1409701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chemeClr val="bg1"/>
                </a:solidFill>
                <a:latin typeface="+mn-lt"/>
                <a:ea typeface="Gungsuh" charset="-127"/>
                <a:cs typeface="Gungsuh" charset="-12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82" y="3835490"/>
            <a:ext cx="7464460" cy="888901"/>
          </a:xfrm>
        </p:spPr>
        <p:txBody>
          <a:bodyPr>
            <a:normAutofit/>
          </a:bodyPr>
          <a:lstStyle>
            <a:lvl1pPr marL="0" indent="0" algn="ctr">
              <a:buNone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pPr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2F6F5-E16D-F340-A90C-ABCF032D59B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51E2CE-0EF7-404F-98EE-DF5B8617D197}"/>
              </a:ext>
            </a:extLst>
          </p:cNvPr>
          <p:cNvCxnSpPr/>
          <p:nvPr userDrawn="1"/>
        </p:nvCxnSpPr>
        <p:spPr>
          <a:xfrm>
            <a:off x="1406541" y="3591697"/>
            <a:ext cx="936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E7E58-66FA-4C42-9536-8241C3ACB6E5}"/>
              </a:ext>
            </a:extLst>
          </p:cNvPr>
          <p:cNvCxnSpPr/>
          <p:nvPr userDrawn="1"/>
        </p:nvCxnSpPr>
        <p:spPr>
          <a:xfrm flipH="1">
            <a:off x="3100481" y="2158313"/>
            <a:ext cx="1" cy="1273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DFA93E2-DF2A-46C0-B73F-758DCCA533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49" y="2158313"/>
            <a:ext cx="1279083" cy="11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EF0010-7F3E-420F-A80E-14C184D7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6" b="21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FCA4F2-F9D8-4C72-84AB-E967590F4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935" b="18333"/>
          <a:stretch/>
        </p:blipFill>
        <p:spPr>
          <a:xfrm>
            <a:off x="19096" y="1435696"/>
            <a:ext cx="12153807" cy="4165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132" y="2019299"/>
            <a:ext cx="7445410" cy="1409701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chemeClr val="bg1"/>
                </a:solidFill>
                <a:latin typeface="+mn-lt"/>
                <a:ea typeface="Gungsuh" charset="-127"/>
                <a:cs typeface="Gungsuh" charset="-12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82" y="3835490"/>
            <a:ext cx="7464460" cy="888901"/>
          </a:xfrm>
        </p:spPr>
        <p:txBody>
          <a:bodyPr>
            <a:normAutofit/>
          </a:bodyPr>
          <a:lstStyle>
            <a:lvl1pPr marL="0" indent="0" algn="ctr">
              <a:buNone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pPr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2F6F5-E16D-F340-A90C-ABCF032D59B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51E2CE-0EF7-404F-98EE-DF5B8617D197}"/>
              </a:ext>
            </a:extLst>
          </p:cNvPr>
          <p:cNvCxnSpPr/>
          <p:nvPr userDrawn="1"/>
        </p:nvCxnSpPr>
        <p:spPr>
          <a:xfrm>
            <a:off x="1406541" y="3591697"/>
            <a:ext cx="936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E7E58-66FA-4C42-9536-8241C3ACB6E5}"/>
              </a:ext>
            </a:extLst>
          </p:cNvPr>
          <p:cNvCxnSpPr/>
          <p:nvPr userDrawn="1"/>
        </p:nvCxnSpPr>
        <p:spPr>
          <a:xfrm flipH="1">
            <a:off x="3100481" y="2158313"/>
            <a:ext cx="1" cy="1273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DFA93E2-DF2A-46C0-B73F-758DCCA533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49" y="2158313"/>
            <a:ext cx="1279083" cy="11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4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EF0010-7F3E-420F-A80E-14C184D7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6" b="21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2F05DE6-34EB-4495-953B-8C4CA184F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759" b="5509"/>
          <a:stretch/>
        </p:blipFill>
        <p:spPr>
          <a:xfrm>
            <a:off x="0" y="1435697"/>
            <a:ext cx="12172903" cy="4165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132" y="2019299"/>
            <a:ext cx="7445410" cy="1409701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chemeClr val="bg1"/>
                </a:solidFill>
                <a:latin typeface="+mn-lt"/>
                <a:ea typeface="Gungsuh" charset="-127"/>
                <a:cs typeface="Gungsuh" charset="-12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82" y="3835490"/>
            <a:ext cx="7464460" cy="888901"/>
          </a:xfrm>
        </p:spPr>
        <p:txBody>
          <a:bodyPr>
            <a:normAutofit/>
          </a:bodyPr>
          <a:lstStyle>
            <a:lvl1pPr marL="0" indent="0" algn="ctr">
              <a:buNone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pPr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2F6F5-E16D-F340-A90C-ABCF032D59B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51E2CE-0EF7-404F-98EE-DF5B8617D197}"/>
              </a:ext>
            </a:extLst>
          </p:cNvPr>
          <p:cNvCxnSpPr/>
          <p:nvPr userDrawn="1"/>
        </p:nvCxnSpPr>
        <p:spPr>
          <a:xfrm>
            <a:off x="1406541" y="3591697"/>
            <a:ext cx="936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E7E58-66FA-4C42-9536-8241C3ACB6E5}"/>
              </a:ext>
            </a:extLst>
          </p:cNvPr>
          <p:cNvCxnSpPr/>
          <p:nvPr userDrawn="1"/>
        </p:nvCxnSpPr>
        <p:spPr>
          <a:xfrm flipH="1">
            <a:off x="3100481" y="2158313"/>
            <a:ext cx="1" cy="1273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DFA93E2-DF2A-46C0-B73F-758DCCA533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49" y="2158313"/>
            <a:ext cx="1279083" cy="11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EF0010-7F3E-420F-A80E-14C184D7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6" b="21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CCB8618-7A64-403D-A1E4-1C37EBDC1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089" b="26318"/>
          <a:stretch/>
        </p:blipFill>
        <p:spPr>
          <a:xfrm>
            <a:off x="19097" y="1435697"/>
            <a:ext cx="12153806" cy="4165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132" y="2019299"/>
            <a:ext cx="7445410" cy="1409701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chemeClr val="bg1"/>
                </a:solidFill>
                <a:latin typeface="+mn-lt"/>
                <a:ea typeface="Gungsuh" charset="-127"/>
                <a:cs typeface="Gungsuh" charset="-12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82" y="3835490"/>
            <a:ext cx="7464460" cy="888901"/>
          </a:xfrm>
        </p:spPr>
        <p:txBody>
          <a:bodyPr>
            <a:normAutofit/>
          </a:bodyPr>
          <a:lstStyle>
            <a:lvl1pPr marL="0" indent="0" algn="ctr">
              <a:buNone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pPr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2F6F5-E16D-F340-A90C-ABCF032D59B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51E2CE-0EF7-404F-98EE-DF5B8617D197}"/>
              </a:ext>
            </a:extLst>
          </p:cNvPr>
          <p:cNvCxnSpPr/>
          <p:nvPr userDrawn="1"/>
        </p:nvCxnSpPr>
        <p:spPr>
          <a:xfrm>
            <a:off x="1406541" y="3591697"/>
            <a:ext cx="936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E7E58-66FA-4C42-9536-8241C3ACB6E5}"/>
              </a:ext>
            </a:extLst>
          </p:cNvPr>
          <p:cNvCxnSpPr/>
          <p:nvPr userDrawn="1"/>
        </p:nvCxnSpPr>
        <p:spPr>
          <a:xfrm flipH="1">
            <a:off x="3100481" y="2158313"/>
            <a:ext cx="1" cy="1273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DFA93E2-DF2A-46C0-B73F-758DCCA533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49" y="2158313"/>
            <a:ext cx="1279083" cy="11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EF0010-7F3E-420F-A80E-14C184D7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76" b="218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3C6ED5-8164-40B0-B8C8-48A5CB030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2313" b="15695"/>
          <a:stretch/>
        </p:blipFill>
        <p:spPr>
          <a:xfrm>
            <a:off x="1" y="1435696"/>
            <a:ext cx="12192000" cy="416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132" y="2019299"/>
            <a:ext cx="7445410" cy="1409701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chemeClr val="bg1"/>
                </a:solidFill>
                <a:latin typeface="+mn-lt"/>
                <a:ea typeface="Gungsuh" charset="-127"/>
                <a:cs typeface="Gungsuh" charset="-12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82" y="3835490"/>
            <a:ext cx="7464460" cy="888901"/>
          </a:xfrm>
        </p:spPr>
        <p:txBody>
          <a:bodyPr>
            <a:normAutofit/>
          </a:bodyPr>
          <a:lstStyle>
            <a:lvl1pPr marL="0" indent="0" algn="ctr">
              <a:buNone/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pPr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2F6F5-E16D-F340-A90C-ABCF032D59B6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51E2CE-0EF7-404F-98EE-DF5B8617D197}"/>
              </a:ext>
            </a:extLst>
          </p:cNvPr>
          <p:cNvCxnSpPr/>
          <p:nvPr userDrawn="1"/>
        </p:nvCxnSpPr>
        <p:spPr>
          <a:xfrm>
            <a:off x="1406541" y="3591697"/>
            <a:ext cx="936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BE7E58-66FA-4C42-9536-8241C3ACB6E5}"/>
              </a:ext>
            </a:extLst>
          </p:cNvPr>
          <p:cNvCxnSpPr/>
          <p:nvPr userDrawn="1"/>
        </p:nvCxnSpPr>
        <p:spPr>
          <a:xfrm flipH="1">
            <a:off x="3100481" y="2158313"/>
            <a:ext cx="1" cy="12731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DFA93E2-DF2A-46C0-B73F-758DCCA533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49" y="2158313"/>
            <a:ext cx="1279083" cy="11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91ABD7-D8E1-4B72-A8F7-C9452E4B0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1400" y="298847"/>
            <a:ext cx="800100" cy="6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000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FC1573-4301-4DCB-9615-7AB0DB9FE9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1175" y="193675"/>
            <a:ext cx="1085850" cy="9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04939"/>
            <a:ext cx="11715750" cy="477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t>14/03/2019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98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92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5C0FF0-4734-47BE-AB72-CB2DFC30C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21875" b="67253"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79376"/>
            <a:ext cx="108204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4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0BEA58-CAAB-4F79-97AA-84AFA8EF92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C16B341-5E6D-4AA7-A366-97341CF4E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9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05AB9-DAE7-4D0C-8B28-6CAC783F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B8878-62A9-4FBC-937B-D2D34470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909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88D8300-504D-4429-80D6-44ACC26C0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7B6AD64-13C5-4C23-B35A-764901715B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63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108717-8D35-4E66-82E3-4B3957805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701EAAA-CF4A-4DD7-8E68-AF8030A7A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22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59C76EC-771E-4D88-80AB-1D3E732B7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FE54739-C68F-45ED-9749-D806FDBDE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323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F0F9ECB-3F12-411A-84BF-3F81D4E8CE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A8241D2-68F6-49E1-9DEF-39BD509DE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87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08954B-DC39-4BEC-A4AF-58934A2D0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0C10FCF-87DF-4093-8478-CA2A96FD5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835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0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C74411-0BE2-4132-8DEF-5650E617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85F2F0-F5EC-48C4-A8DF-A123EF4CC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448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A81BD-4BFC-4E7A-AF37-073CAFDD1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5715BD-00F8-4C4A-9A8C-0A0B2F0DB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9707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1405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Gungsuh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Hector Hidalgo Sepulveda</cp:lastModifiedBy>
  <cp:revision>17</cp:revision>
  <dcterms:created xsi:type="dcterms:W3CDTF">2018-06-26T20:44:09Z</dcterms:created>
  <dcterms:modified xsi:type="dcterms:W3CDTF">2019-03-14T20:31:02Z</dcterms:modified>
</cp:coreProperties>
</file>