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66" r:id="rId6"/>
    <p:sldId id="264" r:id="rId7"/>
    <p:sldId id="287" r:id="rId8"/>
    <p:sldId id="288" r:id="rId9"/>
    <p:sldId id="283" r:id="rId10"/>
    <p:sldId id="285" r:id="rId11"/>
    <p:sldId id="286" r:id="rId12"/>
    <p:sldId id="279" r:id="rId13"/>
    <p:sldId id="277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Hidalgo Sepulveda" initials="HHS" lastIdx="1" clrIdx="0">
    <p:extLst>
      <p:ext uri="{19B8F6BF-5375-455C-9EA6-DF929625EA0E}">
        <p15:presenceInfo xmlns:p15="http://schemas.microsoft.com/office/powerpoint/2012/main" userId="S-1-5-21-993326457-1990213774-629508014-61267" providerId="AD"/>
      </p:ext>
    </p:extLst>
  </p:cmAuthor>
  <p:cmAuthor id="2" name="evaluacion.impacto" initials="e" lastIdx="1" clrIdx="1">
    <p:extLst>
      <p:ext uri="{19B8F6BF-5375-455C-9EA6-DF929625EA0E}">
        <p15:presenceInfo xmlns:p15="http://schemas.microsoft.com/office/powerpoint/2012/main" userId="S::evaluacion.impacto@unab.cl::75f7b018-1ac4-48f9-b3dc-aef38b7387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335"/>
    <a:srgbClr val="E75D2F"/>
    <a:srgbClr val="181717"/>
    <a:srgbClr val="151D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95A85-8E34-4964-A705-745D4C721FCC}" v="27" dt="2023-01-06T01:20:47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Jesús Cabello Gordon" userId="879a4fdb-f773-440e-8377-9f0b922a7bb5" providerId="ADAL" clId="{37DD0B8F-6EBB-4BF7-98C4-6190130D710B}"/>
    <pc:docChg chg="custSel modSld">
      <pc:chgData name="María Jesús Cabello Gordon" userId="879a4fdb-f773-440e-8377-9f0b922a7bb5" providerId="ADAL" clId="{37DD0B8F-6EBB-4BF7-98C4-6190130D710B}" dt="2023-01-05T00:29:04.302" v="95" actId="20577"/>
      <pc:docMkLst>
        <pc:docMk/>
      </pc:docMkLst>
      <pc:sldChg chg="modSp mod">
        <pc:chgData name="María Jesús Cabello Gordon" userId="879a4fdb-f773-440e-8377-9f0b922a7bb5" providerId="ADAL" clId="{37DD0B8F-6EBB-4BF7-98C4-6190130D710B}" dt="2023-01-05T00:28:08.217" v="88" actId="20577"/>
        <pc:sldMkLst>
          <pc:docMk/>
          <pc:sldMk cId="69282789" sldId="264"/>
        </pc:sldMkLst>
        <pc:spChg chg="mod">
          <ac:chgData name="María Jesús Cabello Gordon" userId="879a4fdb-f773-440e-8377-9f0b922a7bb5" providerId="ADAL" clId="{37DD0B8F-6EBB-4BF7-98C4-6190130D710B}" dt="2023-01-05T00:28:08.217" v="88" actId="20577"/>
          <ac:spMkLst>
            <pc:docMk/>
            <pc:sldMk cId="69282789" sldId="264"/>
            <ac:spMk id="5" creationId="{30E7A732-64D8-4DC2-A878-9112A5FF22C7}"/>
          </ac:spMkLst>
        </pc:spChg>
      </pc:sldChg>
      <pc:sldChg chg="addSp delSp modSp mod">
        <pc:chgData name="María Jesús Cabello Gordon" userId="879a4fdb-f773-440e-8377-9f0b922a7bb5" providerId="ADAL" clId="{37DD0B8F-6EBB-4BF7-98C4-6190130D710B}" dt="2023-01-05T00:25:36.743" v="4" actId="1076"/>
        <pc:sldMkLst>
          <pc:docMk/>
          <pc:sldMk cId="2108645153" sldId="266"/>
        </pc:sldMkLst>
        <pc:picChg chg="add mod">
          <ac:chgData name="María Jesús Cabello Gordon" userId="879a4fdb-f773-440e-8377-9f0b922a7bb5" providerId="ADAL" clId="{37DD0B8F-6EBB-4BF7-98C4-6190130D710B}" dt="2023-01-05T00:25:27.009" v="2" actId="1076"/>
          <ac:picMkLst>
            <pc:docMk/>
            <pc:sldMk cId="2108645153" sldId="266"/>
            <ac:picMk id="2" creationId="{2D7605FC-E648-C34E-E6B6-44C6477B3661}"/>
          </ac:picMkLst>
        </pc:picChg>
        <pc:picChg chg="del">
          <ac:chgData name="María Jesús Cabello Gordon" userId="879a4fdb-f773-440e-8377-9f0b922a7bb5" providerId="ADAL" clId="{37DD0B8F-6EBB-4BF7-98C4-6190130D710B}" dt="2023-01-05T00:25:17.670" v="0" actId="478"/>
          <ac:picMkLst>
            <pc:docMk/>
            <pc:sldMk cId="2108645153" sldId="266"/>
            <ac:picMk id="3" creationId="{6BB85065-98CD-46DD-892B-4201EDCBBB5C}"/>
          </ac:picMkLst>
        </pc:picChg>
        <pc:picChg chg="add mod">
          <ac:chgData name="María Jesús Cabello Gordon" userId="879a4fdb-f773-440e-8377-9f0b922a7bb5" providerId="ADAL" clId="{37DD0B8F-6EBB-4BF7-98C4-6190130D710B}" dt="2023-01-05T00:25:36.743" v="4" actId="1076"/>
          <ac:picMkLst>
            <pc:docMk/>
            <pc:sldMk cId="2108645153" sldId="266"/>
            <ac:picMk id="4" creationId="{0700ED09-17D1-862E-A993-A65C12B4FDD3}"/>
          </ac:picMkLst>
        </pc:picChg>
      </pc:sldChg>
      <pc:sldChg chg="addSp delSp modSp mod">
        <pc:chgData name="María Jesús Cabello Gordon" userId="879a4fdb-f773-440e-8377-9f0b922a7bb5" providerId="ADAL" clId="{37DD0B8F-6EBB-4BF7-98C4-6190130D710B}" dt="2023-01-05T00:29:04.302" v="95" actId="20577"/>
        <pc:sldMkLst>
          <pc:docMk/>
          <pc:sldMk cId="1808762985" sldId="267"/>
        </pc:sldMkLst>
        <pc:spChg chg="add del mod">
          <ac:chgData name="María Jesús Cabello Gordon" userId="879a4fdb-f773-440e-8377-9f0b922a7bb5" providerId="ADAL" clId="{37DD0B8F-6EBB-4BF7-98C4-6190130D710B}" dt="2023-01-05T00:28:48.047" v="90" actId="478"/>
          <ac:spMkLst>
            <pc:docMk/>
            <pc:sldMk cId="1808762985" sldId="267"/>
            <ac:spMk id="4" creationId="{C1EB6E48-7CAF-51D6-000C-BD6A07DD69E3}"/>
          </ac:spMkLst>
        </pc:spChg>
        <pc:graphicFrameChg chg="add mod modGraphic">
          <ac:chgData name="María Jesús Cabello Gordon" userId="879a4fdb-f773-440e-8377-9f0b922a7bb5" providerId="ADAL" clId="{37DD0B8F-6EBB-4BF7-98C4-6190130D710B}" dt="2023-01-05T00:29:04.302" v="95" actId="20577"/>
          <ac:graphicFrameMkLst>
            <pc:docMk/>
            <pc:sldMk cId="1808762985" sldId="267"/>
            <ac:graphicFrameMk id="6" creationId="{0BEDC6C2-DE5D-7E91-4290-DCDB0AB58D11}"/>
          </ac:graphicFrameMkLst>
        </pc:graphicFrameChg>
        <pc:graphicFrameChg chg="del">
          <ac:chgData name="María Jesús Cabello Gordon" userId="879a4fdb-f773-440e-8377-9f0b922a7bb5" providerId="ADAL" clId="{37DD0B8F-6EBB-4BF7-98C4-6190130D710B}" dt="2023-01-05T00:28:37.865" v="89" actId="478"/>
          <ac:graphicFrameMkLst>
            <pc:docMk/>
            <pc:sldMk cId="1808762985" sldId="267"/>
            <ac:graphicFrameMk id="8" creationId="{DE082510-AF76-44F4-8944-332B3D257DE2}"/>
          </ac:graphicFrameMkLst>
        </pc:graphicFrameChg>
        <pc:picChg chg="add del">
          <ac:chgData name="María Jesús Cabello Gordon" userId="879a4fdb-f773-440e-8377-9f0b922a7bb5" providerId="ADAL" clId="{37DD0B8F-6EBB-4BF7-98C4-6190130D710B}" dt="2023-01-05T00:28:52.025" v="92"/>
          <ac:picMkLst>
            <pc:docMk/>
            <pc:sldMk cId="1808762985" sldId="267"/>
            <ac:picMk id="5" creationId="{57C67340-5B92-BD9F-DD88-90FF7C5C257A}"/>
          </ac:picMkLst>
        </pc:picChg>
      </pc:sldChg>
    </pc:docChg>
  </pc:docChgLst>
  <pc:docChgLst>
    <pc:chgData name="Alejandra Ivonne Araya Rodriguez" userId="a07e8299-18ce-4f76-af03-007ef6e9cbf9" providerId="ADAL" clId="{2DA95A85-8E34-4964-A705-745D4C721FCC}"/>
    <pc:docChg chg="undo custSel addSld delSld modSld">
      <pc:chgData name="Alejandra Ivonne Araya Rodriguez" userId="a07e8299-18ce-4f76-af03-007ef6e9cbf9" providerId="ADAL" clId="{2DA95A85-8E34-4964-A705-745D4C721FCC}" dt="2023-01-06T01:21:16.484" v="578" actId="47"/>
      <pc:docMkLst>
        <pc:docMk/>
      </pc:docMkLst>
      <pc:sldChg chg="addSp delSp modSp mod">
        <pc:chgData name="Alejandra Ivonne Araya Rodriguez" userId="a07e8299-18ce-4f76-af03-007ef6e9cbf9" providerId="ADAL" clId="{2DA95A85-8E34-4964-A705-745D4C721FCC}" dt="2023-01-06T01:03:37.782" v="3"/>
        <pc:sldMkLst>
          <pc:docMk/>
          <pc:sldMk cId="2108645153" sldId="266"/>
        </pc:sldMkLst>
        <pc:picChg chg="del">
          <ac:chgData name="Alejandra Ivonne Araya Rodriguez" userId="a07e8299-18ce-4f76-af03-007ef6e9cbf9" providerId="ADAL" clId="{2DA95A85-8E34-4964-A705-745D4C721FCC}" dt="2023-01-06T01:03:25.214" v="0" actId="478"/>
          <ac:picMkLst>
            <pc:docMk/>
            <pc:sldMk cId="2108645153" sldId="266"/>
            <ac:picMk id="2" creationId="{2D7605FC-E648-C34E-E6B6-44C6477B3661}"/>
          </ac:picMkLst>
        </pc:picChg>
        <pc:picChg chg="add mod">
          <ac:chgData name="Alejandra Ivonne Araya Rodriguez" userId="a07e8299-18ce-4f76-af03-007ef6e9cbf9" providerId="ADAL" clId="{2DA95A85-8E34-4964-A705-745D4C721FCC}" dt="2023-01-06T01:03:37.782" v="3"/>
          <ac:picMkLst>
            <pc:docMk/>
            <pc:sldMk cId="2108645153" sldId="266"/>
            <ac:picMk id="3" creationId="{88C1767F-9FA7-D231-1F1F-567423FE7090}"/>
          </ac:picMkLst>
        </pc:picChg>
        <pc:picChg chg="del mod">
          <ac:chgData name="Alejandra Ivonne Araya Rodriguez" userId="a07e8299-18ce-4f76-af03-007ef6e9cbf9" providerId="ADAL" clId="{2DA95A85-8E34-4964-A705-745D4C721FCC}" dt="2023-01-06T01:03:27.804" v="2" actId="478"/>
          <ac:picMkLst>
            <pc:docMk/>
            <pc:sldMk cId="2108645153" sldId="266"/>
            <ac:picMk id="4" creationId="{0700ED09-17D1-862E-A993-A65C12B4FDD3}"/>
          </ac:picMkLst>
        </pc:picChg>
      </pc:sldChg>
      <pc:sldChg chg="modSp del mod">
        <pc:chgData name="Alejandra Ivonne Araya Rodriguez" userId="a07e8299-18ce-4f76-af03-007ef6e9cbf9" providerId="ADAL" clId="{2DA95A85-8E34-4964-A705-745D4C721FCC}" dt="2023-01-06T01:21:01.129" v="576" actId="47"/>
        <pc:sldMkLst>
          <pc:docMk/>
          <pc:sldMk cId="1808762985" sldId="267"/>
        </pc:sldMkLst>
        <pc:graphicFrameChg chg="mod modGraphic">
          <ac:chgData name="Alejandra Ivonne Araya Rodriguez" userId="a07e8299-18ce-4f76-af03-007ef6e9cbf9" providerId="ADAL" clId="{2DA95A85-8E34-4964-A705-745D4C721FCC}" dt="2023-01-06T01:20:31.182" v="571" actId="14734"/>
          <ac:graphicFrameMkLst>
            <pc:docMk/>
            <pc:sldMk cId="1808762985" sldId="267"/>
            <ac:graphicFrameMk id="6" creationId="{0BEDC6C2-DE5D-7E91-4290-DCDB0AB58D11}"/>
          </ac:graphicFrameMkLst>
        </pc:graphicFrameChg>
      </pc:sldChg>
      <pc:sldChg chg="modSp del mod">
        <pc:chgData name="Alejandra Ivonne Araya Rodriguez" userId="a07e8299-18ce-4f76-af03-007ef6e9cbf9" providerId="ADAL" clId="{2DA95A85-8E34-4964-A705-745D4C721FCC}" dt="2023-01-06T01:17:30.462" v="438" actId="47"/>
        <pc:sldMkLst>
          <pc:docMk/>
          <pc:sldMk cId="3583022102" sldId="281"/>
        </pc:sldMkLst>
        <pc:graphicFrameChg chg="mod modGraphic">
          <ac:chgData name="Alejandra Ivonne Araya Rodriguez" userId="a07e8299-18ce-4f76-af03-007ef6e9cbf9" providerId="ADAL" clId="{2DA95A85-8E34-4964-A705-745D4C721FCC}" dt="2023-01-06T01:15:14.175" v="356" actId="14734"/>
          <ac:graphicFrameMkLst>
            <pc:docMk/>
            <pc:sldMk cId="3583022102" sldId="281"/>
            <ac:graphicFrameMk id="4" creationId="{B1FD695E-C6C3-46A4-AEE4-9CCD796609A4}"/>
          </ac:graphicFrameMkLst>
        </pc:graphicFrameChg>
      </pc:sldChg>
      <pc:sldChg chg="modSp mod">
        <pc:chgData name="Alejandra Ivonne Araya Rodriguez" userId="a07e8299-18ce-4f76-af03-007ef6e9cbf9" providerId="ADAL" clId="{2DA95A85-8E34-4964-A705-745D4C721FCC}" dt="2023-01-06T01:09:48.075" v="126" actId="798"/>
        <pc:sldMkLst>
          <pc:docMk/>
          <pc:sldMk cId="2918958371" sldId="283"/>
        </pc:sldMkLst>
        <pc:graphicFrameChg chg="modGraphic">
          <ac:chgData name="Alejandra Ivonne Araya Rodriguez" userId="a07e8299-18ce-4f76-af03-007ef6e9cbf9" providerId="ADAL" clId="{2DA95A85-8E34-4964-A705-745D4C721FCC}" dt="2023-01-06T01:09:48.075" v="126" actId="798"/>
          <ac:graphicFrameMkLst>
            <pc:docMk/>
            <pc:sldMk cId="2918958371" sldId="283"/>
            <ac:graphicFrameMk id="8" creationId="{DE082510-AF76-44F4-8944-332B3D257DE2}"/>
          </ac:graphicFrameMkLst>
        </pc:graphicFrameChg>
      </pc:sldChg>
      <pc:sldChg chg="addSp delSp modSp del mod">
        <pc:chgData name="Alejandra Ivonne Araya Rodriguez" userId="a07e8299-18ce-4f76-af03-007ef6e9cbf9" providerId="ADAL" clId="{2DA95A85-8E34-4964-A705-745D4C721FCC}" dt="2023-01-06T01:13:11.238" v="274" actId="47"/>
        <pc:sldMkLst>
          <pc:docMk/>
          <pc:sldMk cId="947863844" sldId="284"/>
        </pc:sldMkLst>
        <pc:graphicFrameChg chg="add del mod modGraphic">
          <ac:chgData name="Alejandra Ivonne Araya Rodriguez" userId="a07e8299-18ce-4f76-af03-007ef6e9cbf9" providerId="ADAL" clId="{2DA95A85-8E34-4964-A705-745D4C721FCC}" dt="2023-01-06T01:10:45.610" v="132" actId="21"/>
          <ac:graphicFrameMkLst>
            <pc:docMk/>
            <pc:sldMk cId="947863844" sldId="284"/>
            <ac:graphicFrameMk id="3" creationId="{32ED63B3-43FB-49DE-A631-7DF0B675F968}"/>
          </ac:graphicFrameMkLst>
        </pc:graphicFrameChg>
        <pc:graphicFrameChg chg="add mod">
          <ac:chgData name="Alejandra Ivonne Araya Rodriguez" userId="a07e8299-18ce-4f76-af03-007ef6e9cbf9" providerId="ADAL" clId="{2DA95A85-8E34-4964-A705-745D4C721FCC}" dt="2023-01-06T01:10:32.382" v="129" actId="1076"/>
          <ac:graphicFrameMkLst>
            <pc:docMk/>
            <pc:sldMk cId="947863844" sldId="284"/>
            <ac:graphicFrameMk id="4" creationId="{28416F65-8AD4-3167-DABC-2BEFFAFD5DA4}"/>
          </ac:graphicFrameMkLst>
        </pc:graphicFrameChg>
      </pc:sldChg>
      <pc:sldChg chg="modSp mod">
        <pc:chgData name="Alejandra Ivonne Araya Rodriguez" userId="a07e8299-18ce-4f76-af03-007ef6e9cbf9" providerId="ADAL" clId="{2DA95A85-8E34-4964-A705-745D4C721FCC}" dt="2023-01-06T01:13:53.586" v="280"/>
        <pc:sldMkLst>
          <pc:docMk/>
          <pc:sldMk cId="33068876" sldId="285"/>
        </pc:sldMkLst>
        <pc:graphicFrameChg chg="mod modGraphic">
          <ac:chgData name="Alejandra Ivonne Araya Rodriguez" userId="a07e8299-18ce-4f76-af03-007ef6e9cbf9" providerId="ADAL" clId="{2DA95A85-8E34-4964-A705-745D4C721FCC}" dt="2023-01-06T01:13:53.586" v="280"/>
          <ac:graphicFrameMkLst>
            <pc:docMk/>
            <pc:sldMk cId="33068876" sldId="285"/>
            <ac:graphicFrameMk id="8" creationId="{DE082510-AF76-44F4-8944-332B3D257DE2}"/>
          </ac:graphicFrameMkLst>
        </pc:graphicFrameChg>
      </pc:sldChg>
      <pc:sldChg chg="addSp delSp modSp new mod">
        <pc:chgData name="Alejandra Ivonne Araya Rodriguez" userId="a07e8299-18ce-4f76-af03-007ef6e9cbf9" providerId="ADAL" clId="{2DA95A85-8E34-4964-A705-745D4C721FCC}" dt="2023-01-06T01:14:53.678" v="355"/>
        <pc:sldMkLst>
          <pc:docMk/>
          <pc:sldMk cId="2519707852" sldId="286"/>
        </pc:sldMkLst>
        <pc:spChg chg="del mod">
          <ac:chgData name="Alejandra Ivonne Araya Rodriguez" userId="a07e8299-18ce-4f76-af03-007ef6e9cbf9" providerId="ADAL" clId="{2DA95A85-8E34-4964-A705-745D4C721FCC}" dt="2023-01-06T01:11:08.702" v="135" actId="3680"/>
          <ac:spMkLst>
            <pc:docMk/>
            <pc:sldMk cId="2519707852" sldId="286"/>
            <ac:spMk id="3" creationId="{BA2A86F6-24A1-B821-C1A5-AF9589D99FF1}"/>
          </ac:spMkLst>
        </pc:spChg>
        <pc:graphicFrameChg chg="add mod ord modGraphic">
          <ac:chgData name="Alejandra Ivonne Araya Rodriguez" userId="a07e8299-18ce-4f76-af03-007ef6e9cbf9" providerId="ADAL" clId="{2DA95A85-8E34-4964-A705-745D4C721FCC}" dt="2023-01-06T01:14:53.678" v="355"/>
          <ac:graphicFrameMkLst>
            <pc:docMk/>
            <pc:sldMk cId="2519707852" sldId="286"/>
            <ac:graphicFrameMk id="4" creationId="{812EB454-E0A8-AD3B-1209-E3F28AEBC3F7}"/>
          </ac:graphicFrameMkLst>
        </pc:graphicFrameChg>
      </pc:sldChg>
      <pc:sldChg chg="addSp delSp modSp new mod">
        <pc:chgData name="Alejandra Ivonne Araya Rodriguez" userId="a07e8299-18ce-4f76-af03-007ef6e9cbf9" providerId="ADAL" clId="{2DA95A85-8E34-4964-A705-745D4C721FCC}" dt="2023-01-06T01:17:24.561" v="437"/>
        <pc:sldMkLst>
          <pc:docMk/>
          <pc:sldMk cId="394789145" sldId="287"/>
        </pc:sldMkLst>
        <pc:spChg chg="mod">
          <ac:chgData name="Alejandra Ivonne Araya Rodriguez" userId="a07e8299-18ce-4f76-af03-007ef6e9cbf9" providerId="ADAL" clId="{2DA95A85-8E34-4964-A705-745D4C721FCC}" dt="2023-01-06T01:15:27.292" v="358"/>
          <ac:spMkLst>
            <pc:docMk/>
            <pc:sldMk cId="394789145" sldId="287"/>
            <ac:spMk id="2" creationId="{A14A75B2-7CF7-5228-3E06-5CF082F8CE1B}"/>
          </ac:spMkLst>
        </pc:spChg>
        <pc:spChg chg="del">
          <ac:chgData name="Alejandra Ivonne Araya Rodriguez" userId="a07e8299-18ce-4f76-af03-007ef6e9cbf9" providerId="ADAL" clId="{2DA95A85-8E34-4964-A705-745D4C721FCC}" dt="2023-01-06T01:15:45.530" v="359" actId="3680"/>
          <ac:spMkLst>
            <pc:docMk/>
            <pc:sldMk cId="394789145" sldId="287"/>
            <ac:spMk id="3" creationId="{2D3EEB04-FC3E-6186-0FFB-743F987817EE}"/>
          </ac:spMkLst>
        </pc:spChg>
        <pc:graphicFrameChg chg="add mod ord modGraphic">
          <ac:chgData name="Alejandra Ivonne Araya Rodriguez" userId="a07e8299-18ce-4f76-af03-007ef6e9cbf9" providerId="ADAL" clId="{2DA95A85-8E34-4964-A705-745D4C721FCC}" dt="2023-01-06T01:17:24.561" v="437"/>
          <ac:graphicFrameMkLst>
            <pc:docMk/>
            <pc:sldMk cId="394789145" sldId="287"/>
            <ac:graphicFrameMk id="4" creationId="{C0B14FFC-6C85-8F63-97F7-B3EC2388E195}"/>
          </ac:graphicFrameMkLst>
        </pc:graphicFrameChg>
      </pc:sldChg>
      <pc:sldChg chg="addSp delSp modSp new mod">
        <pc:chgData name="Alejandra Ivonne Araya Rodriguez" userId="a07e8299-18ce-4f76-af03-007ef6e9cbf9" providerId="ADAL" clId="{2DA95A85-8E34-4964-A705-745D4C721FCC}" dt="2023-01-06T01:20:52.426" v="575" actId="404"/>
        <pc:sldMkLst>
          <pc:docMk/>
          <pc:sldMk cId="2633274939" sldId="288"/>
        </pc:sldMkLst>
        <pc:spChg chg="mod">
          <ac:chgData name="Alejandra Ivonne Araya Rodriguez" userId="a07e8299-18ce-4f76-af03-007ef6e9cbf9" providerId="ADAL" clId="{2DA95A85-8E34-4964-A705-745D4C721FCC}" dt="2023-01-06T01:17:41.969" v="440"/>
          <ac:spMkLst>
            <pc:docMk/>
            <pc:sldMk cId="2633274939" sldId="288"/>
            <ac:spMk id="2" creationId="{653FDC23-AA4F-662D-B631-A0260A3F5701}"/>
          </ac:spMkLst>
        </pc:spChg>
        <pc:spChg chg="del">
          <ac:chgData name="Alejandra Ivonne Araya Rodriguez" userId="a07e8299-18ce-4f76-af03-007ef6e9cbf9" providerId="ADAL" clId="{2DA95A85-8E34-4964-A705-745D4C721FCC}" dt="2023-01-06T01:17:56.376" v="441" actId="3680"/>
          <ac:spMkLst>
            <pc:docMk/>
            <pc:sldMk cId="2633274939" sldId="288"/>
            <ac:spMk id="3" creationId="{322EA7B5-117E-79E6-EF8A-19FA721D7192}"/>
          </ac:spMkLst>
        </pc:spChg>
        <pc:graphicFrameChg chg="add mod ord modGraphic">
          <ac:chgData name="Alejandra Ivonne Araya Rodriguez" userId="a07e8299-18ce-4f76-af03-007ef6e9cbf9" providerId="ADAL" clId="{2DA95A85-8E34-4964-A705-745D4C721FCC}" dt="2023-01-06T01:20:52.426" v="575" actId="404"/>
          <ac:graphicFrameMkLst>
            <pc:docMk/>
            <pc:sldMk cId="2633274939" sldId="288"/>
            <ac:graphicFrameMk id="4" creationId="{BA91919D-57C6-5BBF-268E-B1FE1D948449}"/>
          </ac:graphicFrameMkLst>
        </pc:graphicFrameChg>
      </pc:sldChg>
      <pc:sldChg chg="new del">
        <pc:chgData name="Alejandra Ivonne Araya Rodriguez" userId="a07e8299-18ce-4f76-af03-007ef6e9cbf9" providerId="ADAL" clId="{2DA95A85-8E34-4964-A705-745D4C721FCC}" dt="2023-01-06T01:21:16.484" v="578" actId="47"/>
        <pc:sldMkLst>
          <pc:docMk/>
          <pc:sldMk cId="1714217231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5FB5C-B17E-4596-9ADE-59D8132A9FC2}" type="datetimeFigureOut">
              <a:rPr lang="es-CL" smtClean="0"/>
              <a:t>05-01-2023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9CB-E757-4941-BD97-49CDD68243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9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19138" y="1163638"/>
            <a:ext cx="5584825" cy="3141662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4016488" y="8877338"/>
            <a:ext cx="3072687" cy="46731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AA0307-BC63-454F-919A-A5F10E3A1F9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5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03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 userDrawn="1"/>
        </p:nvSpPr>
        <p:spPr>
          <a:xfrm>
            <a:off x="10776520" y="188640"/>
            <a:ext cx="1383491" cy="1368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5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 userDrawn="1"/>
        </p:nvSpPr>
        <p:spPr>
          <a:xfrm>
            <a:off x="7608168" y="5301208"/>
            <a:ext cx="3312368" cy="10081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720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31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8"/>
            <a:ext cx="10972800" cy="96633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4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70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9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6882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197429"/>
            <a:ext cx="5384800" cy="49287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59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80"/>
            <a:ext cx="10972800" cy="97722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21942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1970314"/>
            <a:ext cx="5386917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219429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1970314"/>
            <a:ext cx="5389033" cy="41558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05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3379"/>
            <a:ext cx="10972800" cy="97722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9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426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7" name="Rectángulo 6"/>
          <p:cNvSpPr/>
          <p:nvPr userDrawn="1"/>
        </p:nvSpPr>
        <p:spPr>
          <a:xfrm>
            <a:off x="10909733" y="-1"/>
            <a:ext cx="1271464" cy="1122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481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440616" cy="720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99422" y="6383078"/>
            <a:ext cx="2290968" cy="265733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>
                <a:solidFill>
                  <a:schemeClr val="bg1"/>
                </a:solidFill>
              </a:rPr>
              <a:pPr/>
              <a:t>‹Nº›</a:t>
            </a:fld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B7D51C15-B800-4C1F-8675-0F0C59E76F3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287" y="17465"/>
            <a:ext cx="12192000" cy="97155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496"/>
            <a:ext cx="10495402" cy="988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143001"/>
            <a:ext cx="10972800" cy="4983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9DA5EC-BA56-6849-AE5D-532ED148B64D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05/01/2023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54A8B1-DC7C-5D46-BCFA-C53E81BB697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75664C3-A8D5-4314-A669-8A8FD320731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204" y="136524"/>
            <a:ext cx="850445" cy="71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6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36000" y="188640"/>
            <a:ext cx="1075814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36000" y="1135095"/>
            <a:ext cx="11520000" cy="4670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79EA060-4BE0-4C01-A250-BD9D26FDFA76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149" y="188639"/>
            <a:ext cx="1027536" cy="8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56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8">
            <a:extLst>
              <a:ext uri="{FF2B5EF4-FFF2-40B4-BE49-F238E27FC236}">
                <a16:creationId xmlns:a16="http://schemas.microsoft.com/office/drawing/2014/main" id="{B3A7AA5E-639E-42D6-BC5C-D3F801BD91EB}"/>
              </a:ext>
            </a:extLst>
          </p:cNvPr>
          <p:cNvSpPr txBox="1">
            <a:spLocks/>
          </p:cNvSpPr>
          <p:nvPr/>
        </p:nvSpPr>
        <p:spPr>
          <a:xfrm>
            <a:off x="213462" y="5041532"/>
            <a:ext cx="11766014" cy="8524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L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8C1767F-9FA7-D231-1F1F-567423FE7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229" y="385916"/>
            <a:ext cx="6269294" cy="626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4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4" y="146564"/>
            <a:ext cx="10972800" cy="996437"/>
          </a:xfrm>
        </p:spPr>
        <p:txBody>
          <a:bodyPr>
            <a:noAutofit/>
          </a:bodyPr>
          <a:lstStyle/>
          <a:p>
            <a:r>
              <a:rPr lang="es-CL" sz="3200" dirty="0">
                <a:solidFill>
                  <a:schemeClr val="bg1"/>
                </a:solidFill>
              </a:rPr>
              <a:t>Condiciones de Bases </a:t>
            </a:r>
            <a:r>
              <a:rPr lang="es-CL" sz="3200">
                <a:solidFill>
                  <a:schemeClr val="bg1"/>
                </a:solidFill>
              </a:rPr>
              <a:t>Fondos Programas </a:t>
            </a:r>
            <a:r>
              <a:rPr lang="es-CL" sz="3200" dirty="0">
                <a:solidFill>
                  <a:schemeClr val="bg1"/>
                </a:solidFill>
              </a:rPr>
              <a:t>Extraordinarios</a:t>
            </a:r>
            <a:br>
              <a:rPr lang="es-CL" sz="3200" dirty="0"/>
            </a:b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0E7A732-64D8-4DC2-A878-9112A5FF2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sz="1600" dirty="0"/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Apertura de los FFCC-01 2023: 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16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de ENERO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de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2023.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cs typeface="Calibri" panose="020F0502020204030204" pitchFamily="34" charset="0"/>
              </a:rPr>
              <a:t>Plazo máximo para enviar postulaciones de los proyectos del primer semestre: 17 de MARZO de 2023.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Fecha máxima para realizar gastos con cargo a estos fondos 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30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JUNIO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2023.</a:t>
            </a:r>
          </a:p>
          <a:p>
            <a:pPr lvl="1" algn="just"/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Monto de ejecución hasta quinientos mil  pesos bruto </a:t>
            </a:r>
            <a:r>
              <a:rPr lang="es-CL" sz="1800" b="1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($500.000)</a:t>
            </a:r>
            <a:endParaRPr lang="es-CL" sz="1800" b="1" dirty="0">
              <a:solidFill>
                <a:srgbClr val="393939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El financiamiento para entregar en esta versión pretende preferentemente 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omplementar el financiamiento necesario para la ejecución de actividades de </a:t>
            </a:r>
            <a:r>
              <a:rPr lang="es-CL" sz="1800" dirty="0" err="1">
                <a:solidFill>
                  <a:srgbClr val="393939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VcM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que contribuyan a la formación del estudiante como  también a la contribución externa del entorno relevante.</a:t>
            </a:r>
            <a:endParaRPr lang="es-CL" sz="1800" dirty="0">
              <a:solidFill>
                <a:srgbClr val="393939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1" algn="just"/>
            <a: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</a:rPr>
              <a:t>El trabajo será desarrollado con un s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</a:rPr>
              <a:t>ocio comunitario ( organización , empresa , fundación ; colegio, </a:t>
            </a:r>
            <a:r>
              <a:rPr lang="es-CL" sz="1800" dirty="0" err="1">
                <a:solidFill>
                  <a:srgbClr val="393939"/>
                </a:solidFill>
                <a:ea typeface="Times New Roman" panose="02020603050405020304" pitchFamily="18" charset="0"/>
              </a:rPr>
              <a:t>etc</a:t>
            </a:r>
            <a:r>
              <a:rPr lang="es-CL" sz="1800" dirty="0">
                <a:solidFill>
                  <a:srgbClr val="393939"/>
                </a:solidFill>
                <a:ea typeface="Times New Roman" panose="02020603050405020304" pitchFamily="18" charset="0"/>
              </a:rPr>
              <a:t>) que ha manifestado una necesidad explicita que puede ser resulta a través de este proyecto  y cuenta con los medios necesarios para ejecutarlo durante el semestre . </a:t>
            </a:r>
          </a:p>
          <a:p>
            <a:pPr marL="457200" lvl="1" indent="0" algn="just">
              <a:buNone/>
            </a:pPr>
            <a:br>
              <a:rPr lang="es-CL" sz="1800" dirty="0">
                <a:solidFill>
                  <a:srgbClr val="393939"/>
                </a:solidFill>
                <a:effectLst/>
                <a:ea typeface="Times New Roman" panose="02020603050405020304" pitchFamily="18" charset="0"/>
              </a:rPr>
            </a:b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692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A75B2-7CF7-5228-3E06-5CF082F8C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Antecedentes Generales de la Actividad </a:t>
            </a:r>
            <a:endParaRPr lang="es-CL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C0B14FFC-6C85-8F63-97F7-B3EC2388E1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704567"/>
              </p:ext>
            </p:extLst>
          </p:nvPr>
        </p:nvGraphicFramePr>
        <p:xfrm>
          <a:off x="609600" y="1143000"/>
          <a:ext cx="10972800" cy="540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16366">
                  <a:extLst>
                    <a:ext uri="{9D8B030D-6E8A-4147-A177-3AD203B41FA5}">
                      <a16:colId xmlns:a16="http://schemas.microsoft.com/office/drawing/2014/main" val="1391147438"/>
                    </a:ext>
                  </a:extLst>
                </a:gridCol>
                <a:gridCol w="7856434">
                  <a:extLst>
                    <a:ext uri="{9D8B030D-6E8A-4147-A177-3AD203B41FA5}">
                      <a16:colId xmlns:a16="http://schemas.microsoft.com/office/drawing/2014/main" val="414990020"/>
                    </a:ext>
                  </a:extLst>
                </a:gridCol>
              </a:tblGrid>
              <a:tr h="6750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Nombre de la iniciativa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43346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Contribución interna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Contribuir al logro de los aprendizajes esperados declarados en el perfil de egreso de la carrera.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614028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Carrera(s) o Unidad(es)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Nombre y Código de  carrera 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71884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Facultad(es)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8698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706749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Fecha(s) de realización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50783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Socio Comunitario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Nombre de la o las instituciones con las que se desarrollará esta actividad </a:t>
                      </a:r>
                      <a:endParaRPr lang="es-CL" sz="1400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203792"/>
                  </a:ext>
                </a:extLst>
              </a:tr>
              <a:tr h="67500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</a:pPr>
                      <a:r>
                        <a:rPr lang="es-CL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Nombre Jefe de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20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8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3FDC23-AA4F-662D-B631-A0260A3F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Interna </a:t>
            </a:r>
            <a:endParaRPr lang="es-CL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A91919D-57C6-5BBF-268E-B1FE1D9484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357421"/>
              </p:ext>
            </p:extLst>
          </p:nvPr>
        </p:nvGraphicFramePr>
        <p:xfrm>
          <a:off x="609600" y="1143000"/>
          <a:ext cx="10972800" cy="486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68538">
                  <a:extLst>
                    <a:ext uri="{9D8B030D-6E8A-4147-A177-3AD203B41FA5}">
                      <a16:colId xmlns:a16="http://schemas.microsoft.com/office/drawing/2014/main" val="911250954"/>
                    </a:ext>
                  </a:extLst>
                </a:gridCol>
                <a:gridCol w="8104262">
                  <a:extLst>
                    <a:ext uri="{9D8B030D-6E8A-4147-A177-3AD203B41FA5}">
                      <a16:colId xmlns:a16="http://schemas.microsoft.com/office/drawing/2014/main" val="1341819163"/>
                    </a:ext>
                  </a:extLst>
                </a:gridCol>
              </a:tblGrid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Asignatura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(indique/Código de programa /nombre  Asignatura y código de la asignatura en que se desarrollará el proyecto)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07246"/>
                  </a:ext>
                </a:extLst>
              </a:tr>
              <a:tr h="11802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Numero de estudiantes cursan la asignatura en la sede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92139"/>
                  </a:ext>
                </a:extLst>
              </a:tr>
              <a:tr h="118029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Numero de estudiantes que participaran del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07948"/>
                  </a:ext>
                </a:extLst>
              </a:tr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Objetivo contribución Interna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C</a:t>
                      </a: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ontribuir al logro de los aprendizajes esperados declarados en el perfil de egreso de la carrera.</a:t>
                      </a: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171481"/>
                  </a:ext>
                </a:extLst>
              </a:tr>
              <a:tr h="833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la actividad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59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74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Interna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981018"/>
              </p:ext>
            </p:extLst>
          </p:nvPr>
        </p:nvGraphicFramePr>
        <p:xfrm>
          <a:off x="331304" y="1257983"/>
          <a:ext cx="11606696" cy="52354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12492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Resultado de Aprendizaje del curso que se desarrolla con esta actividad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14453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Qué aporta este proyecto de VcM al logro del resultado de aprendizaje descrito anteriormente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1200" dirty="0">
                        <a:effectLst/>
                        <a:latin typeface="+mj-lt"/>
                        <a:ea typeface="Calibri" panose="020F0502020204030204" pitchFamily="34" charset="0"/>
                        <a:cs typeface="Symbol" panose="05050102010706020507" pitchFamily="18" charset="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25408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Cómo evaluará el logro de los aprendizajes esperados en los estudiantes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5009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58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66B9D-B225-4A2F-915B-D9385EA11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" y="6098"/>
            <a:ext cx="10972800" cy="996437"/>
          </a:xfrm>
        </p:spPr>
        <p:txBody>
          <a:bodyPr/>
          <a:lstStyle/>
          <a:p>
            <a:r>
              <a:rPr lang="es-CL" dirty="0">
                <a:solidFill>
                  <a:schemeClr val="bg1"/>
                </a:solidFill>
              </a:rPr>
              <a:t>Contribución </a:t>
            </a:r>
            <a:r>
              <a:rPr lang="es-CL" dirty="0"/>
              <a:t>Externa</a:t>
            </a:r>
            <a:r>
              <a:rPr lang="es-CL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DE082510-AF76-44F4-8944-332B3D257D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5472"/>
              </p:ext>
            </p:extLst>
          </p:nvPr>
        </p:nvGraphicFramePr>
        <p:xfrm>
          <a:off x="331304" y="1255620"/>
          <a:ext cx="11606696" cy="51451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454">
                  <a:extLst>
                    <a:ext uri="{9D8B030D-6E8A-4147-A177-3AD203B41FA5}">
                      <a16:colId xmlns:a16="http://schemas.microsoft.com/office/drawing/2014/main" val="3647079079"/>
                    </a:ext>
                  </a:extLst>
                </a:gridCol>
                <a:gridCol w="8635242">
                  <a:extLst>
                    <a:ext uri="{9D8B030D-6E8A-4147-A177-3AD203B41FA5}">
                      <a16:colId xmlns:a16="http://schemas.microsoft.com/office/drawing/2014/main" val="3585732815"/>
                    </a:ext>
                  </a:extLst>
                </a:gridCol>
              </a:tblGrid>
              <a:tr h="21360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Descripción de Problema o Necesidad detectada en el entorno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413595"/>
                  </a:ext>
                </a:extLst>
              </a:tr>
              <a:tr h="129307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Objetivo de Contribución Externa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CL" sz="1200" dirty="0">
                          <a:effectLst/>
                          <a:latin typeface="+mj-lt"/>
                          <a:ea typeface="Calibri" panose="020F0502020204030204" pitchFamily="34" charset="0"/>
                          <a:cs typeface="Symbol" panose="05050102010706020507" pitchFamily="18" charset="2"/>
                        </a:rPr>
                        <a:t>( Modelo de  VcM 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889730"/>
                  </a:ext>
                </a:extLst>
              </a:tr>
              <a:tr h="1716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beneficiarios directos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CL" sz="1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953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783A5-94F0-8905-747D-DDDFB66B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12EB454-E0A8-AD3B-1209-E3F28AEBC3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441801"/>
              </p:ext>
            </p:extLst>
          </p:nvPr>
        </p:nvGraphicFramePr>
        <p:xfrm>
          <a:off x="734938" y="1143000"/>
          <a:ext cx="10847462" cy="514799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42303">
                  <a:extLst>
                    <a:ext uri="{9D8B030D-6E8A-4147-A177-3AD203B41FA5}">
                      <a16:colId xmlns:a16="http://schemas.microsoft.com/office/drawing/2014/main" val="602907411"/>
                    </a:ext>
                  </a:extLst>
                </a:gridCol>
                <a:gridCol w="7805159">
                  <a:extLst>
                    <a:ext uri="{9D8B030D-6E8A-4147-A177-3AD203B41FA5}">
                      <a16:colId xmlns:a16="http://schemas.microsoft.com/office/drawing/2014/main" val="2067276597"/>
                    </a:ext>
                  </a:extLst>
                </a:gridCol>
              </a:tblGrid>
              <a:tr h="170847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del mecanismo formal  través del que se entregaran los resultados a la contra parte del proyecto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529098"/>
                  </a:ext>
                </a:extLst>
              </a:tr>
              <a:tr h="1708475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Descripción de productos que se entregara al socio comunitario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437936"/>
                  </a:ext>
                </a:extLst>
              </a:tr>
              <a:tr h="1731049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 posible realizar una evaluación de impacto/Contribución  externo en este proyecto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3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707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EB747-1310-45A1-89C4-C2B6026E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INGRESOS ESPERADOS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7B4EC65-E76C-426E-9488-063DFF1E9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51972"/>
              </p:ext>
            </p:extLst>
          </p:nvPr>
        </p:nvGraphicFramePr>
        <p:xfrm>
          <a:off x="609600" y="3150270"/>
          <a:ext cx="10972800" cy="17453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650236">
                  <a:extLst>
                    <a:ext uri="{9D8B030D-6E8A-4147-A177-3AD203B41FA5}">
                      <a16:colId xmlns:a16="http://schemas.microsoft.com/office/drawing/2014/main" val="1887024502"/>
                    </a:ext>
                  </a:extLst>
                </a:gridCol>
                <a:gridCol w="3322564">
                  <a:extLst>
                    <a:ext uri="{9D8B030D-6E8A-4147-A177-3AD203B41FA5}">
                      <a16:colId xmlns:a16="http://schemas.microsoft.com/office/drawing/2014/main" val="13445740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 dirty="0">
                          <a:effectLst/>
                        </a:rPr>
                        <a:t>TOTAL PROYECTO</a:t>
                      </a:r>
                      <a:endParaRPr lang="es-C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4000" dirty="0">
                          <a:effectLst/>
                        </a:rPr>
                        <a:t>$</a:t>
                      </a:r>
                      <a:endParaRPr lang="es-CL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Monto Solicitado a este Fondo Concursable (</a:t>
                      </a:r>
                      <a:r>
                        <a:rPr lang="es-ES" sz="2400" dirty="0" err="1">
                          <a:effectLst/>
                        </a:rPr>
                        <a:t>max</a:t>
                      </a:r>
                      <a:r>
                        <a:rPr lang="es-ES" sz="2400" dirty="0">
                          <a:effectLst/>
                        </a:rPr>
                        <a:t>. 1 millón)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effectLst/>
                        </a:rPr>
                        <a:t>$</a:t>
                      </a:r>
                      <a:endParaRPr lang="es-C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02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Aportes externos (en dinero):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$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040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Aportes externos (valorizados):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effectLst/>
                        </a:rPr>
                        <a:t>$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40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3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F07A1-E619-45F2-8089-B354C4FD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Estructura de Gastos del Proyecto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3B9EDB6-5400-477F-8F8A-ABAAF1E63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514512"/>
              </p:ext>
            </p:extLst>
          </p:nvPr>
        </p:nvGraphicFramePr>
        <p:xfrm>
          <a:off x="477274" y="1203960"/>
          <a:ext cx="11144161" cy="46939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35961">
                  <a:extLst>
                    <a:ext uri="{9D8B030D-6E8A-4147-A177-3AD203B41FA5}">
                      <a16:colId xmlns:a16="http://schemas.microsoft.com/office/drawing/2014/main" val="2721542763"/>
                    </a:ext>
                  </a:extLst>
                </a:gridCol>
                <a:gridCol w="1080897">
                  <a:extLst>
                    <a:ext uri="{9D8B030D-6E8A-4147-A177-3AD203B41FA5}">
                      <a16:colId xmlns:a16="http://schemas.microsoft.com/office/drawing/2014/main" val="3206151870"/>
                    </a:ext>
                  </a:extLst>
                </a:gridCol>
                <a:gridCol w="1855915">
                  <a:extLst>
                    <a:ext uri="{9D8B030D-6E8A-4147-A177-3AD203B41FA5}">
                      <a16:colId xmlns:a16="http://schemas.microsoft.com/office/drawing/2014/main" val="2950052765"/>
                    </a:ext>
                  </a:extLst>
                </a:gridCol>
                <a:gridCol w="1674305">
                  <a:extLst>
                    <a:ext uri="{9D8B030D-6E8A-4147-A177-3AD203B41FA5}">
                      <a16:colId xmlns:a16="http://schemas.microsoft.com/office/drawing/2014/main" val="3559196217"/>
                    </a:ext>
                  </a:extLst>
                </a:gridCol>
                <a:gridCol w="3797083">
                  <a:extLst>
                    <a:ext uri="{9D8B030D-6E8A-4147-A177-3AD203B41FA5}">
                      <a16:colId xmlns:a16="http://schemas.microsoft.com/office/drawing/2014/main" val="2913896579"/>
                    </a:ext>
                  </a:extLst>
                </a:gridCol>
              </a:tblGrid>
              <a:tr h="293298">
                <a:tc>
                  <a:txBody>
                    <a:bodyPr/>
                    <a:lstStyle/>
                    <a:p>
                      <a:r>
                        <a:rPr lang="es-CL" sz="1600" dirty="0"/>
                        <a:t>Tipo de gasto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Cantidad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Solicitado a FFCC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Aporte Externo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Describa por qué necesita este apoyo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5469463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Honorarios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/>
                        <a:t>(si son varios tipos, especifique cada uno en líneas separadas).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797022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Material promocional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86233509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Transporte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1061719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Hotel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6008830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Servicio de Alimentación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663902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Materiales o Insumos 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16411836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Etc, etc…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0205608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01291006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3911820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4422917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51970264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endParaRPr lang="es-CL" sz="1600" dirty="0">
                        <a:solidFill>
                          <a:srgbClr val="AC2335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84581294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r>
                        <a:rPr lang="es-CL" sz="1600" dirty="0">
                          <a:solidFill>
                            <a:srgbClr val="AC2335"/>
                          </a:solidFill>
                        </a:rPr>
                        <a:t>TOTAL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dirty="0"/>
                        <a:t>$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CL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87936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94C17E0-5413-49E6-9D62-F0FD8B05A701}"/>
              </a:ext>
            </a:extLst>
          </p:cNvPr>
          <p:cNvSpPr txBox="1"/>
          <p:nvPr/>
        </p:nvSpPr>
        <p:spPr>
          <a:xfrm>
            <a:off x="477274" y="6211669"/>
            <a:ext cx="1146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>
                <a:solidFill>
                  <a:srgbClr val="FF0000"/>
                </a:solidFill>
              </a:rPr>
              <a:t>Nota importante: Este fondo no financiará el pago de honorarios para los participantes del proyecto. Tampoco se financiará servicios de café o catering.</a:t>
            </a:r>
          </a:p>
          <a:p>
            <a:pPr algn="ctr"/>
            <a:r>
              <a:rPr lang="es-CL" sz="1200" dirty="0">
                <a:solidFill>
                  <a:srgbClr val="FF0000"/>
                </a:solidFill>
              </a:rPr>
              <a:t>En la columna “Solicitado a FFC” debe poner lo que esta pidiendo a la UNAB a través de este fondo. </a:t>
            </a:r>
          </a:p>
          <a:p>
            <a:pPr algn="ctr"/>
            <a:r>
              <a:rPr lang="es-CL" sz="1200" dirty="0">
                <a:solidFill>
                  <a:srgbClr val="FF0000"/>
                </a:solidFill>
              </a:rPr>
              <a:t>En la columna “Aporte Externo” debe poner el valor en dinero o valorizado que será puesto por personas u organizaciones externas a la UNAB</a:t>
            </a:r>
          </a:p>
        </p:txBody>
      </p:sp>
    </p:spTree>
    <p:extLst>
      <p:ext uri="{BB962C8B-B14F-4D97-AF65-F5344CB8AC3E}">
        <p14:creationId xmlns:p14="http://schemas.microsoft.com/office/powerpoint/2010/main" val="14859007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feeb20-af50-4443-9c2a-58d9be86c963" xsi:nil="true"/>
    <lcf76f155ced4ddcb4097134ff3c332f xmlns="e0de1b1a-4368-425f-be68-2d2b1e1530c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3E81C7322C7148B9033370E9096A1B" ma:contentTypeVersion="17" ma:contentTypeDescription="Crear nuevo documento." ma:contentTypeScope="" ma:versionID="0af59d345bfd74e22da19085f9541c6c">
  <xsd:schema xmlns:xsd="http://www.w3.org/2001/XMLSchema" xmlns:xs="http://www.w3.org/2001/XMLSchema" xmlns:p="http://schemas.microsoft.com/office/2006/metadata/properties" xmlns:ns2="e0de1b1a-4368-425f-be68-2d2b1e1530cc" xmlns:ns3="ebfeeb20-af50-4443-9c2a-58d9be86c963" targetNamespace="http://schemas.microsoft.com/office/2006/metadata/properties" ma:root="true" ma:fieldsID="0922b2577440915a707a2594a7a368da" ns2:_="" ns3:_="">
    <xsd:import namespace="e0de1b1a-4368-425f-be68-2d2b1e1530cc"/>
    <xsd:import namespace="ebfeeb20-af50-4443-9c2a-58d9be86c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e1b1a-4368-425f-be68-2d2b1e153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71996052-62f5-4f90-af1f-7dc781ad54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eeb20-af50-4443-9c2a-58d9be86c9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88a172-cf83-4a6a-a1e8-a5ca31f2cb09}" ma:internalName="TaxCatchAll" ma:showField="CatchAllData" ma:web="ebfeeb20-af50-4443-9c2a-58d9be86c9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2BB54A-8954-4364-B8E8-B68CB93BF24E}">
  <ds:schemaRefs>
    <ds:schemaRef ds:uri="http://schemas.microsoft.com/office/infopath/2007/PartnerControls"/>
    <ds:schemaRef ds:uri="ebfeeb20-af50-4443-9c2a-58d9be86c963"/>
    <ds:schemaRef ds:uri="http://schemas.openxmlformats.org/package/2006/metadata/core-properties"/>
    <ds:schemaRef ds:uri="e0de1b1a-4368-425f-be68-2d2b1e1530cc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59619B0-3B4B-4803-9725-73CBE83F22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7C2788-6FB2-4488-AA32-BF6B0E57A0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de1b1a-4368-425f-be68-2d2b1e1530cc"/>
    <ds:schemaRef ds:uri="ebfeeb20-af50-4443-9c2a-58d9be86c9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7583</TotalTime>
  <Words>571</Words>
  <Application>Microsoft Office PowerPoint</Application>
  <PresentationFormat>Panorámica</PresentationFormat>
  <Paragraphs>93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Symbol</vt:lpstr>
      <vt:lpstr>1_Tema de Office</vt:lpstr>
      <vt:lpstr>Tema de Office</vt:lpstr>
      <vt:lpstr>Presentación de PowerPoint</vt:lpstr>
      <vt:lpstr>Condiciones de Bases Fondos Programas Extraordinarios </vt:lpstr>
      <vt:lpstr>Antecedentes Generales de la Actividad </vt:lpstr>
      <vt:lpstr>Contribución Interna </vt:lpstr>
      <vt:lpstr>Contribución Interna </vt:lpstr>
      <vt:lpstr>Contribución Externa </vt:lpstr>
      <vt:lpstr>Presentación de PowerPoint</vt:lpstr>
      <vt:lpstr>INGRESOS ESPERADOS DEL PROYECTO</vt:lpstr>
      <vt:lpstr>Estructura de Gastos del Proyecto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de Marketing y Comunicaciones</dc:title>
  <dc:creator>Barbara Duran Magnere</dc:creator>
  <cp:lastModifiedBy>Alejandra Ivonne Araya Rodriguez</cp:lastModifiedBy>
  <cp:revision>19</cp:revision>
  <dcterms:created xsi:type="dcterms:W3CDTF">2018-05-04T14:21:08Z</dcterms:created>
  <dcterms:modified xsi:type="dcterms:W3CDTF">2023-01-06T01:21:16Z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0x010100813E81C7322C7148B9033370E9096A1B</vt:lpwstr>
  </property>
  <property fmtid="{D5CDD505-2E9C-101B-9397-08002B2CF9AE}" pid="3" name="MediaServiceImageTags">
    <vt:lpwstr/>
  </property>
</Properties>
</file>