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66" r:id="rId6"/>
    <p:sldId id="264" r:id="rId7"/>
    <p:sldId id="287" r:id="rId8"/>
    <p:sldId id="288" r:id="rId9"/>
    <p:sldId id="283" r:id="rId10"/>
    <p:sldId id="285" r:id="rId11"/>
    <p:sldId id="286" r:id="rId12"/>
    <p:sldId id="279" r:id="rId13"/>
    <p:sldId id="277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Hidalgo Sepulveda" initials="HHS" lastIdx="1" clrIdx="0">
    <p:extLst>
      <p:ext uri="{19B8F6BF-5375-455C-9EA6-DF929625EA0E}">
        <p15:presenceInfo xmlns:p15="http://schemas.microsoft.com/office/powerpoint/2012/main" userId="S-1-5-21-993326457-1990213774-629508014-61267" providerId="AD"/>
      </p:ext>
    </p:extLst>
  </p:cmAuthor>
  <p:cmAuthor id="2" name="evaluacion.impacto" initials="e" lastIdx="1" clrIdx="1">
    <p:extLst>
      <p:ext uri="{19B8F6BF-5375-455C-9EA6-DF929625EA0E}">
        <p15:presenceInfo xmlns:p15="http://schemas.microsoft.com/office/powerpoint/2012/main" userId="S::evaluacion.impacto@unab.cl::75f7b018-1ac4-48f9-b3dc-aef38b7387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335"/>
    <a:srgbClr val="E75D2F"/>
    <a:srgbClr val="181717"/>
    <a:srgbClr val="151D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1DFDA-1878-4843-9291-F775D673D0D9}" v="22" dt="2023-01-06T01:24:47.221"/>
    <p1510:client id="{D9FAA9B9-B434-48DF-BCAA-EF1693D75E27}" v="2" dt="2023-01-06T01:22:12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Jesús Cabello Gordon" userId="879a4fdb-f773-440e-8377-9f0b922a7bb5" providerId="ADAL" clId="{FBA33B3A-0B9D-40C8-BF3E-4247CBCB377C}"/>
    <pc:docChg chg="undo custSel modSld">
      <pc:chgData name="María Jesús Cabello Gordon" userId="879a4fdb-f773-440e-8377-9f0b922a7bb5" providerId="ADAL" clId="{FBA33B3A-0B9D-40C8-BF3E-4247CBCB377C}" dt="2023-01-05T00:29:20.117" v="121" actId="1076"/>
      <pc:docMkLst>
        <pc:docMk/>
      </pc:docMkLst>
      <pc:sldChg chg="modSp mod">
        <pc:chgData name="María Jesús Cabello Gordon" userId="879a4fdb-f773-440e-8377-9f0b922a7bb5" providerId="ADAL" clId="{FBA33B3A-0B9D-40C8-BF3E-4247CBCB377C}" dt="2023-01-05T00:27:41.631" v="115" actId="20577"/>
        <pc:sldMkLst>
          <pc:docMk/>
          <pc:sldMk cId="69282789" sldId="264"/>
        </pc:sldMkLst>
        <pc:spChg chg="mod">
          <ac:chgData name="María Jesús Cabello Gordon" userId="879a4fdb-f773-440e-8377-9f0b922a7bb5" providerId="ADAL" clId="{FBA33B3A-0B9D-40C8-BF3E-4247CBCB377C}" dt="2023-01-05T00:27:41.631" v="115" actId="20577"/>
          <ac:spMkLst>
            <pc:docMk/>
            <pc:sldMk cId="69282789" sldId="264"/>
            <ac:spMk id="5" creationId="{30E7A732-64D8-4DC2-A878-9112A5FF22C7}"/>
          </ac:spMkLst>
        </pc:spChg>
      </pc:sldChg>
      <pc:sldChg chg="addSp delSp modSp mod">
        <pc:chgData name="María Jesús Cabello Gordon" userId="879a4fdb-f773-440e-8377-9f0b922a7bb5" providerId="ADAL" clId="{FBA33B3A-0B9D-40C8-BF3E-4247CBCB377C}" dt="2023-01-05T00:26:01.356" v="108" actId="1076"/>
        <pc:sldMkLst>
          <pc:docMk/>
          <pc:sldMk cId="2108645153" sldId="266"/>
        </pc:sldMkLst>
        <pc:spChg chg="del">
          <ac:chgData name="María Jesús Cabello Gordon" userId="879a4fdb-f773-440e-8377-9f0b922a7bb5" providerId="ADAL" clId="{FBA33B3A-0B9D-40C8-BF3E-4247CBCB377C}" dt="2023-01-05T00:25:40.766" v="102" actId="478"/>
          <ac:spMkLst>
            <pc:docMk/>
            <pc:sldMk cId="2108645153" sldId="266"/>
            <ac:spMk id="10" creationId="{787880B0-906D-2E94-A7FF-6E62FC7A8BEE}"/>
          </ac:spMkLst>
        </pc:spChg>
        <pc:picChg chg="add mod">
          <ac:chgData name="María Jesús Cabello Gordon" userId="879a4fdb-f773-440e-8377-9f0b922a7bb5" providerId="ADAL" clId="{FBA33B3A-0B9D-40C8-BF3E-4247CBCB377C}" dt="2023-01-05T00:25:48.646" v="105" actId="1076"/>
          <ac:picMkLst>
            <pc:docMk/>
            <pc:sldMk cId="2108645153" sldId="266"/>
            <ac:picMk id="2" creationId="{3E621434-2E5B-2FE6-3192-E6255C62F8E7}"/>
          </ac:picMkLst>
        </pc:picChg>
        <pc:picChg chg="add mod">
          <ac:chgData name="María Jesús Cabello Gordon" userId="879a4fdb-f773-440e-8377-9f0b922a7bb5" providerId="ADAL" clId="{FBA33B3A-0B9D-40C8-BF3E-4247CBCB377C}" dt="2023-01-05T00:26:01.356" v="108" actId="1076"/>
          <ac:picMkLst>
            <pc:docMk/>
            <pc:sldMk cId="2108645153" sldId="266"/>
            <ac:picMk id="3" creationId="{C983B93B-1C38-F7EB-697D-8E63921D5F3B}"/>
          </ac:picMkLst>
        </pc:picChg>
        <pc:picChg chg="del">
          <ac:chgData name="María Jesús Cabello Gordon" userId="879a4fdb-f773-440e-8377-9f0b922a7bb5" providerId="ADAL" clId="{FBA33B3A-0B9D-40C8-BF3E-4247CBCB377C}" dt="2023-01-05T00:25:38.965" v="101" actId="478"/>
          <ac:picMkLst>
            <pc:docMk/>
            <pc:sldMk cId="2108645153" sldId="266"/>
            <ac:picMk id="9" creationId="{34FDB51F-899B-74C3-E44B-E3C823B7A9C7}"/>
          </ac:picMkLst>
        </pc:picChg>
      </pc:sldChg>
      <pc:sldChg chg="addSp delSp modSp mod">
        <pc:chgData name="María Jesús Cabello Gordon" userId="879a4fdb-f773-440e-8377-9f0b922a7bb5" providerId="ADAL" clId="{FBA33B3A-0B9D-40C8-BF3E-4247CBCB377C}" dt="2023-01-05T00:29:20.117" v="121" actId="1076"/>
        <pc:sldMkLst>
          <pc:docMk/>
          <pc:sldMk cId="1808762985" sldId="267"/>
        </pc:sldMkLst>
        <pc:spChg chg="add del mod">
          <ac:chgData name="María Jesús Cabello Gordon" userId="879a4fdb-f773-440e-8377-9f0b922a7bb5" providerId="ADAL" clId="{FBA33B3A-0B9D-40C8-BF3E-4247CBCB377C}" dt="2023-01-05T00:28:45.050" v="117" actId="478"/>
          <ac:spMkLst>
            <pc:docMk/>
            <pc:sldMk cId="1808762985" sldId="267"/>
            <ac:spMk id="4" creationId="{5891B1DE-6BC4-B169-2262-2DB93CF86752}"/>
          </ac:spMkLst>
        </pc:spChg>
        <pc:graphicFrameChg chg="add del mod modGraphic">
          <ac:chgData name="María Jesús Cabello Gordon" userId="879a4fdb-f773-440e-8377-9f0b922a7bb5" providerId="ADAL" clId="{FBA33B3A-0B9D-40C8-BF3E-4247CBCB377C}" dt="2023-01-05T00:29:20.117" v="121" actId="1076"/>
          <ac:graphicFrameMkLst>
            <pc:docMk/>
            <pc:sldMk cId="1808762985" sldId="267"/>
            <ac:graphicFrameMk id="8" creationId="{DE082510-AF76-44F4-8944-332B3D257DE2}"/>
          </ac:graphicFrameMkLst>
        </pc:graphicFrameChg>
      </pc:sldChg>
    </pc:docChg>
  </pc:docChgLst>
  <pc:docChgLst>
    <pc:chgData name="Alejandra Ivonne Araya Rodriguez" userId="S::alejandra.araya@unab.cl::a07e8299-18ce-4f76-af03-007ef6e9cbf9" providerId="AD" clId="Web-{D9FAA9B9-B434-48DF-BCAA-EF1693D75E27}"/>
    <pc:docChg chg="modSld">
      <pc:chgData name="Alejandra Ivonne Araya Rodriguez" userId="S::alejandra.araya@unab.cl::a07e8299-18ce-4f76-af03-007ef6e9cbf9" providerId="AD" clId="Web-{D9FAA9B9-B434-48DF-BCAA-EF1693D75E27}" dt="2023-01-06T01:22:12.838" v="0"/>
      <pc:docMkLst>
        <pc:docMk/>
      </pc:docMkLst>
      <pc:sldChg chg="delSp">
        <pc:chgData name="Alejandra Ivonne Araya Rodriguez" userId="S::alejandra.araya@unab.cl::a07e8299-18ce-4f76-af03-007ef6e9cbf9" providerId="AD" clId="Web-{D9FAA9B9-B434-48DF-BCAA-EF1693D75E27}" dt="2023-01-06T01:22:12.838" v="0"/>
        <pc:sldMkLst>
          <pc:docMk/>
          <pc:sldMk cId="2108645153" sldId="266"/>
        </pc:sldMkLst>
        <pc:picChg chg="del">
          <ac:chgData name="Alejandra Ivonne Araya Rodriguez" userId="S::alejandra.araya@unab.cl::a07e8299-18ce-4f76-af03-007ef6e9cbf9" providerId="AD" clId="Web-{D9FAA9B9-B434-48DF-BCAA-EF1693D75E27}" dt="2023-01-06T01:22:12.838" v="0"/>
          <ac:picMkLst>
            <pc:docMk/>
            <pc:sldMk cId="2108645153" sldId="266"/>
            <ac:picMk id="3" creationId="{C983B93B-1C38-F7EB-697D-8E63921D5F3B}"/>
          </ac:picMkLst>
        </pc:picChg>
      </pc:sldChg>
    </pc:docChg>
  </pc:docChgLst>
  <pc:docChgLst>
    <pc:chgData name="Alejandra Ivonne Araya Rodriguez" userId="a07e8299-18ce-4f76-af03-007ef6e9cbf9" providerId="ADAL" clId="{8B41DFDA-1878-4843-9291-F775D673D0D9}"/>
    <pc:docChg chg="addSld delSld modSld">
      <pc:chgData name="Alejandra Ivonne Araya Rodriguez" userId="a07e8299-18ce-4f76-af03-007ef6e9cbf9" providerId="ADAL" clId="{8B41DFDA-1878-4843-9291-F775D673D0D9}" dt="2023-01-06T01:24:47.218" v="18"/>
      <pc:docMkLst>
        <pc:docMk/>
      </pc:docMkLst>
      <pc:sldChg chg="addSp modSp">
        <pc:chgData name="Alejandra Ivonne Araya Rodriguez" userId="a07e8299-18ce-4f76-af03-007ef6e9cbf9" providerId="ADAL" clId="{8B41DFDA-1878-4843-9291-F775D673D0D9}" dt="2023-01-06T01:22:22.079" v="0"/>
        <pc:sldMkLst>
          <pc:docMk/>
          <pc:sldMk cId="2108645153" sldId="266"/>
        </pc:sldMkLst>
        <pc:picChg chg="add mod">
          <ac:chgData name="Alejandra Ivonne Araya Rodriguez" userId="a07e8299-18ce-4f76-af03-007ef6e9cbf9" providerId="ADAL" clId="{8B41DFDA-1878-4843-9291-F775D673D0D9}" dt="2023-01-06T01:22:22.079" v="0"/>
          <ac:picMkLst>
            <pc:docMk/>
            <pc:sldMk cId="2108645153" sldId="266"/>
            <ac:picMk id="2" creationId="{7F5510DA-6FA3-5C02-A000-83803292539D}"/>
          </ac:picMkLst>
        </pc:picChg>
      </pc:sldChg>
      <pc:sldChg chg="del">
        <pc:chgData name="Alejandra Ivonne Araya Rodriguez" userId="a07e8299-18ce-4f76-af03-007ef6e9cbf9" providerId="ADAL" clId="{8B41DFDA-1878-4843-9291-F775D673D0D9}" dt="2023-01-06T01:24:23.127" v="11" actId="47"/>
        <pc:sldMkLst>
          <pc:docMk/>
          <pc:sldMk cId="1808762985" sldId="267"/>
        </pc:sldMkLst>
      </pc:sldChg>
      <pc:sldChg chg="add del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1485900754" sldId="277"/>
        </pc:sldMkLst>
      </pc:sldChg>
      <pc:sldChg chg="add del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1003730673" sldId="279"/>
        </pc:sldMkLst>
      </pc:sldChg>
      <pc:sldChg chg="modSp del mod">
        <pc:chgData name="Alejandra Ivonne Araya Rodriguez" userId="a07e8299-18ce-4f76-af03-007ef6e9cbf9" providerId="ADAL" clId="{8B41DFDA-1878-4843-9291-F775D673D0D9}" dt="2023-01-06T01:24:22.676" v="10" actId="47"/>
        <pc:sldMkLst>
          <pc:docMk/>
          <pc:sldMk cId="3583022102" sldId="281"/>
        </pc:sldMkLst>
        <pc:graphicFrameChg chg="mod modGraphic">
          <ac:chgData name="Alejandra Ivonne Araya Rodriguez" userId="a07e8299-18ce-4f76-af03-007ef6e9cbf9" providerId="ADAL" clId="{8B41DFDA-1878-4843-9291-F775D673D0D9}" dt="2023-01-06T01:22:33.122" v="2" actId="108"/>
          <ac:graphicFrameMkLst>
            <pc:docMk/>
            <pc:sldMk cId="3583022102" sldId="281"/>
            <ac:graphicFrameMk id="4" creationId="{B1FD695E-C6C3-46A4-AEE4-9CCD796609A4}"/>
          </ac:graphicFrameMkLst>
        </pc:graphicFrameChg>
      </pc:sldChg>
      <pc:sldChg chg="add del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2918958371" sldId="283"/>
        </pc:sldMkLst>
      </pc:sldChg>
      <pc:sldChg chg="del">
        <pc:chgData name="Alejandra Ivonne Araya Rodriguez" userId="a07e8299-18ce-4f76-af03-007ef6e9cbf9" providerId="ADAL" clId="{8B41DFDA-1878-4843-9291-F775D673D0D9}" dt="2023-01-06T01:24:24.611" v="15" actId="47"/>
        <pc:sldMkLst>
          <pc:docMk/>
          <pc:sldMk cId="947863844" sldId="284"/>
        </pc:sldMkLst>
      </pc:sldChg>
      <pc:sldChg chg="add del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33068876" sldId="285"/>
        </pc:sldMkLst>
      </pc:sldChg>
      <pc:sldChg chg="add del">
        <pc:chgData name="Alejandra Ivonne Araya Rodriguez" userId="a07e8299-18ce-4f76-af03-007ef6e9cbf9" providerId="ADAL" clId="{8B41DFDA-1878-4843-9291-F775D673D0D9}" dt="2023-01-06T01:23:01.544" v="4" actId="47"/>
        <pc:sldMkLst>
          <pc:docMk/>
          <pc:sldMk cId="955490168" sldId="286"/>
        </pc:sldMkLst>
      </pc:sldChg>
      <pc:sldChg chg="addSp delSp modSp new del mod">
        <pc:chgData name="Alejandra Ivonne Araya Rodriguez" userId="a07e8299-18ce-4f76-af03-007ef6e9cbf9" providerId="ADAL" clId="{8B41DFDA-1878-4843-9291-F775D673D0D9}" dt="2023-01-06T01:24:23.523" v="12" actId="47"/>
        <pc:sldMkLst>
          <pc:docMk/>
          <pc:sldMk cId="1922248217" sldId="286"/>
        </pc:sldMkLst>
        <pc:spChg chg="del mod">
          <ac:chgData name="Alejandra Ivonne Araya Rodriguez" userId="a07e8299-18ce-4f76-af03-007ef6e9cbf9" providerId="ADAL" clId="{8B41DFDA-1878-4843-9291-F775D673D0D9}" dt="2023-01-06T01:23:23.410" v="7" actId="3680"/>
          <ac:spMkLst>
            <pc:docMk/>
            <pc:sldMk cId="1922248217" sldId="286"/>
            <ac:spMk id="3" creationId="{8BF0B2CF-0ECF-7F80-313C-3A160F3E3E07}"/>
          </ac:spMkLst>
        </pc:spChg>
        <pc:graphicFrameChg chg="add mod ord modGraphic">
          <ac:chgData name="Alejandra Ivonne Araya Rodriguez" userId="a07e8299-18ce-4f76-af03-007ef6e9cbf9" providerId="ADAL" clId="{8B41DFDA-1878-4843-9291-F775D673D0D9}" dt="2023-01-06T01:23:32.267" v="9" actId="14734"/>
          <ac:graphicFrameMkLst>
            <pc:docMk/>
            <pc:sldMk cId="1922248217" sldId="286"/>
            <ac:graphicFrameMk id="4" creationId="{3FD95C87-82CE-C337-60A3-40A532DCB045}"/>
          </ac:graphicFrameMkLst>
        </pc:graphicFrameChg>
      </pc:sldChg>
      <pc:sldChg chg="add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2519707852" sldId="286"/>
        </pc:sldMkLst>
      </pc:sldChg>
      <pc:sldChg chg="add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394789145" sldId="287"/>
        </pc:sldMkLst>
      </pc:sldChg>
      <pc:sldChg chg="add">
        <pc:chgData name="Alejandra Ivonne Araya Rodriguez" userId="a07e8299-18ce-4f76-af03-007ef6e9cbf9" providerId="ADAL" clId="{8B41DFDA-1878-4843-9291-F775D673D0D9}" dt="2023-01-06T01:24:47.218" v="18"/>
        <pc:sldMkLst>
          <pc:docMk/>
          <pc:sldMk cId="2633274939" sldId="288"/>
        </pc:sldMkLst>
      </pc:sldChg>
    </pc:docChg>
  </pc:docChgLst>
  <pc:docChgLst>
    <pc:chgData clId="Web-{D9FAA9B9-B434-48DF-BCAA-EF1693D75E27}"/>
    <pc:docChg chg="modSld">
      <pc:chgData name="" userId="" providerId="" clId="Web-{D9FAA9B9-B434-48DF-BCAA-EF1693D75E27}" dt="2023-01-06T01:22:10.931" v="0"/>
      <pc:docMkLst>
        <pc:docMk/>
      </pc:docMkLst>
      <pc:sldChg chg="delSp">
        <pc:chgData name="" userId="" providerId="" clId="Web-{D9FAA9B9-B434-48DF-BCAA-EF1693D75E27}" dt="2023-01-06T01:22:10.931" v="0"/>
        <pc:sldMkLst>
          <pc:docMk/>
          <pc:sldMk cId="2108645153" sldId="266"/>
        </pc:sldMkLst>
        <pc:picChg chg="del">
          <ac:chgData name="" userId="" providerId="" clId="Web-{D9FAA9B9-B434-48DF-BCAA-EF1693D75E27}" dt="2023-01-06T01:22:10.931" v="0"/>
          <ac:picMkLst>
            <pc:docMk/>
            <pc:sldMk cId="2108645153" sldId="266"/>
            <ac:picMk id="2" creationId="{3E621434-2E5B-2FE6-3192-E6255C62F8E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5FB5C-B17E-4596-9ADE-59D8132A9FC2}" type="datetimeFigureOut">
              <a:rPr lang="es-CL" smtClean="0"/>
              <a:t>05-01-2023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9CB-E757-4941-BD97-49CDD682436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9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4016488" y="8877338"/>
            <a:ext cx="3072687" cy="46731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A0307-BC63-454F-919A-A5F10E3A1F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5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0776520" y="188640"/>
            <a:ext cx="1383491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5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720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1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882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5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80"/>
            <a:ext cx="10972800" cy="97722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1942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1970314"/>
            <a:ext cx="5386917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219429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1970314"/>
            <a:ext cx="5389033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0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9"/>
            <a:ext cx="10972800" cy="9772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9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6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>
            <a:off x="10909733" y="-1"/>
            <a:ext cx="1271464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8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440616" cy="720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schemeClr val="bg1"/>
                </a:solidFill>
              </a:rPr>
              <a:pPr/>
              <a:t>‹#›</a:t>
            </a:fld>
            <a:endParaRPr lang="es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7D51C15-B800-4C1F-8675-0F0C59E76F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87" y="17465"/>
            <a:ext cx="12192000" cy="9715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496"/>
            <a:ext cx="10495402" cy="98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143001"/>
            <a:ext cx="10972800" cy="4983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75664C3-A8D5-4314-A669-8A8FD320731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04" y="136524"/>
            <a:ext cx="850445" cy="7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36000" y="188640"/>
            <a:ext cx="1075814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6000" y="1135095"/>
            <a:ext cx="11520000" cy="4670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9EA060-4BE0-4C01-A250-BD9D26FDFA7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49" y="188639"/>
            <a:ext cx="1027536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8">
            <a:extLst>
              <a:ext uri="{FF2B5EF4-FFF2-40B4-BE49-F238E27FC236}">
                <a16:creationId xmlns:a16="http://schemas.microsoft.com/office/drawing/2014/main" id="{B3A7AA5E-639E-42D6-BC5C-D3F801BD91EB}"/>
              </a:ext>
            </a:extLst>
          </p:cNvPr>
          <p:cNvSpPr txBox="1">
            <a:spLocks/>
          </p:cNvSpPr>
          <p:nvPr/>
        </p:nvSpPr>
        <p:spPr>
          <a:xfrm>
            <a:off x="213462" y="5041532"/>
            <a:ext cx="11766014" cy="8524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18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F5510DA-6FA3-5C02-A000-838032925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229" y="385916"/>
            <a:ext cx="6269294" cy="626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45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4" y="233616"/>
            <a:ext cx="10972800" cy="996437"/>
          </a:xfrm>
        </p:spPr>
        <p:txBody>
          <a:bodyPr>
            <a:noAutofit/>
          </a:bodyPr>
          <a:lstStyle/>
          <a:p>
            <a:r>
              <a:rPr lang="es-CL" sz="3200">
                <a:solidFill>
                  <a:schemeClr val="bg1"/>
                </a:solidFill>
              </a:rPr>
              <a:t>Condiciones de Bases Fondos </a:t>
            </a:r>
            <a:r>
              <a:rPr lang="es-CL" sz="3200"/>
              <a:t>Proyectos asignaturas del Plan de </a:t>
            </a:r>
            <a:r>
              <a:rPr lang="es-CL" sz="3200" err="1"/>
              <a:t>VcM</a:t>
            </a:r>
            <a:r>
              <a:rPr lang="es-CL" sz="3200"/>
              <a:t> </a:t>
            </a:r>
            <a:br>
              <a:rPr lang="es-CL" sz="3200"/>
            </a:br>
            <a:endParaRPr lang="es-CL" sz="3200">
              <a:solidFill>
                <a:schemeClr val="bg1"/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0E7A732-64D8-4DC2-A878-9112A5FF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sz="1600"/>
          </a:p>
          <a:p>
            <a:pPr lvl="1" algn="just"/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Apertura de los FFCC-01 2023: 16 de ENERO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de</a:t>
            </a:r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2023</a:t>
            </a:r>
          </a:p>
          <a:p>
            <a:pPr lvl="1" algn="just"/>
            <a:r>
              <a:rPr lang="es-CL" sz="1800">
                <a:solidFill>
                  <a:srgbClr val="393939"/>
                </a:solidFill>
                <a:cs typeface="Calibri" panose="020F0502020204030204" pitchFamily="34" charset="0"/>
              </a:rPr>
              <a:t>Plazo máximo para enviar postulaciones de los proyectos del primer semestre: 17 de MARZO de 2023</a:t>
            </a:r>
          </a:p>
          <a:p>
            <a:pPr lvl="1" algn="just"/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Fecha máxima para realizar gastos con cargo a estos fondos 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30</a:t>
            </a:r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 JUNIO de </a:t>
            </a:r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2023.</a:t>
            </a:r>
          </a:p>
          <a:p>
            <a:pPr lvl="1" algn="just"/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Monto de ejecución hasta un millón de pesos bruto </a:t>
            </a:r>
            <a:r>
              <a:rPr lang="es-CL" sz="1800" b="1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($1.000.000)</a:t>
            </a:r>
            <a:endParaRPr lang="es-CL" sz="1800" b="1">
              <a:solidFill>
                <a:srgbClr val="393939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/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El financiamiento para entregar en esta versión pretende preferentemente 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omplementar el financiamiento necesario para la ejecución de actividades de VcM, definidas en los Planes de Vinculación con el Medio de las carreras o programas.</a:t>
            </a:r>
          </a:p>
          <a:p>
            <a:pPr lvl="1" algn="just"/>
            <a: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</a:rPr>
              <a:t>El trabajo será desarrollado con un s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</a:rPr>
              <a:t>ocio comunitario ( organización , empresa , fundación ; colegio, </a:t>
            </a:r>
            <a:r>
              <a:rPr lang="es-CL" sz="1800" err="1">
                <a:solidFill>
                  <a:srgbClr val="393939"/>
                </a:solidFill>
                <a:ea typeface="Times New Roman" panose="02020603050405020304" pitchFamily="18" charset="0"/>
              </a:rPr>
              <a:t>etc</a:t>
            </a:r>
            <a:r>
              <a:rPr lang="es-CL" sz="1800">
                <a:solidFill>
                  <a:srgbClr val="393939"/>
                </a:solidFill>
                <a:ea typeface="Times New Roman" panose="02020603050405020304" pitchFamily="18" charset="0"/>
              </a:rPr>
              <a:t>) que ha manifestado una necesidad explicita que puede ser resulta a través de este proyecto  y cuenta con los medios necesarios para ejecutarlo durante el año académico 2023. </a:t>
            </a:r>
          </a:p>
          <a:p>
            <a:pPr marL="457200" lvl="1" indent="0" algn="just">
              <a:buNone/>
            </a:pPr>
            <a:br>
              <a:rPr lang="es-CL" sz="1800">
                <a:solidFill>
                  <a:srgbClr val="393939"/>
                </a:solidFill>
                <a:effectLst/>
                <a:ea typeface="Times New Roman" panose="02020603050405020304" pitchFamily="18" charset="0"/>
              </a:rPr>
            </a:br>
            <a:endParaRPr lang="es-CL" sz="1800"/>
          </a:p>
        </p:txBody>
      </p:sp>
    </p:spTree>
    <p:extLst>
      <p:ext uri="{BB962C8B-B14F-4D97-AF65-F5344CB8AC3E}">
        <p14:creationId xmlns:p14="http://schemas.microsoft.com/office/powerpoint/2010/main" val="692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A75B2-7CF7-5228-3E06-5CF082F8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>
                <a:solidFill>
                  <a:schemeClr val="bg1"/>
                </a:solidFill>
              </a:rPr>
              <a:t>Antecedentes Generales de la Actividad </a:t>
            </a:r>
            <a:endParaRPr lang="es-CL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0B14FFC-6C85-8F63-97F7-B3EC2388E1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10972800" cy="540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16366">
                  <a:extLst>
                    <a:ext uri="{9D8B030D-6E8A-4147-A177-3AD203B41FA5}">
                      <a16:colId xmlns:a16="http://schemas.microsoft.com/office/drawing/2014/main" val="1391147438"/>
                    </a:ext>
                  </a:extLst>
                </a:gridCol>
                <a:gridCol w="7856434">
                  <a:extLst>
                    <a:ext uri="{9D8B030D-6E8A-4147-A177-3AD203B41FA5}">
                      <a16:colId xmlns:a16="http://schemas.microsoft.com/office/drawing/2014/main" val="414990020"/>
                    </a:ext>
                  </a:extLst>
                </a:gridCol>
              </a:tblGrid>
              <a:tr h="6750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Nombre de la iniciativa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43346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Contribución interna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Contribuir al logro de los aprendizajes esperados declarados en el perfil de egreso de la carrera.</a:t>
                      </a:r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14028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Carrera(s) o Unidad(es)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/>
                        <a:t>Nombre y Código de  carrera </a:t>
                      </a:r>
                    </a:p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71884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Facultad(es)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8698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0674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Fecha(s) de realización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50783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Socio Comunitario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/>
                        <a:t>Nombre de la o las instituciones con las que se desarrollará esta actividad </a:t>
                      </a:r>
                      <a:endParaRPr lang="es-CL" sz="1400"/>
                    </a:p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20379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Nombre Jefe de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2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8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FDC23-AA4F-662D-B631-A0260A3F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>
                <a:solidFill>
                  <a:schemeClr val="bg1"/>
                </a:solidFill>
              </a:rPr>
              <a:t>Contribución Interna </a:t>
            </a:r>
            <a:endParaRPr lang="es-CL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A91919D-57C6-5BBF-268E-B1FE1D9484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10972800" cy="486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68538">
                  <a:extLst>
                    <a:ext uri="{9D8B030D-6E8A-4147-A177-3AD203B41FA5}">
                      <a16:colId xmlns:a16="http://schemas.microsoft.com/office/drawing/2014/main" val="911250954"/>
                    </a:ext>
                  </a:extLst>
                </a:gridCol>
                <a:gridCol w="8104262">
                  <a:extLst>
                    <a:ext uri="{9D8B030D-6E8A-4147-A177-3AD203B41FA5}">
                      <a16:colId xmlns:a16="http://schemas.microsoft.com/office/drawing/2014/main" val="1341819163"/>
                    </a:ext>
                  </a:extLst>
                </a:gridCol>
              </a:tblGrid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Asignatura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(indique/Código de programa /nombre  Asignatura y código de la asignatura en que se desarrollará el proyecto)</a:t>
                      </a:r>
                      <a:endParaRPr lang="es-CL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7246"/>
                  </a:ext>
                </a:extLst>
              </a:tr>
              <a:tr h="1180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Numero de estudiantes cursan la asignatura en la sede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92139"/>
                  </a:ext>
                </a:extLst>
              </a:tr>
              <a:tr h="118029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Numero de estudiantes que participaran del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07948"/>
                  </a:ext>
                </a:extLst>
              </a:tr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Objetivo contribución Interna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C</a:t>
                      </a:r>
                      <a:r>
                        <a:rPr lang="es-ES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ontribuir al logro de los aprendizajes esperados declarados en el perfil de egreso de la carrera.</a:t>
                      </a:r>
                    </a:p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71481"/>
                  </a:ext>
                </a:extLst>
              </a:tr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la actividad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9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7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</a:rPr>
              <a:t>Contribución Interna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1304" y="1257983"/>
          <a:ext cx="11606696" cy="52354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12492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Resultado de Aprendizaje del curso que se desarrolla con esta actividad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14453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Qué aporta este proyecto de VcM al logro del resultado de aprendizaje descrito anteriormente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1200"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2540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Cómo evaluará el logro de los aprendizajes esperados en los estudiantes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>
                <a:solidFill>
                  <a:schemeClr val="bg1"/>
                </a:solidFill>
              </a:rPr>
              <a:t>Contribución </a:t>
            </a:r>
            <a:r>
              <a:rPr lang="es-CL"/>
              <a:t>Externa</a:t>
            </a:r>
            <a:r>
              <a:rPr lang="es-CL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1304" y="1255620"/>
          <a:ext cx="11606696" cy="51451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2136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Descripción de Problema o Necesidad detectada en el entorno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4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129307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Objetivo de Contribución Externa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CL" sz="1200">
                          <a:effectLst/>
                          <a:latin typeface="+mj-lt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( Modelo de  VcM 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1716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beneficiarios directos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5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783A5-94F0-8905-747D-DDDFB66B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12EB454-E0A8-AD3B-1209-E3F28AEBC3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4938" y="1143000"/>
          <a:ext cx="10847462" cy="51479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2303">
                  <a:extLst>
                    <a:ext uri="{9D8B030D-6E8A-4147-A177-3AD203B41FA5}">
                      <a16:colId xmlns:a16="http://schemas.microsoft.com/office/drawing/2014/main" val="602907411"/>
                    </a:ext>
                  </a:extLst>
                </a:gridCol>
                <a:gridCol w="7805159">
                  <a:extLst>
                    <a:ext uri="{9D8B030D-6E8A-4147-A177-3AD203B41FA5}">
                      <a16:colId xmlns:a16="http://schemas.microsoft.com/office/drawing/2014/main" val="2067276597"/>
                    </a:ext>
                  </a:extLst>
                </a:gridCol>
              </a:tblGrid>
              <a:tr h="170847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del mecanismo formal  través del que se entregaran los resultados a la contra parte del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529098"/>
                  </a:ext>
                </a:extLst>
              </a:tr>
              <a:tr h="170847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productos que se entregara al socio comunitario</a:t>
                      </a:r>
                    </a:p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37936"/>
                  </a:ext>
                </a:extLst>
              </a:tr>
              <a:tr h="17310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posible realizar una evaluación de impacto/Contribución  externo en este proyecto</a:t>
                      </a:r>
                    </a:p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3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70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EB747-1310-45A1-89C4-C2B6026E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INGRESOS ESPERADOS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B4EC65-E76C-426E-9488-063DFF1E9C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3150270"/>
          <a:ext cx="10972800" cy="17453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650236">
                  <a:extLst>
                    <a:ext uri="{9D8B030D-6E8A-4147-A177-3AD203B41FA5}">
                      <a16:colId xmlns:a16="http://schemas.microsoft.com/office/drawing/2014/main" val="1887024502"/>
                    </a:ext>
                  </a:extLst>
                </a:gridCol>
                <a:gridCol w="3322564">
                  <a:extLst>
                    <a:ext uri="{9D8B030D-6E8A-4147-A177-3AD203B41FA5}">
                      <a16:colId xmlns:a16="http://schemas.microsoft.com/office/drawing/2014/main" val="1344574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>
                          <a:effectLst/>
                        </a:rPr>
                        <a:t>TOTAL PROYECTO</a:t>
                      </a:r>
                      <a:endParaRPr lang="es-C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>
                          <a:effectLst/>
                        </a:rPr>
                        <a:t>$</a:t>
                      </a:r>
                      <a:endParaRPr lang="es-CL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Monto Solicitado a este Fondo Concursable (</a:t>
                      </a:r>
                      <a:r>
                        <a:rPr lang="es-ES" sz="2400" err="1">
                          <a:effectLst/>
                        </a:rPr>
                        <a:t>max</a:t>
                      </a:r>
                      <a:r>
                        <a:rPr lang="es-ES" sz="2400">
                          <a:effectLst/>
                        </a:rPr>
                        <a:t>. 1 millón)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$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0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Aportes externos (en dinero):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$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040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Aportes externos (valorizados):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$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40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07A1-E619-45F2-8089-B354C4FD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Estructura de Gastos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3B9EDB6-5400-477F-8F8A-ABAAF1E637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7274" y="1203960"/>
          <a:ext cx="11144161" cy="46939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35961">
                  <a:extLst>
                    <a:ext uri="{9D8B030D-6E8A-4147-A177-3AD203B41FA5}">
                      <a16:colId xmlns:a16="http://schemas.microsoft.com/office/drawing/2014/main" val="2721542763"/>
                    </a:ext>
                  </a:extLst>
                </a:gridCol>
                <a:gridCol w="1080897">
                  <a:extLst>
                    <a:ext uri="{9D8B030D-6E8A-4147-A177-3AD203B41FA5}">
                      <a16:colId xmlns:a16="http://schemas.microsoft.com/office/drawing/2014/main" val="3206151870"/>
                    </a:ext>
                  </a:extLst>
                </a:gridCol>
                <a:gridCol w="1855915">
                  <a:extLst>
                    <a:ext uri="{9D8B030D-6E8A-4147-A177-3AD203B41FA5}">
                      <a16:colId xmlns:a16="http://schemas.microsoft.com/office/drawing/2014/main" val="2950052765"/>
                    </a:ext>
                  </a:extLst>
                </a:gridCol>
                <a:gridCol w="1674305">
                  <a:extLst>
                    <a:ext uri="{9D8B030D-6E8A-4147-A177-3AD203B41FA5}">
                      <a16:colId xmlns:a16="http://schemas.microsoft.com/office/drawing/2014/main" val="3559196217"/>
                    </a:ext>
                  </a:extLst>
                </a:gridCol>
                <a:gridCol w="3797083">
                  <a:extLst>
                    <a:ext uri="{9D8B030D-6E8A-4147-A177-3AD203B41FA5}">
                      <a16:colId xmlns:a16="http://schemas.microsoft.com/office/drawing/2014/main" val="2913896579"/>
                    </a:ext>
                  </a:extLst>
                </a:gridCol>
              </a:tblGrid>
              <a:tr h="293298">
                <a:tc>
                  <a:txBody>
                    <a:bodyPr/>
                    <a:lstStyle/>
                    <a:p>
                      <a:r>
                        <a:rPr lang="es-CL" sz="1600"/>
                        <a:t>Tipo de gasto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Cantidad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Solicitado a FFCC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Aporte Externo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Describa por qué necesita este apoyo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469463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Honorarios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100"/>
                        <a:t>(si son varios tipos, especifique cada uno en líneas separadas).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797022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Material promocional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86233509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Transporte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061719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Hotel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6008830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Servicio de Alimentación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663902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Materiales o Insumos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6411836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Etc, etc…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0205608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01291006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911820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4422917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51970264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84581294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>
                          <a:solidFill>
                            <a:srgbClr val="AC2335"/>
                          </a:solidFill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$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/>
                        <a:t>$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87936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94C17E0-5413-49E6-9D62-F0FD8B05A701}"/>
              </a:ext>
            </a:extLst>
          </p:cNvPr>
          <p:cNvSpPr txBox="1"/>
          <p:nvPr/>
        </p:nvSpPr>
        <p:spPr>
          <a:xfrm>
            <a:off x="477274" y="6211669"/>
            <a:ext cx="1146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>
                <a:solidFill>
                  <a:srgbClr val="FF0000"/>
                </a:solidFill>
              </a:rPr>
              <a:t>Nota importante: Este fondo no financiará el pago de honorarios para los participantes del proyecto. Tampoco se financiará servicios de café o catering.</a:t>
            </a:r>
          </a:p>
          <a:p>
            <a:pPr algn="ctr"/>
            <a:r>
              <a:rPr lang="es-CL" sz="1200">
                <a:solidFill>
                  <a:srgbClr val="FF0000"/>
                </a:solidFill>
              </a:rPr>
              <a:t>En la columna “Solicitado a FFC” debe poner lo que esta pidiendo a la UNAB a través de este fondo. </a:t>
            </a:r>
          </a:p>
          <a:p>
            <a:pPr algn="ctr"/>
            <a:r>
              <a:rPr lang="es-CL" sz="1200">
                <a:solidFill>
                  <a:srgbClr val="FF0000"/>
                </a:solidFill>
              </a:rPr>
              <a:t>En la columna “Aporte Externo” debe poner el valor en dinero o valorizado que será puesto por personas u organizaciones externas a la UNAB</a:t>
            </a:r>
          </a:p>
        </p:txBody>
      </p:sp>
    </p:spTree>
    <p:extLst>
      <p:ext uri="{BB962C8B-B14F-4D97-AF65-F5344CB8AC3E}">
        <p14:creationId xmlns:p14="http://schemas.microsoft.com/office/powerpoint/2010/main" val="1485900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feeb20-af50-4443-9c2a-58d9be86c963" xsi:nil="true"/>
    <lcf76f155ced4ddcb4097134ff3c332f xmlns="e0de1b1a-4368-425f-be68-2d2b1e1530c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3E81C7322C7148B9033370E9096A1B" ma:contentTypeVersion="17" ma:contentTypeDescription="Crear nuevo documento." ma:contentTypeScope="" ma:versionID="0af59d345bfd74e22da19085f9541c6c">
  <xsd:schema xmlns:xsd="http://www.w3.org/2001/XMLSchema" xmlns:xs="http://www.w3.org/2001/XMLSchema" xmlns:p="http://schemas.microsoft.com/office/2006/metadata/properties" xmlns:ns2="e0de1b1a-4368-425f-be68-2d2b1e1530cc" xmlns:ns3="ebfeeb20-af50-4443-9c2a-58d9be86c963" targetNamespace="http://schemas.microsoft.com/office/2006/metadata/properties" ma:root="true" ma:fieldsID="0922b2577440915a707a2594a7a368da" ns2:_="" ns3:_="">
    <xsd:import namespace="e0de1b1a-4368-425f-be68-2d2b1e1530cc"/>
    <xsd:import namespace="ebfeeb20-af50-4443-9c2a-58d9be86c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e1b1a-4368-425f-be68-2d2b1e153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71996052-62f5-4f90-af1f-7dc781ad54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eeb20-af50-4443-9c2a-58d9be86c9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88a172-cf83-4a6a-a1e8-a5ca31f2cb09}" ma:internalName="TaxCatchAll" ma:showField="CatchAllData" ma:web="ebfeeb20-af50-4443-9c2a-58d9be86c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AB0C42-E501-4B8C-B96D-19B03EFA39A3}">
  <ds:schemaRefs>
    <ds:schemaRef ds:uri="e0de1b1a-4368-425f-be68-2d2b1e1530cc"/>
    <ds:schemaRef ds:uri="ebfeeb20-af50-4443-9c2a-58d9be86c9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ACB68B8-C711-4495-BC0A-F495795743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AEDC4F-A60B-4133-BBB2-941CF3EADFAD}">
  <ds:schemaRefs>
    <ds:schemaRef ds:uri="e0de1b1a-4368-425f-be68-2d2b1e1530cc"/>
    <ds:schemaRef ds:uri="ebfeeb20-af50-4443-9c2a-58d9be86c9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1_Tema de Office</vt:lpstr>
      <vt:lpstr>Tema de Office</vt:lpstr>
      <vt:lpstr>PowerPoint Presentation</vt:lpstr>
      <vt:lpstr>Condiciones de Bases Fondos Proyectos asignaturas del Plan de VcM  </vt:lpstr>
      <vt:lpstr>Antecedentes Generales de la Actividad </vt:lpstr>
      <vt:lpstr>Contribución Interna </vt:lpstr>
      <vt:lpstr>Contribución Interna </vt:lpstr>
      <vt:lpstr>Contribución Externa </vt:lpstr>
      <vt:lpstr>PowerPoint Presentation</vt:lpstr>
      <vt:lpstr>INGRESOS ESPERADOS DEL PROYECTO</vt:lpstr>
      <vt:lpstr>Estructura de Gastos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Marketing y Comunicaciones</dc:title>
  <dc:creator>Barbara Duran Magnere</dc:creator>
  <cp:revision>1</cp:revision>
  <dcterms:created xsi:type="dcterms:W3CDTF">2018-05-04T14:21:08Z</dcterms:created>
  <dcterms:modified xsi:type="dcterms:W3CDTF">2023-01-06T01:25:09Z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0x010100813E81C7322C7148B9033370E9096A1B</vt:lpwstr>
  </property>
  <property fmtid="{D5CDD505-2E9C-101B-9397-08002B2CF9AE}" pid="3" name="MediaServiceImageTags">
    <vt:lpwstr/>
  </property>
</Properties>
</file>