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5"/>
  </p:notesMasterIdLst>
  <p:sldIdLst>
    <p:sldId id="266" r:id="rId6"/>
    <p:sldId id="264" r:id="rId7"/>
    <p:sldId id="287" r:id="rId8"/>
    <p:sldId id="288" r:id="rId9"/>
    <p:sldId id="283" r:id="rId10"/>
    <p:sldId id="285" r:id="rId11"/>
    <p:sldId id="286" r:id="rId12"/>
    <p:sldId id="279" r:id="rId13"/>
    <p:sldId id="277" r:id="rId1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ctor Hidalgo Sepulveda" initials="HHS" lastIdx="1" clrIdx="0">
    <p:extLst>
      <p:ext uri="{19B8F6BF-5375-455C-9EA6-DF929625EA0E}">
        <p15:presenceInfo xmlns:p15="http://schemas.microsoft.com/office/powerpoint/2012/main" userId="S-1-5-21-993326457-1990213774-629508014-61267" providerId="AD"/>
      </p:ext>
    </p:extLst>
  </p:cmAuthor>
  <p:cmAuthor id="2" name="evaluacion.impacto" initials="e" lastIdx="1" clrIdx="1">
    <p:extLst>
      <p:ext uri="{19B8F6BF-5375-455C-9EA6-DF929625EA0E}">
        <p15:presenceInfo xmlns:p15="http://schemas.microsoft.com/office/powerpoint/2012/main" userId="S::evaluacion.impacto@unab.cl::75f7b018-1ac4-48f9-b3dc-aef38b7387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2335"/>
    <a:srgbClr val="E75D2F"/>
    <a:srgbClr val="181717"/>
    <a:srgbClr val="151D2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F5B6CC-CC0F-4C5A-B5D7-A9C3C1B0F4EC}" v="170" dt="2023-12-07T14:45:33.996"/>
    <p1510:client id="{96BE2B1F-ACA0-4274-A9B1-C077AFCAC8A4}" v="27" dt="2023-12-07T14:45:38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jorie Susana Lara León" userId="0341718e-6dfb-4fcc-ae76-3c400f121a23" providerId="ADAL" clId="{8BF5B6CC-CC0F-4C5A-B5D7-A9C3C1B0F4EC}"/>
    <pc:docChg chg="undo custSel addSld delSld modSld">
      <pc:chgData name="Marjorie Susana Lara León" userId="0341718e-6dfb-4fcc-ae76-3c400f121a23" providerId="ADAL" clId="{8BF5B6CC-CC0F-4C5A-B5D7-A9C3C1B0F4EC}" dt="2023-12-07T14:45:33.996" v="161" actId="207"/>
      <pc:docMkLst>
        <pc:docMk/>
      </pc:docMkLst>
      <pc:sldChg chg="addSp modSp mod">
        <pc:chgData name="Marjorie Susana Lara León" userId="0341718e-6dfb-4fcc-ae76-3c400f121a23" providerId="ADAL" clId="{8BF5B6CC-CC0F-4C5A-B5D7-A9C3C1B0F4EC}" dt="2023-12-07T14:45:33.996" v="161" actId="207"/>
        <pc:sldMkLst>
          <pc:docMk/>
          <pc:sldMk cId="69282789" sldId="264"/>
        </pc:sldMkLst>
        <pc:spChg chg="mod">
          <ac:chgData name="Marjorie Susana Lara León" userId="0341718e-6dfb-4fcc-ae76-3c400f121a23" providerId="ADAL" clId="{8BF5B6CC-CC0F-4C5A-B5D7-A9C3C1B0F4EC}" dt="2023-12-07T14:38:59.554" v="46" actId="2711"/>
          <ac:spMkLst>
            <pc:docMk/>
            <pc:sldMk cId="69282789" sldId="264"/>
            <ac:spMk id="2" creationId="{AD466B9D-B225-4A2F-915B-D9385EA11AC4}"/>
          </ac:spMkLst>
        </pc:spChg>
        <pc:spChg chg="mod">
          <ac:chgData name="Marjorie Susana Lara León" userId="0341718e-6dfb-4fcc-ae76-3c400f121a23" providerId="ADAL" clId="{8BF5B6CC-CC0F-4C5A-B5D7-A9C3C1B0F4EC}" dt="2023-12-07T14:45:33.996" v="161" actId="207"/>
          <ac:spMkLst>
            <pc:docMk/>
            <pc:sldMk cId="69282789" sldId="264"/>
            <ac:spMk id="5" creationId="{30E7A732-64D8-4DC2-A878-9112A5FF22C7}"/>
          </ac:spMkLst>
        </pc:spChg>
        <pc:picChg chg="add mod">
          <ac:chgData name="Marjorie Susana Lara León" userId="0341718e-6dfb-4fcc-ae76-3c400f121a23" providerId="ADAL" clId="{8BF5B6CC-CC0F-4C5A-B5D7-A9C3C1B0F4EC}" dt="2023-12-07T14:37:22.228" v="29" actId="1076"/>
          <ac:picMkLst>
            <pc:docMk/>
            <pc:sldMk cId="69282789" sldId="264"/>
            <ac:picMk id="3" creationId="{FCBE11E6-CE75-2979-B873-CB954990EB33}"/>
          </ac:picMkLst>
        </pc:picChg>
      </pc:sldChg>
      <pc:sldChg chg="addSp delSp modSp mod">
        <pc:chgData name="Marjorie Susana Lara León" userId="0341718e-6dfb-4fcc-ae76-3c400f121a23" providerId="ADAL" clId="{8BF5B6CC-CC0F-4C5A-B5D7-A9C3C1B0F4EC}" dt="2023-12-07T14:44:46.826" v="154" actId="1076"/>
        <pc:sldMkLst>
          <pc:docMk/>
          <pc:sldMk cId="2108645153" sldId="266"/>
        </pc:sldMkLst>
        <pc:spChg chg="add del">
          <ac:chgData name="Marjorie Susana Lara León" userId="0341718e-6dfb-4fcc-ae76-3c400f121a23" providerId="ADAL" clId="{8BF5B6CC-CC0F-4C5A-B5D7-A9C3C1B0F4EC}" dt="2023-12-07T14:30:40.681" v="2" actId="22"/>
          <ac:spMkLst>
            <pc:docMk/>
            <pc:sldMk cId="2108645153" sldId="266"/>
            <ac:spMk id="3" creationId="{81FE8572-E45D-6FAC-D9AB-8D2779171F51}"/>
          </ac:spMkLst>
        </pc:spChg>
        <pc:spChg chg="add del">
          <ac:chgData name="Marjorie Susana Lara León" userId="0341718e-6dfb-4fcc-ae76-3c400f121a23" providerId="ADAL" clId="{8BF5B6CC-CC0F-4C5A-B5D7-A9C3C1B0F4EC}" dt="2023-12-07T14:30:51.102" v="4" actId="478"/>
          <ac:spMkLst>
            <pc:docMk/>
            <pc:sldMk cId="2108645153" sldId="266"/>
            <ac:spMk id="5" creationId="{33EBFD33-4FC6-AE47-C07B-3D0B9112B71A}"/>
          </ac:spMkLst>
        </pc:spChg>
        <pc:spChg chg="add del">
          <ac:chgData name="Marjorie Susana Lara León" userId="0341718e-6dfb-4fcc-ae76-3c400f121a23" providerId="ADAL" clId="{8BF5B6CC-CC0F-4C5A-B5D7-A9C3C1B0F4EC}" dt="2023-12-07T14:31:12.179" v="6" actId="478"/>
          <ac:spMkLst>
            <pc:docMk/>
            <pc:sldMk cId="2108645153" sldId="266"/>
            <ac:spMk id="7" creationId="{33150557-8CEF-3D20-82CF-305B7B0B7A75}"/>
          </ac:spMkLst>
        </pc:spChg>
        <pc:spChg chg="add del">
          <ac:chgData name="Marjorie Susana Lara León" userId="0341718e-6dfb-4fcc-ae76-3c400f121a23" providerId="ADAL" clId="{8BF5B6CC-CC0F-4C5A-B5D7-A9C3C1B0F4EC}" dt="2023-12-07T14:34:35.801" v="16" actId="22"/>
          <ac:spMkLst>
            <pc:docMk/>
            <pc:sldMk cId="2108645153" sldId="266"/>
            <ac:spMk id="15" creationId="{60C5E026-601A-F8DC-92F4-F3CAA4ADA189}"/>
          </ac:spMkLst>
        </pc:spChg>
        <pc:spChg chg="add mod">
          <ac:chgData name="Marjorie Susana Lara León" userId="0341718e-6dfb-4fcc-ae76-3c400f121a23" providerId="ADAL" clId="{8BF5B6CC-CC0F-4C5A-B5D7-A9C3C1B0F4EC}" dt="2023-12-07T14:44:46.826" v="154" actId="1076"/>
          <ac:spMkLst>
            <pc:docMk/>
            <pc:sldMk cId="2108645153" sldId="266"/>
            <ac:spMk id="20" creationId="{04CA9D74-5C40-A8CC-9A32-B8B71D4E8567}"/>
          </ac:spMkLst>
        </pc:spChg>
        <pc:picChg chg="del">
          <ac:chgData name="Marjorie Susana Lara León" userId="0341718e-6dfb-4fcc-ae76-3c400f121a23" providerId="ADAL" clId="{8BF5B6CC-CC0F-4C5A-B5D7-A9C3C1B0F4EC}" dt="2023-12-07T14:30:26.903" v="0" actId="478"/>
          <ac:picMkLst>
            <pc:docMk/>
            <pc:sldMk cId="2108645153" sldId="266"/>
            <ac:picMk id="9" creationId="{2EB9452C-D1FB-51D9-A8DB-471FB65F1E9F}"/>
          </ac:picMkLst>
        </pc:picChg>
        <pc:picChg chg="add mod">
          <ac:chgData name="Marjorie Susana Lara León" userId="0341718e-6dfb-4fcc-ae76-3c400f121a23" providerId="ADAL" clId="{8BF5B6CC-CC0F-4C5A-B5D7-A9C3C1B0F4EC}" dt="2023-12-07T14:32:22.969" v="9" actId="14100"/>
          <ac:picMkLst>
            <pc:docMk/>
            <pc:sldMk cId="2108645153" sldId="266"/>
            <ac:picMk id="10" creationId="{99DC39DD-F2F7-F573-9ECF-FE5F0E5D2936}"/>
          </ac:picMkLst>
        </pc:picChg>
        <pc:picChg chg="add del mod">
          <ac:chgData name="Marjorie Susana Lara León" userId="0341718e-6dfb-4fcc-ae76-3c400f121a23" providerId="ADAL" clId="{8BF5B6CC-CC0F-4C5A-B5D7-A9C3C1B0F4EC}" dt="2023-12-07T14:34:20.120" v="14" actId="478"/>
          <ac:picMkLst>
            <pc:docMk/>
            <pc:sldMk cId="2108645153" sldId="266"/>
            <ac:picMk id="13" creationId="{EE8F1B3F-16C9-8260-6BAE-44F2D67B3439}"/>
          </ac:picMkLst>
        </pc:picChg>
        <pc:picChg chg="add mod modCrop">
          <ac:chgData name="Marjorie Susana Lara León" userId="0341718e-6dfb-4fcc-ae76-3c400f121a23" providerId="ADAL" clId="{8BF5B6CC-CC0F-4C5A-B5D7-A9C3C1B0F4EC}" dt="2023-12-07T14:43:36.120" v="97" actId="1076"/>
          <ac:picMkLst>
            <pc:docMk/>
            <pc:sldMk cId="2108645153" sldId="266"/>
            <ac:picMk id="17" creationId="{04C932E5-D4A7-64AE-7BC0-D30E71ABB438}"/>
          </ac:picMkLst>
        </pc:picChg>
        <pc:picChg chg="add mod modCrop">
          <ac:chgData name="Marjorie Susana Lara León" userId="0341718e-6dfb-4fcc-ae76-3c400f121a23" providerId="ADAL" clId="{8BF5B6CC-CC0F-4C5A-B5D7-A9C3C1B0F4EC}" dt="2023-12-07T14:43:27.866" v="95" actId="732"/>
          <ac:picMkLst>
            <pc:docMk/>
            <pc:sldMk cId="2108645153" sldId="266"/>
            <ac:picMk id="19" creationId="{203F641A-665E-0D57-A1E4-9CCDBAAB3B22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41:29.730" v="75" actId="2711"/>
        <pc:sldMkLst>
          <pc:docMk/>
          <pc:sldMk cId="1485900754" sldId="277"/>
        </pc:sldMkLst>
        <pc:spChg chg="mod">
          <ac:chgData name="Marjorie Susana Lara León" userId="0341718e-6dfb-4fcc-ae76-3c400f121a23" providerId="ADAL" clId="{8BF5B6CC-CC0F-4C5A-B5D7-A9C3C1B0F4EC}" dt="2023-12-07T14:41:29.730" v="75" actId="2711"/>
          <ac:spMkLst>
            <pc:docMk/>
            <pc:sldMk cId="1485900754" sldId="277"/>
            <ac:spMk id="2" creationId="{52CF07A1-E619-45F2-8089-B354C4FD2250}"/>
          </ac:spMkLst>
        </pc:spChg>
        <pc:spChg chg="mod">
          <ac:chgData name="Marjorie Susana Lara León" userId="0341718e-6dfb-4fcc-ae76-3c400f121a23" providerId="ADAL" clId="{8BF5B6CC-CC0F-4C5A-B5D7-A9C3C1B0F4EC}" dt="2023-12-07T14:41:25.996" v="74" actId="2711"/>
          <ac:spMkLst>
            <pc:docMk/>
            <pc:sldMk cId="1485900754" sldId="277"/>
            <ac:spMk id="5" creationId="{194C17E0-5413-49E6-9D62-F0FD8B05A701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1:19.483" v="73" actId="403"/>
          <ac:graphicFrameMkLst>
            <pc:docMk/>
            <pc:sldMk cId="1485900754" sldId="277"/>
            <ac:graphicFrameMk id="3" creationId="{A873F4EC-04F5-D6D2-ECFE-5C316A3C4A2C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45.860" v="38" actId="1076"/>
          <ac:picMkLst>
            <pc:docMk/>
            <pc:sldMk cId="1485900754" sldId="277"/>
            <ac:picMk id="4" creationId="{2AEB8C29-DF19-2C7D-D425-7729BE2AB67C}"/>
          </ac:picMkLst>
        </pc:picChg>
      </pc:sldChg>
      <pc:sldChg chg="addSp delSp modSp mod">
        <pc:chgData name="Marjorie Susana Lara León" userId="0341718e-6dfb-4fcc-ae76-3c400f121a23" providerId="ADAL" clId="{8BF5B6CC-CC0F-4C5A-B5D7-A9C3C1B0F4EC}" dt="2023-12-07T14:41:06.821" v="70" actId="2711"/>
        <pc:sldMkLst>
          <pc:docMk/>
          <pc:sldMk cId="1003730673" sldId="279"/>
        </pc:sldMkLst>
        <pc:spChg chg="mod">
          <ac:chgData name="Marjorie Susana Lara León" userId="0341718e-6dfb-4fcc-ae76-3c400f121a23" providerId="ADAL" clId="{8BF5B6CC-CC0F-4C5A-B5D7-A9C3C1B0F4EC}" dt="2023-12-07T14:40:56.431" v="68" actId="2711"/>
          <ac:spMkLst>
            <pc:docMk/>
            <pc:sldMk cId="1003730673" sldId="279"/>
            <ac:spMk id="2" creationId="{4B2EB747-1310-45A1-89C4-C2B6026EF7FE}"/>
          </ac:spMkLst>
        </pc:spChg>
        <pc:spChg chg="mod">
          <ac:chgData name="Marjorie Susana Lara León" userId="0341718e-6dfb-4fcc-ae76-3c400f121a23" providerId="ADAL" clId="{8BF5B6CC-CC0F-4C5A-B5D7-A9C3C1B0F4EC}" dt="2023-12-07T14:41:06.821" v="70" actId="2711"/>
          <ac:spMkLst>
            <pc:docMk/>
            <pc:sldMk cId="1003730673" sldId="279"/>
            <ac:spMk id="3" creationId="{0A394001-9F01-B083-5014-CD320E366709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1:02.372" v="69" actId="2711"/>
          <ac:graphicFrameMkLst>
            <pc:docMk/>
            <pc:sldMk cId="1003730673" sldId="279"/>
            <ac:graphicFrameMk id="4" creationId="{97B4EC65-E76C-426E-9488-063DFF1E9C8D}"/>
          </ac:graphicFrameMkLst>
        </pc:graphicFrameChg>
        <pc:picChg chg="add del mod">
          <ac:chgData name="Marjorie Susana Lara León" userId="0341718e-6dfb-4fcc-ae76-3c400f121a23" providerId="ADAL" clId="{8BF5B6CC-CC0F-4C5A-B5D7-A9C3C1B0F4EC}" dt="2023-12-07T14:37:50.613" v="39" actId="478"/>
          <ac:picMkLst>
            <pc:docMk/>
            <pc:sldMk cId="1003730673" sldId="279"/>
            <ac:picMk id="5" creationId="{185A15F1-14F7-EFB8-1C93-0497D15451A3}"/>
          </ac:picMkLst>
        </pc:picChg>
        <pc:picChg chg="add mod">
          <ac:chgData name="Marjorie Susana Lara León" userId="0341718e-6dfb-4fcc-ae76-3c400f121a23" providerId="ADAL" clId="{8BF5B6CC-CC0F-4C5A-B5D7-A9C3C1B0F4EC}" dt="2023-12-07T14:37:50.947" v="40"/>
          <ac:picMkLst>
            <pc:docMk/>
            <pc:sldMk cId="1003730673" sldId="279"/>
            <ac:picMk id="6" creationId="{66F485A2-96EA-0C8A-F263-BFEBD39D9AC8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41:43.120" v="77" actId="2711"/>
        <pc:sldMkLst>
          <pc:docMk/>
          <pc:sldMk cId="2918958371" sldId="283"/>
        </pc:sldMkLst>
        <pc:spChg chg="mod">
          <ac:chgData name="Marjorie Susana Lara León" userId="0341718e-6dfb-4fcc-ae76-3c400f121a23" providerId="ADAL" clId="{8BF5B6CC-CC0F-4C5A-B5D7-A9C3C1B0F4EC}" dt="2023-12-07T14:41:43.120" v="77" actId="2711"/>
          <ac:spMkLst>
            <pc:docMk/>
            <pc:sldMk cId="2918958371" sldId="283"/>
            <ac:spMk id="2" creationId="{AD466B9D-B225-4A2F-915B-D9385EA11AC4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0:23.953" v="62" actId="404"/>
          <ac:graphicFrameMkLst>
            <pc:docMk/>
            <pc:sldMk cId="2918958371" sldId="283"/>
            <ac:graphicFrameMk id="8" creationId="{DE082510-AF76-44F4-8944-332B3D257DE2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31.243" v="32"/>
          <ac:picMkLst>
            <pc:docMk/>
            <pc:sldMk cId="2918958371" sldId="283"/>
            <ac:picMk id="3" creationId="{4E33B022-F527-D1ED-61B7-C36A5B1E83FF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41:36.918" v="76" actId="2711"/>
        <pc:sldMkLst>
          <pc:docMk/>
          <pc:sldMk cId="33068876" sldId="285"/>
        </pc:sldMkLst>
        <pc:spChg chg="mod">
          <ac:chgData name="Marjorie Susana Lara León" userId="0341718e-6dfb-4fcc-ae76-3c400f121a23" providerId="ADAL" clId="{8BF5B6CC-CC0F-4C5A-B5D7-A9C3C1B0F4EC}" dt="2023-12-07T14:41:36.918" v="76" actId="2711"/>
          <ac:spMkLst>
            <pc:docMk/>
            <pc:sldMk cId="33068876" sldId="285"/>
            <ac:spMk id="2" creationId="{AD466B9D-B225-4A2F-915B-D9385EA11AC4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0:33.977" v="64" actId="255"/>
          <ac:graphicFrameMkLst>
            <pc:docMk/>
            <pc:sldMk cId="33068876" sldId="285"/>
            <ac:graphicFrameMk id="8" creationId="{DE082510-AF76-44F4-8944-332B3D257DE2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32.660" v="33"/>
          <ac:picMkLst>
            <pc:docMk/>
            <pc:sldMk cId="33068876" sldId="285"/>
            <ac:picMk id="3" creationId="{80A5A2AF-34A9-4C06-B270-4CC00B1110AC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40:49.880" v="67" actId="2711"/>
        <pc:sldMkLst>
          <pc:docMk/>
          <pc:sldMk cId="2519707852" sldId="286"/>
        </pc:sldMkLst>
        <pc:spChg chg="mod">
          <ac:chgData name="Marjorie Susana Lara León" userId="0341718e-6dfb-4fcc-ae76-3c400f121a23" providerId="ADAL" clId="{8BF5B6CC-CC0F-4C5A-B5D7-A9C3C1B0F4EC}" dt="2023-12-07T14:40:49.880" v="67" actId="2711"/>
          <ac:spMkLst>
            <pc:docMk/>
            <pc:sldMk cId="2519707852" sldId="286"/>
            <ac:spMk id="2" creationId="{168783A5-94F0-8905-747D-DDDFB66BED94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0:45.013" v="66" actId="2711"/>
          <ac:graphicFrameMkLst>
            <pc:docMk/>
            <pc:sldMk cId="2519707852" sldId="286"/>
            <ac:graphicFrameMk id="4" creationId="{812EB454-E0A8-AD3B-1209-E3F28AEBC3F7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34.403" v="34"/>
          <ac:picMkLst>
            <pc:docMk/>
            <pc:sldMk cId="2519707852" sldId="286"/>
            <ac:picMk id="3" creationId="{F1190A68-74A5-2D5D-7B17-0953E58F65F4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39:16.794" v="48" actId="2711"/>
        <pc:sldMkLst>
          <pc:docMk/>
          <pc:sldMk cId="394789145" sldId="287"/>
        </pc:sldMkLst>
        <pc:spChg chg="mod">
          <ac:chgData name="Marjorie Susana Lara León" userId="0341718e-6dfb-4fcc-ae76-3c400f121a23" providerId="ADAL" clId="{8BF5B6CC-CC0F-4C5A-B5D7-A9C3C1B0F4EC}" dt="2023-12-07T14:39:06.490" v="47" actId="2711"/>
          <ac:spMkLst>
            <pc:docMk/>
            <pc:sldMk cId="394789145" sldId="287"/>
            <ac:spMk id="2" creationId="{A14A75B2-7CF7-5228-3E06-5CF082F8CE1B}"/>
          </ac:spMkLst>
        </pc:spChg>
        <pc:graphicFrameChg chg="modGraphic">
          <ac:chgData name="Marjorie Susana Lara León" userId="0341718e-6dfb-4fcc-ae76-3c400f121a23" providerId="ADAL" clId="{8BF5B6CC-CC0F-4C5A-B5D7-A9C3C1B0F4EC}" dt="2023-12-07T14:39:16.794" v="48" actId="2711"/>
          <ac:graphicFrameMkLst>
            <pc:docMk/>
            <pc:sldMk cId="394789145" sldId="287"/>
            <ac:graphicFrameMk id="4" creationId="{C0B14FFC-6C85-8F63-97F7-B3EC2388E195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25.874" v="30"/>
          <ac:picMkLst>
            <pc:docMk/>
            <pc:sldMk cId="394789145" sldId="287"/>
            <ac:picMk id="3" creationId="{09119E05-B053-D0CF-0F67-2FF66EF07BE8}"/>
          </ac:picMkLst>
        </pc:picChg>
      </pc:sldChg>
      <pc:sldChg chg="addSp modSp mod">
        <pc:chgData name="Marjorie Susana Lara León" userId="0341718e-6dfb-4fcc-ae76-3c400f121a23" providerId="ADAL" clId="{8BF5B6CC-CC0F-4C5A-B5D7-A9C3C1B0F4EC}" dt="2023-12-07T14:40:05.672" v="58" actId="255"/>
        <pc:sldMkLst>
          <pc:docMk/>
          <pc:sldMk cId="2633274939" sldId="288"/>
        </pc:sldMkLst>
        <pc:spChg chg="mod">
          <ac:chgData name="Marjorie Susana Lara León" userId="0341718e-6dfb-4fcc-ae76-3c400f121a23" providerId="ADAL" clId="{8BF5B6CC-CC0F-4C5A-B5D7-A9C3C1B0F4EC}" dt="2023-12-07T14:39:31.861" v="49" actId="2711"/>
          <ac:spMkLst>
            <pc:docMk/>
            <pc:sldMk cId="2633274939" sldId="288"/>
            <ac:spMk id="2" creationId="{653FDC23-AA4F-662D-B631-A0260A3F5701}"/>
          </ac:spMkLst>
        </pc:spChg>
        <pc:graphicFrameChg chg="modGraphic">
          <ac:chgData name="Marjorie Susana Lara León" userId="0341718e-6dfb-4fcc-ae76-3c400f121a23" providerId="ADAL" clId="{8BF5B6CC-CC0F-4C5A-B5D7-A9C3C1B0F4EC}" dt="2023-12-07T14:40:05.672" v="58" actId="255"/>
          <ac:graphicFrameMkLst>
            <pc:docMk/>
            <pc:sldMk cId="2633274939" sldId="288"/>
            <ac:graphicFrameMk id="4" creationId="{BA91919D-57C6-5BBF-268E-B1FE1D948449}"/>
          </ac:graphicFrameMkLst>
        </pc:graphicFrameChg>
        <pc:picChg chg="add mod">
          <ac:chgData name="Marjorie Susana Lara León" userId="0341718e-6dfb-4fcc-ae76-3c400f121a23" providerId="ADAL" clId="{8BF5B6CC-CC0F-4C5A-B5D7-A9C3C1B0F4EC}" dt="2023-12-07T14:37:28.572" v="31"/>
          <ac:picMkLst>
            <pc:docMk/>
            <pc:sldMk cId="2633274939" sldId="288"/>
            <ac:picMk id="3" creationId="{418C908D-71CF-7984-2E83-4F70FD94F8EE}"/>
          </ac:picMkLst>
        </pc:picChg>
      </pc:sldChg>
      <pc:sldChg chg="addSp delSp modSp add del mod">
        <pc:chgData name="Marjorie Susana Lara León" userId="0341718e-6dfb-4fcc-ae76-3c400f121a23" providerId="ADAL" clId="{8BF5B6CC-CC0F-4C5A-B5D7-A9C3C1B0F4EC}" dt="2023-12-07T14:43:40.199" v="98" actId="2696"/>
        <pc:sldMkLst>
          <pc:docMk/>
          <pc:sldMk cId="532071741" sldId="289"/>
        </pc:sldMkLst>
        <pc:spChg chg="del mod">
          <ac:chgData name="Marjorie Susana Lara León" userId="0341718e-6dfb-4fcc-ae76-3c400f121a23" providerId="ADAL" clId="{8BF5B6CC-CC0F-4C5A-B5D7-A9C3C1B0F4EC}" dt="2023-12-07T14:42:07.813" v="81" actId="478"/>
          <ac:spMkLst>
            <pc:docMk/>
            <pc:sldMk cId="532071741" sldId="289"/>
            <ac:spMk id="2" creationId="{AD466B9D-B225-4A2F-915B-D9385EA11AC4}"/>
          </ac:spMkLst>
        </pc:spChg>
        <pc:spChg chg="add del mod">
          <ac:chgData name="Marjorie Susana Lara León" userId="0341718e-6dfb-4fcc-ae76-3c400f121a23" providerId="ADAL" clId="{8BF5B6CC-CC0F-4C5A-B5D7-A9C3C1B0F4EC}" dt="2023-12-07T14:42:10.615" v="82" actId="478"/>
          <ac:spMkLst>
            <pc:docMk/>
            <pc:sldMk cId="532071741" sldId="289"/>
            <ac:spMk id="6" creationId="{D6EEB5C0-0B95-3868-6847-DAD6541019C9}"/>
          </ac:spMkLst>
        </pc:spChg>
      </pc:sldChg>
    </pc:docChg>
  </pc:docChgLst>
  <pc:docChgLst>
    <pc:chgData name="Bárbara Natalia Rodríguez González" userId="1bc021fc-7865-437c-976a-c792740154b9" providerId="ADAL" clId="{96BE2B1F-ACA0-4274-A9B1-C077AFCAC8A4}"/>
    <pc:docChg chg="undo custSel modSld">
      <pc:chgData name="Bárbara Natalia Rodríguez González" userId="1bc021fc-7865-437c-976a-c792740154b9" providerId="ADAL" clId="{96BE2B1F-ACA0-4274-A9B1-C077AFCAC8A4}" dt="2023-12-07T14:45:38.192" v="360" actId="6549"/>
      <pc:docMkLst>
        <pc:docMk/>
      </pc:docMkLst>
      <pc:sldChg chg="modSp mod">
        <pc:chgData name="Bárbara Natalia Rodríguez González" userId="1bc021fc-7865-437c-976a-c792740154b9" providerId="ADAL" clId="{96BE2B1F-ACA0-4274-A9B1-C077AFCAC8A4}" dt="2023-12-07T13:40:05.884" v="352" actId="20577"/>
        <pc:sldMkLst>
          <pc:docMk/>
          <pc:sldMk cId="69282789" sldId="264"/>
        </pc:sldMkLst>
        <pc:spChg chg="mod">
          <ac:chgData name="Bárbara Natalia Rodríguez González" userId="1bc021fc-7865-437c-976a-c792740154b9" providerId="ADAL" clId="{96BE2B1F-ACA0-4274-A9B1-C077AFCAC8A4}" dt="2023-12-07T13:40:05.884" v="352" actId="20577"/>
          <ac:spMkLst>
            <pc:docMk/>
            <pc:sldMk cId="69282789" sldId="264"/>
            <ac:spMk id="2" creationId="{AD466B9D-B225-4A2F-915B-D9385EA11AC4}"/>
          </ac:spMkLst>
        </pc:spChg>
        <pc:spChg chg="mod">
          <ac:chgData name="Bárbara Natalia Rodríguez González" userId="1bc021fc-7865-437c-976a-c792740154b9" providerId="ADAL" clId="{96BE2B1F-ACA0-4274-A9B1-C077AFCAC8A4}" dt="2023-12-05T21:08:03.547" v="294" actId="20577"/>
          <ac:spMkLst>
            <pc:docMk/>
            <pc:sldMk cId="69282789" sldId="264"/>
            <ac:spMk id="5" creationId="{30E7A732-64D8-4DC2-A878-9112A5FF22C7}"/>
          </ac:spMkLst>
        </pc:spChg>
      </pc:sldChg>
      <pc:sldChg chg="addSp delSp modSp mod modTransition modClrScheme chgLayout">
        <pc:chgData name="Bárbara Natalia Rodríguez González" userId="1bc021fc-7865-437c-976a-c792740154b9" providerId="ADAL" clId="{96BE2B1F-ACA0-4274-A9B1-C077AFCAC8A4}" dt="2023-12-07T14:30:07.963" v="353" actId="14100"/>
        <pc:sldMkLst>
          <pc:docMk/>
          <pc:sldMk cId="2108645153" sldId="266"/>
        </pc:sldMkLst>
        <pc:spChg chg="ord">
          <ac:chgData name="Bárbara Natalia Rodríguez González" userId="1bc021fc-7865-437c-976a-c792740154b9" providerId="ADAL" clId="{96BE2B1F-ACA0-4274-A9B1-C077AFCAC8A4}" dt="2023-12-05T21:16:30.268" v="334" actId="26606"/>
          <ac:spMkLst>
            <pc:docMk/>
            <pc:sldMk cId="2108645153" sldId="266"/>
            <ac:spMk id="11" creationId="{B3A7AA5E-639E-42D6-BC5C-D3F801BD91EB}"/>
          </ac:spMkLst>
        </pc:spChg>
        <pc:spChg chg="add del mod">
          <ac:chgData name="Bárbara Natalia Rodríguez González" userId="1bc021fc-7865-437c-976a-c792740154b9" providerId="ADAL" clId="{96BE2B1F-ACA0-4274-A9B1-C077AFCAC8A4}" dt="2023-12-05T21:16:29.137" v="331" actId="26606"/>
          <ac:spMkLst>
            <pc:docMk/>
            <pc:sldMk cId="2108645153" sldId="266"/>
            <ac:spMk id="16" creationId="{575261BA-2624-0564-4CCA-2BB11B984A90}"/>
          </ac:spMkLst>
        </pc:spChg>
        <pc:spChg chg="add del mod">
          <ac:chgData name="Bárbara Natalia Rodríguez González" userId="1bc021fc-7865-437c-976a-c792740154b9" providerId="ADAL" clId="{96BE2B1F-ACA0-4274-A9B1-C077AFCAC8A4}" dt="2023-12-05T21:16:29.137" v="331" actId="26606"/>
          <ac:spMkLst>
            <pc:docMk/>
            <pc:sldMk cId="2108645153" sldId="266"/>
            <ac:spMk id="18" creationId="{A2EE14B6-EAB6-AB70-2687-DDE39E07306E}"/>
          </ac:spMkLst>
        </pc:spChg>
        <pc:picChg chg="add del mod">
          <ac:chgData name="Bárbara Natalia Rodríguez González" userId="1bc021fc-7865-437c-976a-c792740154b9" providerId="ADAL" clId="{96BE2B1F-ACA0-4274-A9B1-C077AFCAC8A4}" dt="2023-12-05T21:13:16.998" v="305" actId="478"/>
          <ac:picMkLst>
            <pc:docMk/>
            <pc:sldMk cId="2108645153" sldId="266"/>
            <ac:picMk id="3" creationId="{B03D3249-1A50-AFA3-90F2-25BD6755CF1C}"/>
          </ac:picMkLst>
        </pc:picChg>
        <pc:picChg chg="del">
          <ac:chgData name="Bárbara Natalia Rodríguez González" userId="1bc021fc-7865-437c-976a-c792740154b9" providerId="ADAL" clId="{96BE2B1F-ACA0-4274-A9B1-C077AFCAC8A4}" dt="2023-12-05T19:04:14.341" v="8" actId="478"/>
          <ac:picMkLst>
            <pc:docMk/>
            <pc:sldMk cId="2108645153" sldId="266"/>
            <ac:picMk id="4" creationId="{DDD5A67F-A8B4-6AD8-46D6-A1A6E492398D}"/>
          </ac:picMkLst>
        </pc:picChg>
        <pc:picChg chg="add del mod">
          <ac:chgData name="Bárbara Natalia Rodríguez González" userId="1bc021fc-7865-437c-976a-c792740154b9" providerId="ADAL" clId="{96BE2B1F-ACA0-4274-A9B1-C077AFCAC8A4}" dt="2023-12-05T21:13:16.998" v="305" actId="478"/>
          <ac:picMkLst>
            <pc:docMk/>
            <pc:sldMk cId="2108645153" sldId="266"/>
            <ac:picMk id="5" creationId="{E3BA5B9C-7D8A-7176-43A9-C92E15994A30}"/>
          </ac:picMkLst>
        </pc:picChg>
        <pc:picChg chg="add del mod">
          <ac:chgData name="Bárbara Natalia Rodríguez González" userId="1bc021fc-7865-437c-976a-c792740154b9" providerId="ADAL" clId="{96BE2B1F-ACA0-4274-A9B1-C077AFCAC8A4}" dt="2023-12-05T21:13:16.998" v="305" actId="478"/>
          <ac:picMkLst>
            <pc:docMk/>
            <pc:sldMk cId="2108645153" sldId="266"/>
            <ac:picMk id="7" creationId="{545FFDCF-DA44-76D2-981F-74D10064F8F6}"/>
          </ac:picMkLst>
        </pc:picChg>
        <pc:picChg chg="add mod">
          <ac:chgData name="Bárbara Natalia Rodríguez González" userId="1bc021fc-7865-437c-976a-c792740154b9" providerId="ADAL" clId="{96BE2B1F-ACA0-4274-A9B1-C077AFCAC8A4}" dt="2023-12-07T14:30:07.963" v="353" actId="14100"/>
          <ac:picMkLst>
            <pc:docMk/>
            <pc:sldMk cId="2108645153" sldId="266"/>
            <ac:picMk id="9" creationId="{2EB9452C-D1FB-51D9-A8DB-471FB65F1E9F}"/>
          </ac:picMkLst>
        </pc:picChg>
        <pc:picChg chg="add del mod">
          <ac:chgData name="Bárbara Natalia Rodríguez González" userId="1bc021fc-7865-437c-976a-c792740154b9" providerId="ADAL" clId="{96BE2B1F-ACA0-4274-A9B1-C077AFCAC8A4}" dt="2023-12-05T21:15:31.788" v="326" actId="478"/>
          <ac:picMkLst>
            <pc:docMk/>
            <pc:sldMk cId="2108645153" sldId="266"/>
            <ac:picMk id="12" creationId="{1E6BDBD6-EAAF-E740-E68A-DF9EE0F6215B}"/>
          </ac:picMkLst>
        </pc:picChg>
        <pc:picChg chg="add del mod">
          <ac:chgData name="Bárbara Natalia Rodríguez González" userId="1bc021fc-7865-437c-976a-c792740154b9" providerId="ADAL" clId="{96BE2B1F-ACA0-4274-A9B1-C077AFCAC8A4}" dt="2023-12-05T21:15:31.358" v="325" actId="478"/>
          <ac:picMkLst>
            <pc:docMk/>
            <pc:sldMk cId="2108645153" sldId="266"/>
            <ac:picMk id="14" creationId="{E5F5FABC-6DC4-AA39-9641-D761B5C4E4BE}"/>
          </ac:picMkLst>
        </pc:picChg>
      </pc:sldChg>
      <pc:sldChg chg="addSp delSp modSp mod">
        <pc:chgData name="Bárbara Natalia Rodríguez González" userId="1bc021fc-7865-437c-976a-c792740154b9" providerId="ADAL" clId="{96BE2B1F-ACA0-4274-A9B1-C077AFCAC8A4}" dt="2023-12-07T14:45:38.192" v="360" actId="6549"/>
        <pc:sldMkLst>
          <pc:docMk/>
          <pc:sldMk cId="1485900754" sldId="277"/>
        </pc:sldMkLst>
        <pc:spChg chg="mod">
          <ac:chgData name="Bárbara Natalia Rodríguez González" userId="1bc021fc-7865-437c-976a-c792740154b9" providerId="ADAL" clId="{96BE2B1F-ACA0-4274-A9B1-C077AFCAC8A4}" dt="2023-12-07T13:39:22.544" v="347" actId="1076"/>
          <ac:spMkLst>
            <pc:docMk/>
            <pc:sldMk cId="1485900754" sldId="277"/>
            <ac:spMk id="2" creationId="{52CF07A1-E619-45F2-8089-B354C4FD2250}"/>
          </ac:spMkLst>
        </pc:spChg>
        <pc:spChg chg="mod">
          <ac:chgData name="Bárbara Natalia Rodríguez González" userId="1bc021fc-7865-437c-976a-c792740154b9" providerId="ADAL" clId="{96BE2B1F-ACA0-4274-A9B1-C077AFCAC8A4}" dt="2023-12-07T14:45:38.192" v="360" actId="6549"/>
          <ac:spMkLst>
            <pc:docMk/>
            <pc:sldMk cId="1485900754" sldId="277"/>
            <ac:spMk id="5" creationId="{194C17E0-5413-49E6-9D62-F0FD8B05A701}"/>
          </ac:spMkLst>
        </pc:spChg>
        <pc:spChg chg="add del mod">
          <ac:chgData name="Bárbara Natalia Rodríguez González" userId="1bc021fc-7865-437c-976a-c792740154b9" providerId="ADAL" clId="{96BE2B1F-ACA0-4274-A9B1-C077AFCAC8A4}" dt="2023-12-05T19:36:39.633" v="58" actId="478"/>
          <ac:spMkLst>
            <pc:docMk/>
            <pc:sldMk cId="1485900754" sldId="277"/>
            <ac:spMk id="7" creationId="{9DF6CBBF-A658-B32F-3E65-CDEADBFDA95C}"/>
          </ac:spMkLst>
        </pc:spChg>
        <pc:graphicFrameChg chg="add mod modGraphic">
          <ac:chgData name="Bárbara Natalia Rodríguez González" userId="1bc021fc-7865-437c-976a-c792740154b9" providerId="ADAL" clId="{96BE2B1F-ACA0-4274-A9B1-C077AFCAC8A4}" dt="2023-12-05T19:37:59.246" v="60" actId="14734"/>
          <ac:graphicFrameMkLst>
            <pc:docMk/>
            <pc:sldMk cId="1485900754" sldId="277"/>
            <ac:graphicFrameMk id="3" creationId="{A873F4EC-04F5-D6D2-ECFE-5C316A3C4A2C}"/>
          </ac:graphicFrameMkLst>
        </pc:graphicFrameChg>
        <pc:graphicFrameChg chg="del mod">
          <ac:chgData name="Bárbara Natalia Rodríguez González" userId="1bc021fc-7865-437c-976a-c792740154b9" providerId="ADAL" clId="{96BE2B1F-ACA0-4274-A9B1-C077AFCAC8A4}" dt="2023-12-05T19:36:36.409" v="57" actId="478"/>
          <ac:graphicFrameMkLst>
            <pc:docMk/>
            <pc:sldMk cId="1485900754" sldId="277"/>
            <ac:graphicFrameMk id="4" creationId="{43B9EDB6-5400-477F-8F8A-ABAAF1E63734}"/>
          </ac:graphicFrameMkLst>
        </pc:graphicFrameChg>
      </pc:sldChg>
      <pc:sldChg chg="addSp modSp mod">
        <pc:chgData name="Bárbara Natalia Rodríguez González" userId="1bc021fc-7865-437c-976a-c792740154b9" providerId="ADAL" clId="{96BE2B1F-ACA0-4274-A9B1-C077AFCAC8A4}" dt="2023-12-07T14:37:57.053" v="359" actId="1076"/>
        <pc:sldMkLst>
          <pc:docMk/>
          <pc:sldMk cId="1003730673" sldId="279"/>
        </pc:sldMkLst>
        <pc:spChg chg="mod">
          <ac:chgData name="Bárbara Natalia Rodríguez González" userId="1bc021fc-7865-437c-976a-c792740154b9" providerId="ADAL" clId="{96BE2B1F-ACA0-4274-A9B1-C077AFCAC8A4}" dt="2023-12-07T13:39:36.644" v="350" actId="20577"/>
          <ac:spMkLst>
            <pc:docMk/>
            <pc:sldMk cId="1003730673" sldId="279"/>
            <ac:spMk id="2" creationId="{4B2EB747-1310-45A1-89C4-C2B6026EF7FE}"/>
          </ac:spMkLst>
        </pc:spChg>
        <pc:spChg chg="add mod">
          <ac:chgData name="Bárbara Natalia Rodríguez González" userId="1bc021fc-7865-437c-976a-c792740154b9" providerId="ADAL" clId="{96BE2B1F-ACA0-4274-A9B1-C077AFCAC8A4}" dt="2023-12-07T14:37:57.053" v="359" actId="1076"/>
          <ac:spMkLst>
            <pc:docMk/>
            <pc:sldMk cId="1003730673" sldId="279"/>
            <ac:spMk id="3" creationId="{0A394001-9F01-B083-5014-CD320E366709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20:38.265" v="52" actId="20577"/>
          <ac:graphicFrameMkLst>
            <pc:docMk/>
            <pc:sldMk cId="1003730673" sldId="279"/>
            <ac:graphicFrameMk id="4" creationId="{97B4EC65-E76C-426E-9488-063DFF1E9C8D}"/>
          </ac:graphicFrameMkLst>
        </pc:graphicFrameChg>
      </pc:sldChg>
      <pc:sldChg chg="modSp mod">
        <pc:chgData name="Bárbara Natalia Rodríguez González" userId="1bc021fc-7865-437c-976a-c792740154b9" providerId="ADAL" clId="{96BE2B1F-ACA0-4274-A9B1-C077AFCAC8A4}" dt="2023-12-07T13:38:57.415" v="343" actId="1076"/>
        <pc:sldMkLst>
          <pc:docMk/>
          <pc:sldMk cId="2918958371" sldId="283"/>
        </pc:sldMkLst>
        <pc:spChg chg="mod">
          <ac:chgData name="Bárbara Natalia Rodríguez González" userId="1bc021fc-7865-437c-976a-c792740154b9" providerId="ADAL" clId="{96BE2B1F-ACA0-4274-A9B1-C077AFCAC8A4}" dt="2023-12-07T13:38:57.415" v="343" actId="1076"/>
          <ac:spMkLst>
            <pc:docMk/>
            <pc:sldMk cId="2918958371" sldId="283"/>
            <ac:spMk id="2" creationId="{AD466B9D-B225-4A2F-915B-D9385EA11AC4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11:31.814" v="42" actId="6549"/>
          <ac:graphicFrameMkLst>
            <pc:docMk/>
            <pc:sldMk cId="2918958371" sldId="283"/>
            <ac:graphicFrameMk id="8" creationId="{DE082510-AF76-44F4-8944-332B3D257DE2}"/>
          </ac:graphicFrameMkLst>
        </pc:graphicFrameChg>
      </pc:sldChg>
      <pc:sldChg chg="modSp mod">
        <pc:chgData name="Bárbara Natalia Rodríguez González" userId="1bc021fc-7865-437c-976a-c792740154b9" providerId="ADAL" clId="{96BE2B1F-ACA0-4274-A9B1-C077AFCAC8A4}" dt="2023-12-07T13:39:07.509" v="344" actId="1076"/>
        <pc:sldMkLst>
          <pc:docMk/>
          <pc:sldMk cId="33068876" sldId="285"/>
        </pc:sldMkLst>
        <pc:spChg chg="mod">
          <ac:chgData name="Bárbara Natalia Rodríguez González" userId="1bc021fc-7865-437c-976a-c792740154b9" providerId="ADAL" clId="{96BE2B1F-ACA0-4274-A9B1-C077AFCAC8A4}" dt="2023-12-07T13:39:07.509" v="344" actId="1076"/>
          <ac:spMkLst>
            <pc:docMk/>
            <pc:sldMk cId="33068876" sldId="285"/>
            <ac:spMk id="2" creationId="{AD466B9D-B225-4A2F-915B-D9385EA11AC4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19:52.228" v="45" actId="20577"/>
          <ac:graphicFrameMkLst>
            <pc:docMk/>
            <pc:sldMk cId="33068876" sldId="285"/>
            <ac:graphicFrameMk id="8" creationId="{DE082510-AF76-44F4-8944-332B3D257DE2}"/>
          </ac:graphicFrameMkLst>
        </pc:graphicFrameChg>
      </pc:sldChg>
      <pc:sldChg chg="modSp mod">
        <pc:chgData name="Bárbara Natalia Rodríguez González" userId="1bc021fc-7865-437c-976a-c792740154b9" providerId="ADAL" clId="{96BE2B1F-ACA0-4274-A9B1-C077AFCAC8A4}" dt="2023-12-07T13:39:12.574" v="345" actId="1076"/>
        <pc:sldMkLst>
          <pc:docMk/>
          <pc:sldMk cId="2519707852" sldId="286"/>
        </pc:sldMkLst>
        <pc:spChg chg="mod">
          <ac:chgData name="Bárbara Natalia Rodríguez González" userId="1bc021fc-7865-437c-976a-c792740154b9" providerId="ADAL" clId="{96BE2B1F-ACA0-4274-A9B1-C077AFCAC8A4}" dt="2023-12-07T13:39:12.574" v="345" actId="1076"/>
          <ac:spMkLst>
            <pc:docMk/>
            <pc:sldMk cId="2519707852" sldId="286"/>
            <ac:spMk id="2" creationId="{168783A5-94F0-8905-747D-DDDFB66BED94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20:25.776" v="48" actId="20577"/>
          <ac:graphicFrameMkLst>
            <pc:docMk/>
            <pc:sldMk cId="2519707852" sldId="286"/>
            <ac:graphicFrameMk id="4" creationId="{812EB454-E0A8-AD3B-1209-E3F28AEBC3F7}"/>
          </ac:graphicFrameMkLst>
        </pc:graphicFrameChg>
      </pc:sldChg>
      <pc:sldChg chg="modSp mod">
        <pc:chgData name="Bárbara Natalia Rodríguez González" userId="1bc021fc-7865-437c-976a-c792740154b9" providerId="ADAL" clId="{96BE2B1F-ACA0-4274-A9B1-C077AFCAC8A4}" dt="2023-12-07T13:38:35.584" v="338" actId="1076"/>
        <pc:sldMkLst>
          <pc:docMk/>
          <pc:sldMk cId="394789145" sldId="287"/>
        </pc:sldMkLst>
        <pc:spChg chg="mod">
          <ac:chgData name="Bárbara Natalia Rodríguez González" userId="1bc021fc-7865-437c-976a-c792740154b9" providerId="ADAL" clId="{96BE2B1F-ACA0-4274-A9B1-C077AFCAC8A4}" dt="2023-12-07T13:38:35.584" v="338" actId="1076"/>
          <ac:spMkLst>
            <pc:docMk/>
            <pc:sldMk cId="394789145" sldId="287"/>
            <ac:spMk id="2" creationId="{A14A75B2-7CF7-5228-3E06-5CF082F8CE1B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09:00.106" v="31" actId="20577"/>
          <ac:graphicFrameMkLst>
            <pc:docMk/>
            <pc:sldMk cId="394789145" sldId="287"/>
            <ac:graphicFrameMk id="4" creationId="{C0B14FFC-6C85-8F63-97F7-B3EC2388E195}"/>
          </ac:graphicFrameMkLst>
        </pc:graphicFrameChg>
      </pc:sldChg>
      <pc:sldChg chg="modSp mod">
        <pc:chgData name="Bárbara Natalia Rodríguez González" userId="1bc021fc-7865-437c-976a-c792740154b9" providerId="ADAL" clId="{96BE2B1F-ACA0-4274-A9B1-C077AFCAC8A4}" dt="2023-12-07T13:38:48.535" v="342" actId="404"/>
        <pc:sldMkLst>
          <pc:docMk/>
          <pc:sldMk cId="2633274939" sldId="288"/>
        </pc:sldMkLst>
        <pc:spChg chg="mod">
          <ac:chgData name="Bárbara Natalia Rodríguez González" userId="1bc021fc-7865-437c-976a-c792740154b9" providerId="ADAL" clId="{96BE2B1F-ACA0-4274-A9B1-C077AFCAC8A4}" dt="2023-12-07T13:38:48.535" v="342" actId="404"/>
          <ac:spMkLst>
            <pc:docMk/>
            <pc:sldMk cId="2633274939" sldId="288"/>
            <ac:spMk id="2" creationId="{653FDC23-AA4F-662D-B631-A0260A3F5701}"/>
          </ac:spMkLst>
        </pc:spChg>
        <pc:graphicFrameChg chg="modGraphic">
          <ac:chgData name="Bárbara Natalia Rodríguez González" userId="1bc021fc-7865-437c-976a-c792740154b9" providerId="ADAL" clId="{96BE2B1F-ACA0-4274-A9B1-C077AFCAC8A4}" dt="2023-12-05T19:11:04.839" v="38" actId="6549"/>
          <ac:graphicFrameMkLst>
            <pc:docMk/>
            <pc:sldMk cId="2633274939" sldId="288"/>
            <ac:graphicFrameMk id="4" creationId="{BA91919D-57C6-5BBF-268E-B1FE1D948449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A5FB5C-B17E-4596-9ADE-59D8132A9FC2}" type="datetimeFigureOut">
              <a:rPr lang="es-CL" smtClean="0"/>
              <a:t>07-12-2023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BF9CB-E757-4941-BD97-49CDD6824361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894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4016488" y="8877338"/>
            <a:ext cx="3072687" cy="46731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AA0307-BC63-454F-919A-A5F10E3A1F9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5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03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438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10776520" y="188640"/>
            <a:ext cx="1383491" cy="13681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/>
          <p:cNvSpPr/>
          <p:nvPr userDrawn="1"/>
        </p:nvSpPr>
        <p:spPr>
          <a:xfrm>
            <a:off x="7608168" y="5301208"/>
            <a:ext cx="3312368" cy="10081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0515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 userDrawn="1"/>
        </p:nvSpPr>
        <p:spPr>
          <a:xfrm>
            <a:off x="7608168" y="5301208"/>
            <a:ext cx="3312368" cy="10081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7200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8"/>
            <a:ext cx="10972800" cy="9663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9422" y="6383078"/>
            <a:ext cx="2290968" cy="265733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313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8"/>
            <a:ext cx="10972800" cy="96633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4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70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898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68829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197429"/>
            <a:ext cx="5384800" cy="49287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197429"/>
            <a:ext cx="5384800" cy="49287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59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80"/>
            <a:ext cx="10972800" cy="97722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219429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1970314"/>
            <a:ext cx="5386917" cy="41558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219429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1970314"/>
            <a:ext cx="5389033" cy="415584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705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3379"/>
            <a:ext cx="10972800" cy="977221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983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26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7" name="Rectángulo 6"/>
          <p:cNvSpPr/>
          <p:nvPr userDrawn="1"/>
        </p:nvSpPr>
        <p:spPr>
          <a:xfrm>
            <a:off x="10909733" y="-1"/>
            <a:ext cx="1271464" cy="1122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481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1384" y="188640"/>
            <a:ext cx="10440616" cy="720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99422" y="6383078"/>
            <a:ext cx="2290968" cy="265733"/>
          </a:xfrm>
          <a:prstGeom prst="rect">
            <a:avLst/>
          </a:prstGeom>
        </p:spPr>
        <p:txBody>
          <a:bodyPr/>
          <a:lstStyle/>
          <a:p>
            <a:fld id="{132FADFE-3B8F-471C-ABF0-DBC7717ECBBC}" type="slidenum">
              <a:rPr lang="es-ES" smtClean="0">
                <a:solidFill>
                  <a:schemeClr val="bg1"/>
                </a:solidFill>
              </a:rPr>
              <a:pPr/>
              <a:t>‹#›</a:t>
            </a:fld>
            <a:endParaRPr lang="es-E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11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B7D51C15-B800-4C1F-8675-0F0C59E76F3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287" y="17465"/>
            <a:ext cx="12192000" cy="97155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496"/>
            <a:ext cx="10495402" cy="988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143001"/>
            <a:ext cx="10972800" cy="4983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9DA5EC-BA56-6849-AE5D-532ED148B64D}" type="datetimeFigureOut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07/12/2023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54A8B1-DC7C-5D46-BCFA-C53E81BB6977}" type="slidenum">
              <a:rPr kumimoji="0" lang="es-E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75664C3-A8D5-4314-A669-8A8FD320731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204" y="136524"/>
            <a:ext cx="850445" cy="71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6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36000" y="188640"/>
            <a:ext cx="10758149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36000" y="1135095"/>
            <a:ext cx="11520000" cy="4670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679EA060-4BE0-4C01-A250-BD9D26FDFA7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4149" y="188639"/>
            <a:ext cx="1027536" cy="864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56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8">
            <a:extLst>
              <a:ext uri="{FF2B5EF4-FFF2-40B4-BE49-F238E27FC236}">
                <a16:creationId xmlns:a16="http://schemas.microsoft.com/office/drawing/2014/main" id="{B3A7AA5E-639E-42D6-BC5C-D3F801BD91EB}"/>
              </a:ext>
            </a:extLst>
          </p:cNvPr>
          <p:cNvSpPr txBox="1">
            <a:spLocks/>
          </p:cNvSpPr>
          <p:nvPr/>
        </p:nvSpPr>
        <p:spPr>
          <a:xfrm>
            <a:off x="213462" y="5041532"/>
            <a:ext cx="11766014" cy="85249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L" sz="180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9DC39DD-F2F7-F573-9ECF-FE5F0E5D29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08592" cy="5236083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4C932E5-D4A7-64AE-7BC0-D30E71ABB43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6810374" y="1551932"/>
            <a:ext cx="3608975" cy="375413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203F641A-665E-0D57-A1E4-9CCDBAAB3B2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55" t="6530" r="9116" b="37847"/>
          <a:stretch/>
        </p:blipFill>
        <p:spPr>
          <a:xfrm>
            <a:off x="0" y="6200057"/>
            <a:ext cx="12192000" cy="657943"/>
          </a:xfrm>
          <a:prstGeom prst="rect">
            <a:avLst/>
          </a:prstGeom>
        </p:spPr>
      </p:pic>
      <p:sp>
        <p:nvSpPr>
          <p:cNvPr id="20" name="Título 1">
            <a:extLst>
              <a:ext uri="{FF2B5EF4-FFF2-40B4-BE49-F238E27FC236}">
                <a16:creationId xmlns:a16="http://schemas.microsoft.com/office/drawing/2014/main" id="{04CA9D74-5C40-A8CC-9A32-B8B71D4E8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0550" y="6030809"/>
            <a:ext cx="7724775" cy="996437"/>
          </a:xfrm>
        </p:spPr>
        <p:txBody>
          <a:bodyPr>
            <a:noAutofit/>
          </a:bodyPr>
          <a:lstStyle/>
          <a:p>
            <a:pPr algn="r"/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Ficha postulación Fondos Interdisciplinarios</a:t>
            </a:r>
          </a:p>
        </p:txBody>
      </p:sp>
    </p:spTree>
    <p:extLst>
      <p:ext uri="{BB962C8B-B14F-4D97-AF65-F5344CB8AC3E}">
        <p14:creationId xmlns:p14="http://schemas.microsoft.com/office/powerpoint/2010/main" val="2108645153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034" y="233616"/>
            <a:ext cx="10972800" cy="996437"/>
          </a:xfrm>
        </p:spPr>
        <p:txBody>
          <a:bodyPr>
            <a:noAutofit/>
          </a:bodyPr>
          <a:lstStyle/>
          <a:p>
            <a:r>
              <a:rPr lang="es-CL" sz="3200">
                <a:solidFill>
                  <a:schemeClr val="bg1"/>
                </a:solidFill>
                <a:latin typeface="Abadi" panose="020B0604020104020204" pitchFamily="34" charset="0"/>
              </a:rPr>
              <a:t>Condiciones de Bases Fondos </a:t>
            </a:r>
            <a:r>
              <a:rPr lang="es-CL" sz="3200">
                <a:latin typeface="Abadi" panose="020B0604020104020204" pitchFamily="34" charset="0"/>
              </a:rPr>
              <a:t>Proyectos asignaturas del</a:t>
            </a:r>
            <a:br>
              <a:rPr lang="es-CL" sz="3200">
                <a:latin typeface="Abadi" panose="020B0604020104020204" pitchFamily="34" charset="0"/>
              </a:rPr>
            </a:br>
            <a:r>
              <a:rPr lang="es-CL" sz="3200">
                <a:latin typeface="Abadi" panose="020B0604020104020204" pitchFamily="34" charset="0"/>
              </a:rPr>
              <a:t>Plan de VcM </a:t>
            </a:r>
            <a:br>
              <a:rPr lang="es-CL" sz="3200">
                <a:latin typeface="Abadi" panose="020B0604020104020204" pitchFamily="34" charset="0"/>
              </a:rPr>
            </a:br>
            <a:endParaRPr lang="es-CL" sz="320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30E7A732-64D8-4DC2-A878-9112A5FF2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s-CL" sz="1400">
              <a:latin typeface="Abadi" panose="020B0604020104020204" pitchFamily="34" charset="0"/>
            </a:endParaRPr>
          </a:p>
          <a:p>
            <a:pPr marL="354013" lvl="1" indent="-354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40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Apertura de los FFCC-01 2024: 07 de </a:t>
            </a:r>
            <a:r>
              <a:rPr lang="es-CL" sz="1400"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Diciembre de</a:t>
            </a:r>
            <a:r>
              <a:rPr lang="es-CL" sz="140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2024</a:t>
            </a:r>
          </a:p>
          <a:p>
            <a:pPr marL="354013" lvl="1" indent="-354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400">
                <a:latin typeface="Abadi" panose="020B0604020104020204" pitchFamily="34" charset="0"/>
                <a:cs typeface="Calibri" panose="020F0502020204030204" pitchFamily="34" charset="0"/>
              </a:rPr>
              <a:t>Plazo máximo para enviar postulaciones de los proyectos del primer semestre: 14 de Mayo de 2024</a:t>
            </a:r>
          </a:p>
          <a:p>
            <a:pPr marL="354013" lvl="1" indent="-354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40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Fecha máxima para realizar gastos con cargo a estos fondos </a:t>
            </a:r>
            <a:r>
              <a:rPr lang="es-CL" sz="1400"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de Junio de </a:t>
            </a:r>
            <a:r>
              <a:rPr lang="es-CL" sz="1400">
                <a:effectLst/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2024.</a:t>
            </a:r>
          </a:p>
          <a:p>
            <a:pPr marL="354013" lvl="1" indent="-354013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400">
                <a:latin typeface="Abadi" panose="020B0604020104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Monto de ejecución según carreras involucradas: </a:t>
            </a:r>
            <a:endParaRPr lang="es-ES" sz="1400">
              <a:effectLst/>
              <a:latin typeface="Abadi" panose="020B0604020104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140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Postulación de una única carrera: $800.000 brutos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140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Postulación de dos carreras: $1.500.000 - $2.500.000 brutos 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140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Postulación de tres o más carreras: $2.000.000 - $3.500.000 brutos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s-CL" sz="1400"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actividad de carácter interdisciplinario debe ser realizada en conjunto con una única institución, organización o espacio territorial externa con o sin convenio, evidencia básica de bidireccionalidad que pude se demostrada mediante cartas de compromisos, convenios, fondos concursables adjudicados, entre otros.</a:t>
            </a:r>
            <a:endParaRPr lang="es-CL" sz="1400">
              <a:effectLst/>
              <a:latin typeface="Abadi" panose="020B06040201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br>
              <a:rPr lang="es-CL" sz="1400">
                <a:solidFill>
                  <a:srgbClr val="393939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</a:br>
            <a:endParaRPr lang="es-CL" sz="1400">
              <a:latin typeface="Abadi" panose="020B0604020104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CBE11E6-CE75-2979-B873-CB954990EB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8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4A75B2-7CF7-5228-3E06-5CF082F8C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124"/>
            <a:ext cx="10972800" cy="966336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Antecedentes Generales de la Actividad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C0B14FFC-6C85-8F63-97F7-B3EC2388E1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601835"/>
              </p:ext>
            </p:extLst>
          </p:nvPr>
        </p:nvGraphicFramePr>
        <p:xfrm>
          <a:off x="609600" y="979715"/>
          <a:ext cx="10972800" cy="487882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116366">
                  <a:extLst>
                    <a:ext uri="{9D8B030D-6E8A-4147-A177-3AD203B41FA5}">
                      <a16:colId xmlns:a16="http://schemas.microsoft.com/office/drawing/2014/main" val="1391147438"/>
                    </a:ext>
                  </a:extLst>
                </a:gridCol>
                <a:gridCol w="7856434">
                  <a:extLst>
                    <a:ext uri="{9D8B030D-6E8A-4147-A177-3AD203B41FA5}">
                      <a16:colId xmlns:a16="http://schemas.microsoft.com/office/drawing/2014/main" val="414990020"/>
                    </a:ext>
                  </a:extLst>
                </a:gridCol>
              </a:tblGrid>
              <a:tr h="652339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Nombre de la iniciativa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943346"/>
                  </a:ext>
                </a:extLst>
              </a:tr>
              <a:tr h="6523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Contribución interna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614028"/>
                  </a:ext>
                </a:extLst>
              </a:tr>
              <a:tr h="8837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Carrera(s) o Unidad(es)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371884"/>
                  </a:ext>
                </a:extLst>
              </a:tr>
              <a:tr h="5229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Facultad(es)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886982"/>
                  </a:ext>
                </a:extLst>
              </a:tr>
              <a:tr h="473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Sede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706749"/>
                  </a:ext>
                </a:extLst>
              </a:tr>
              <a:tr h="423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Fecha(s) de realización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750783"/>
                  </a:ext>
                </a:extLst>
              </a:tr>
              <a:tr h="618591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Socio Comunitario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203792"/>
                  </a:ext>
                </a:extLst>
              </a:tr>
              <a:tr h="652339"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Datos de contacto Jefe de Proyecto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920992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09119E05-B053-D0CF-0F67-2FF66EF07BE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9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3FDC23-AA4F-662D-B631-A0260A3F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9021"/>
            <a:ext cx="10972800" cy="669010"/>
          </a:xfrm>
        </p:spPr>
        <p:txBody>
          <a:bodyPr>
            <a:noAutofit/>
          </a:bodyPr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A91919D-57C6-5BBF-268E-B1FE1D948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021986"/>
              </p:ext>
            </p:extLst>
          </p:nvPr>
        </p:nvGraphicFramePr>
        <p:xfrm>
          <a:off x="609600" y="953992"/>
          <a:ext cx="11289632" cy="483149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911250954"/>
                    </a:ext>
                  </a:extLst>
                </a:gridCol>
                <a:gridCol w="8698832">
                  <a:extLst>
                    <a:ext uri="{9D8B030D-6E8A-4147-A177-3AD203B41FA5}">
                      <a16:colId xmlns:a16="http://schemas.microsoft.com/office/drawing/2014/main" val="1341819163"/>
                    </a:ext>
                  </a:extLst>
                </a:gridCol>
              </a:tblGrid>
              <a:tr h="8431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Asignaturas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07246"/>
                  </a:ext>
                </a:extLst>
              </a:tr>
              <a:tr h="1530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Número de estudiantes que cursan las asignaturas en la sede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0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192139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Número de estudiantes que participaran del proyecto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L" sz="10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07948"/>
                  </a:ext>
                </a:extLst>
              </a:tr>
              <a:tr h="710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rgbClr val="AC2335"/>
                          </a:solidFill>
                          <a:latin typeface="Abadi" panose="020B0604020104020204" pitchFamily="34" charset="0"/>
                        </a:rPr>
                        <a:t>Objetivo contribución Interna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0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171481"/>
                  </a:ext>
                </a:extLst>
              </a:tr>
              <a:tr h="83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rgbClr val="AC2335"/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 la actividad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sz="10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591770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418C908D-71CF-7984-2E83-4F70FD94F8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7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" y="6099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Interna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225519"/>
              </p:ext>
            </p:extLst>
          </p:nvPr>
        </p:nvGraphicFramePr>
        <p:xfrm>
          <a:off x="331304" y="1002536"/>
          <a:ext cx="11606696" cy="561380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125293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9481403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1722376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Resultado de Aprendizaje del curso que se desarrolla con esta actividad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6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s-CL" sz="10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413595"/>
                  </a:ext>
                </a:extLst>
              </a:tr>
              <a:tr h="8902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CL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Qué aporta este proyecto de VcM al logro del resultado de aprendizaje descrito anteriormente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889730"/>
                  </a:ext>
                </a:extLst>
              </a:tr>
              <a:tr h="7379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s-ES" sz="16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Describa que aporta el trabajo interdisciplinario al proceso formativo de los estudiantes </a:t>
                      </a:r>
                      <a:endParaRPr lang="es-CL" sz="1600" b="1" kern="120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L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2822063"/>
                  </a:ext>
                </a:extLst>
              </a:tr>
              <a:tr h="12701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6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Retroalimentación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600" b="1" kern="120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600" b="1" kern="120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i="0" u="none" strike="noStrike" baseline="0">
                        <a:solidFill>
                          <a:srgbClr val="000000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009480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4E33B022-F527-D1ED-61B7-C36A5B1E83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58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466B9D-B225-4A2F-915B-D9385EA11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" y="0"/>
            <a:ext cx="10972800" cy="996437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</a:t>
            </a:r>
            <a:r>
              <a:rPr lang="es-CL">
                <a:latin typeface="Abadi" panose="020B0604020104020204" pitchFamily="34" charset="0"/>
              </a:rPr>
              <a:t>Externa</a:t>
            </a:r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</a:p>
        </p:txBody>
      </p:sp>
      <p:graphicFrame>
        <p:nvGraphicFramePr>
          <p:cNvPr id="8" name="Marcador de contenido 3">
            <a:extLst>
              <a:ext uri="{FF2B5EF4-FFF2-40B4-BE49-F238E27FC236}">
                <a16:creationId xmlns:a16="http://schemas.microsoft.com/office/drawing/2014/main" id="{DE082510-AF76-44F4-8944-332B3D257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398205"/>
              </p:ext>
            </p:extLst>
          </p:nvPr>
        </p:nvGraphicFramePr>
        <p:xfrm>
          <a:off x="331304" y="1234547"/>
          <a:ext cx="11606696" cy="520031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971454">
                  <a:extLst>
                    <a:ext uri="{9D8B030D-6E8A-4147-A177-3AD203B41FA5}">
                      <a16:colId xmlns:a16="http://schemas.microsoft.com/office/drawing/2014/main" val="3647079079"/>
                    </a:ext>
                  </a:extLst>
                </a:gridCol>
                <a:gridCol w="8635242">
                  <a:extLst>
                    <a:ext uri="{9D8B030D-6E8A-4147-A177-3AD203B41FA5}">
                      <a16:colId xmlns:a16="http://schemas.microsoft.com/office/drawing/2014/main" val="3585732815"/>
                    </a:ext>
                  </a:extLst>
                </a:gridCol>
              </a:tblGrid>
              <a:tr h="3154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Descripción de Problema o Necesidad detectada en el entorno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400" b="0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413595"/>
                  </a:ext>
                </a:extLst>
              </a:tr>
              <a:tr h="607382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Objetivo de Contribución Externa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s-CL" sz="14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Symbol" panose="05050102010706020507" pitchFamily="18" charset="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889730"/>
                  </a:ext>
                </a:extLst>
              </a:tr>
              <a:tr h="1131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 beneficiarios directos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s-CL" sz="1800" b="1" kern="1200">
                        <a:solidFill>
                          <a:schemeClr val="accent2">
                            <a:lumMod val="75000"/>
                          </a:schemeClr>
                        </a:solidFill>
                        <a:latin typeface="Abadi" panose="020B060402010402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953091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80A5A2AF-34A9-4C06-B270-4CC00B1110A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8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783A5-94F0-8905-747D-DDDFB66BE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68" y="0"/>
            <a:ext cx="10972800" cy="966336"/>
          </a:xfrm>
        </p:spPr>
        <p:txBody>
          <a:bodyPr/>
          <a:lstStyle/>
          <a:p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Contribución </a:t>
            </a:r>
            <a:r>
              <a:rPr lang="es-CL">
                <a:latin typeface="Abadi" panose="020B0604020104020204" pitchFamily="34" charset="0"/>
              </a:rPr>
              <a:t>Externa</a:t>
            </a:r>
            <a:r>
              <a:rPr lang="es-CL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endParaRPr lang="es-CL">
              <a:latin typeface="Abadi" panose="020B0604020104020204" pitchFamily="34" charset="0"/>
            </a:endParaRP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812EB454-E0A8-AD3B-1209-E3F28AEBC3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649212"/>
              </p:ext>
            </p:extLst>
          </p:nvPr>
        </p:nvGraphicFramePr>
        <p:xfrm>
          <a:off x="609600" y="1620672"/>
          <a:ext cx="10847462" cy="4382809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42303">
                  <a:extLst>
                    <a:ext uri="{9D8B030D-6E8A-4147-A177-3AD203B41FA5}">
                      <a16:colId xmlns:a16="http://schemas.microsoft.com/office/drawing/2014/main" val="602907411"/>
                    </a:ext>
                  </a:extLst>
                </a:gridCol>
                <a:gridCol w="7805159">
                  <a:extLst>
                    <a:ext uri="{9D8B030D-6E8A-4147-A177-3AD203B41FA5}">
                      <a16:colId xmlns:a16="http://schemas.microsoft.com/office/drawing/2014/main" val="2067276597"/>
                    </a:ext>
                  </a:extLst>
                </a:gridCol>
              </a:tblGrid>
              <a:tr h="1040642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del mecanismo formal   a través del que se entregaran los resultados del proyecto a la contra parte del entorno.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529098"/>
                  </a:ext>
                </a:extLst>
              </a:tr>
              <a:tr h="1146411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Descripción de productos que se entregara al socio comunitario</a:t>
                      </a:r>
                    </a:p>
                    <a:p>
                      <a:endParaRPr lang="es-CL" sz="18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437936"/>
                  </a:ext>
                </a:extLst>
              </a:tr>
              <a:tr h="173104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kern="120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Es posible realizar una evaluación de impacto/Contribución  externo en este proyecto</a:t>
                      </a:r>
                    </a:p>
                    <a:p>
                      <a:endParaRPr lang="es-CL" sz="1800">
                        <a:latin typeface="Abadi" panose="020B06040201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solidFill>
                          <a:schemeClr val="tx1"/>
                        </a:solidFill>
                      </a:endParaRPr>
                    </a:p>
                    <a:p>
                      <a:endParaRPr lang="es-ES" sz="1200" baseline="0">
                        <a:solidFill>
                          <a:schemeClr val="tx1"/>
                        </a:solidFill>
                      </a:endParaRPr>
                    </a:p>
                    <a:p>
                      <a:endParaRPr lang="es-CL" sz="12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632787"/>
                  </a:ext>
                </a:extLst>
              </a:tr>
            </a:tbl>
          </a:graphicData>
        </a:graphic>
      </p:graphicFrame>
      <p:pic>
        <p:nvPicPr>
          <p:cNvPr id="3" name="Imagen 2">
            <a:extLst>
              <a:ext uri="{FF2B5EF4-FFF2-40B4-BE49-F238E27FC236}">
                <a16:creationId xmlns:a16="http://schemas.microsoft.com/office/drawing/2014/main" id="{F1190A68-74A5-2D5D-7B17-0953E58F65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788198" y="5384681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707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EB747-1310-45A1-89C4-C2B6026E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>
                <a:latin typeface="Abadi" panose="020B0604020104020204" pitchFamily="34" charset="0"/>
              </a:rPr>
              <a:t>Ingresos Esperados del Proyecto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7B4EC65-E76C-426E-9488-063DFF1E9C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389288"/>
              </p:ext>
            </p:extLst>
          </p:nvPr>
        </p:nvGraphicFramePr>
        <p:xfrm>
          <a:off x="609600" y="3150270"/>
          <a:ext cx="10972800" cy="17404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7650236">
                  <a:extLst>
                    <a:ext uri="{9D8B030D-6E8A-4147-A177-3AD203B41FA5}">
                      <a16:colId xmlns:a16="http://schemas.microsoft.com/office/drawing/2014/main" val="1887024502"/>
                    </a:ext>
                  </a:extLst>
                </a:gridCol>
                <a:gridCol w="3322564">
                  <a:extLst>
                    <a:ext uri="{9D8B030D-6E8A-4147-A177-3AD203B41FA5}">
                      <a16:colId xmlns:a16="http://schemas.microsoft.com/office/drawing/2014/main" val="13445740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4000">
                          <a:effectLst/>
                          <a:latin typeface="Abadi" panose="020B0604020104020204" pitchFamily="34" charset="0"/>
                        </a:rPr>
                        <a:t>TOTAL PROYECTO</a:t>
                      </a:r>
                      <a:endParaRPr lang="es-CL" sz="36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4000">
                          <a:effectLst/>
                          <a:latin typeface="Abadi" panose="020B0604020104020204" pitchFamily="34" charset="0"/>
                        </a:rPr>
                        <a:t>$0</a:t>
                      </a:r>
                      <a:endParaRPr lang="es-CL" sz="36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4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Monto Solicitado a este Fondo Concursable 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$0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102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Aportes externos (en dinero):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$ 0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3040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Aportes externos (valorizados):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400">
                          <a:effectLst/>
                          <a:latin typeface="Abadi" panose="020B0604020104020204" pitchFamily="34" charset="0"/>
                        </a:rPr>
                        <a:t>$ 0</a:t>
                      </a:r>
                      <a:endParaRPr lang="es-CL" sz="20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2402401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0A394001-9F01-B083-5014-CD320E366709}"/>
              </a:ext>
            </a:extLst>
          </p:cNvPr>
          <p:cNvSpPr txBox="1"/>
          <p:nvPr/>
        </p:nvSpPr>
        <p:spPr>
          <a:xfrm>
            <a:off x="365359" y="5948945"/>
            <a:ext cx="10242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>
                <a:solidFill>
                  <a:srgbClr val="FF0000"/>
                </a:solidFill>
                <a:latin typeface="Abadi" panose="020B0604020104020204" pitchFamily="34" charset="0"/>
              </a:rPr>
              <a:t>IMPORTANTE: </a:t>
            </a:r>
            <a:r>
              <a:rPr lang="es-ES" sz="1200">
                <a:solidFill>
                  <a:srgbClr val="FF0000"/>
                </a:solidFill>
                <a:latin typeface="Abadi" panose="020B0604020104020204" pitchFamily="34" charset="0"/>
              </a:rPr>
              <a:t>Presupuesto según carreras involucradas: Postulación de una única carrera: 800.000 brutos. Postulación de dos carreras: 1.500.000 - 2.500.000 brutos. Postulación de tres o más carreras: 2.000.000 - 3.500.000 brutos. *Los montos finales de asignación dependerán de la naturaleza del proyecto y serán consensuados con los equipos de proyectos. *No es posible traspasar recursos para el siguiente semestre académico, ni para el desarrollo de otras actividades de la carrera o facultad. Los fondos asignados a través de Fondos Concursables serán de carácter no reembolsable.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6F485A2-96EA-0C8A-F263-BFEBD39D9A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897926" y="4754100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730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CF07A1-E619-45F2-8089-B354C4FD2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972800" cy="966336"/>
          </a:xfrm>
        </p:spPr>
        <p:txBody>
          <a:bodyPr/>
          <a:lstStyle/>
          <a:p>
            <a:r>
              <a:rPr lang="es-CL">
                <a:latin typeface="Abadi" panose="020B0604020104020204" pitchFamily="34" charset="0"/>
              </a:rPr>
              <a:t>Estructura de Gastos del Proyecto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94C17E0-5413-49E6-9D62-F0FD8B05A701}"/>
              </a:ext>
            </a:extLst>
          </p:cNvPr>
          <p:cNvSpPr txBox="1"/>
          <p:nvPr/>
        </p:nvSpPr>
        <p:spPr>
          <a:xfrm>
            <a:off x="350473" y="5903244"/>
            <a:ext cx="10115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200">
                <a:solidFill>
                  <a:srgbClr val="FF0000"/>
                </a:solidFill>
                <a:latin typeface="Abadi" panose="020B0604020104020204" pitchFamily="34" charset="0"/>
              </a:rPr>
              <a:t>IMPORTANTE / </a:t>
            </a:r>
            <a:r>
              <a:rPr lang="es-ES" sz="1200">
                <a:solidFill>
                  <a:srgbClr val="FF0000"/>
                </a:solidFill>
                <a:latin typeface="Abadi" panose="020B0604020104020204" pitchFamily="34" charset="0"/>
              </a:rPr>
              <a:t>No se financiarán: Viajes al extranjero. Equipamiento/ Infraestructura y mobiliario (CAPEX). Productos a proveedores no sustentables. Sobresueldos docentes regulares. Arriendo de espacios físicos. Suscripciones o membresías. </a:t>
            </a:r>
            <a:r>
              <a:rPr lang="es-CL" sz="1200">
                <a:solidFill>
                  <a:srgbClr val="FF0000"/>
                </a:solidFill>
                <a:latin typeface="Abadi" panose="020B0604020104020204" pitchFamily="34" charset="0"/>
              </a:rPr>
              <a:t>En la columna “Solicitado a FFC” debe poner lo que está pidiendo a la UNAB a través de este fondo. En la columna “Aporte Externo” debe poner el valor en dinero o valorizado que será puesto por personas u organizaciones externas a la UNAB.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73F4EC-04F5-D6D2-ECFE-5C316A3C4A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785188"/>
              </p:ext>
            </p:extLst>
          </p:nvPr>
        </p:nvGraphicFramePr>
        <p:xfrm>
          <a:off x="632792" y="1833423"/>
          <a:ext cx="10972799" cy="20535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67045">
                  <a:extLst>
                    <a:ext uri="{9D8B030D-6E8A-4147-A177-3AD203B41FA5}">
                      <a16:colId xmlns:a16="http://schemas.microsoft.com/office/drawing/2014/main" val="306748636"/>
                    </a:ext>
                  </a:extLst>
                </a:gridCol>
                <a:gridCol w="1314541">
                  <a:extLst>
                    <a:ext uri="{9D8B030D-6E8A-4147-A177-3AD203B41FA5}">
                      <a16:colId xmlns:a16="http://schemas.microsoft.com/office/drawing/2014/main" val="1452600936"/>
                    </a:ext>
                  </a:extLst>
                </a:gridCol>
                <a:gridCol w="1650309">
                  <a:extLst>
                    <a:ext uri="{9D8B030D-6E8A-4147-A177-3AD203B41FA5}">
                      <a16:colId xmlns:a16="http://schemas.microsoft.com/office/drawing/2014/main" val="1411690469"/>
                    </a:ext>
                  </a:extLst>
                </a:gridCol>
                <a:gridCol w="1476939">
                  <a:extLst>
                    <a:ext uri="{9D8B030D-6E8A-4147-A177-3AD203B41FA5}">
                      <a16:colId xmlns:a16="http://schemas.microsoft.com/office/drawing/2014/main" val="3166899334"/>
                    </a:ext>
                  </a:extLst>
                </a:gridCol>
                <a:gridCol w="3563965">
                  <a:extLst>
                    <a:ext uri="{9D8B030D-6E8A-4147-A177-3AD203B41FA5}">
                      <a16:colId xmlns:a16="http://schemas.microsoft.com/office/drawing/2014/main" val="3768919827"/>
                    </a:ext>
                  </a:extLst>
                </a:gridCol>
              </a:tblGrid>
              <a:tr h="293370"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Tipo de gasto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Cantidad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Solicitado a FFCC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Aporte Externo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Describa por qué necesita este apoyo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152960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0741321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770176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1719385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2379451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669781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TOTAL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kern="100">
                          <a:effectLst/>
                          <a:latin typeface="Abadi" panose="020B0604020104020204" pitchFamily="34" charset="0"/>
                        </a:rPr>
                        <a:t>$ </a:t>
                      </a:r>
                      <a:endParaRPr lang="es-CL" sz="1400" kern="100">
                        <a:effectLst/>
                        <a:latin typeface="Abadi" panose="020B0604020104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CL" sz="1400" kern="100">
                        <a:effectLst/>
                        <a:latin typeface="Abadi" panose="020B0604020104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8818757"/>
                  </a:ext>
                </a:extLst>
              </a:tr>
            </a:tbl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2AEB8C29-DF19-2C7D-D425-7729BE2AB6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5" r="27100"/>
          <a:stretch/>
        </p:blipFill>
        <p:spPr>
          <a:xfrm>
            <a:off x="10897926" y="4754100"/>
            <a:ext cx="1191768" cy="1239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0075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3E81C7322C7148B9033370E9096A1B" ma:contentTypeVersion="18" ma:contentTypeDescription="Crear nuevo documento." ma:contentTypeScope="" ma:versionID="791d642219f1a94426e4f04ccec59283">
  <xsd:schema xmlns:xsd="http://www.w3.org/2001/XMLSchema" xmlns:xs="http://www.w3.org/2001/XMLSchema" xmlns:p="http://schemas.microsoft.com/office/2006/metadata/properties" xmlns:ns2="e0de1b1a-4368-425f-be68-2d2b1e1530cc" xmlns:ns3="ebfeeb20-af50-4443-9c2a-58d9be86c963" targetNamespace="http://schemas.microsoft.com/office/2006/metadata/properties" ma:root="true" ma:fieldsID="f860a14d4e79875fa2a78062adda64f9" ns2:_="" ns3:_="">
    <xsd:import namespace="e0de1b1a-4368-425f-be68-2d2b1e1530cc"/>
    <xsd:import namespace="ebfeeb20-af50-4443-9c2a-58d9be86c96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e1b1a-4368-425f-be68-2d2b1e153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71996052-62f5-4f90-af1f-7dc781ad54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feeb20-af50-4443-9c2a-58d9be86c96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88a172-cf83-4a6a-a1e8-a5ca31f2cb09}" ma:internalName="TaxCatchAll" ma:showField="CatchAllData" ma:web="ebfeeb20-af50-4443-9c2a-58d9be86c96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bfeeb20-af50-4443-9c2a-58d9be86c963" xsi:nil="true"/>
    <lcf76f155ced4ddcb4097134ff3c332f xmlns="e0de1b1a-4368-425f-be68-2d2b1e1530c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CC650A-AAB7-437B-9DE3-D04C12A99A2A}">
  <ds:schemaRefs>
    <ds:schemaRef ds:uri="e0de1b1a-4368-425f-be68-2d2b1e1530cc"/>
    <ds:schemaRef ds:uri="ebfeeb20-af50-4443-9c2a-58d9be86c9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6AB0C42-E501-4B8C-B96D-19B03EFA39A3}">
  <ds:schemaRefs>
    <ds:schemaRef ds:uri="e0de1b1a-4368-425f-be68-2d2b1e1530cc"/>
    <ds:schemaRef ds:uri="ebfeeb20-af50-4443-9c2a-58d9be86c9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ACB68B8-C711-4495-BC0A-F495795743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1_Tema de Office</vt:lpstr>
      <vt:lpstr>Tema de Office</vt:lpstr>
      <vt:lpstr>Ficha postulación Fondos Interdisciplinarios</vt:lpstr>
      <vt:lpstr>Condiciones de Bases Fondos Proyectos asignaturas del Plan de VcM  </vt:lpstr>
      <vt:lpstr>Antecedentes Generales de la Actividad </vt:lpstr>
      <vt:lpstr>Contribución Interna </vt:lpstr>
      <vt:lpstr>Contribución Interna </vt:lpstr>
      <vt:lpstr>Contribución Externa </vt:lpstr>
      <vt:lpstr>Contribución Externa </vt:lpstr>
      <vt:lpstr>Ingresos Esperados del Proyecto</vt:lpstr>
      <vt:lpstr>Estructura de Gastos del Proyecto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Dirección de Marketing y Comunicaciones</dc:title>
  <dc:creator>Barbara Duran Magnere</dc:creator>
  <cp:revision>1</cp:revision>
  <dcterms:created xsi:type="dcterms:W3CDTF">2018-05-04T14:21:08Z</dcterms:created>
  <dcterms:modified xsi:type="dcterms:W3CDTF">2023-12-07T14:45:43Z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0x010100813E81C7322C7148B9033370E9096A1B</vt:lpwstr>
  </property>
  <property fmtid="{D5CDD505-2E9C-101B-9397-08002B2CF9AE}" pid="3" name="MediaServiceImageTags">
    <vt:lpwstr/>
  </property>
</Properties>
</file>