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Nourd" pitchFamily="2" charset="77"/>
      <p:regular r:id="rId22"/>
    </p:embeddedFont>
    <p:embeddedFont>
      <p:font typeface="Nourd Bold" pitchFamily="2" charset="7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11" autoAdjust="0"/>
  </p:normalViewPr>
  <p:slideViewPr>
    <p:cSldViewPr>
      <p:cViewPr varScale="1">
        <p:scale>
          <a:sx n="73" d="100"/>
          <a:sy n="73" d="100"/>
        </p:scale>
        <p:origin x="12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43953" y="7874806"/>
            <a:ext cx="20710438" cy="2412194"/>
            <a:chOff x="0" y="0"/>
            <a:chExt cx="5454601" cy="6353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4601" cy="635310"/>
            </a:xfrm>
            <a:custGeom>
              <a:avLst/>
              <a:gdLst/>
              <a:ahLst/>
              <a:cxnLst/>
              <a:rect l="l" t="t" r="r" b="b"/>
              <a:pathLst>
                <a:path w="5454601" h="635310">
                  <a:moveTo>
                    <a:pt x="19065" y="0"/>
                  </a:moveTo>
                  <a:lnTo>
                    <a:pt x="5435536" y="0"/>
                  </a:lnTo>
                  <a:cubicBezTo>
                    <a:pt x="5440592" y="0"/>
                    <a:pt x="5445442" y="2009"/>
                    <a:pt x="5449017" y="5584"/>
                  </a:cubicBezTo>
                  <a:cubicBezTo>
                    <a:pt x="5452592" y="9159"/>
                    <a:pt x="5454601" y="14008"/>
                    <a:pt x="5454601" y="19065"/>
                  </a:cubicBezTo>
                  <a:lnTo>
                    <a:pt x="5454601" y="616246"/>
                  </a:lnTo>
                  <a:cubicBezTo>
                    <a:pt x="5454601" y="621302"/>
                    <a:pt x="5452592" y="626151"/>
                    <a:pt x="5449017" y="629726"/>
                  </a:cubicBezTo>
                  <a:cubicBezTo>
                    <a:pt x="5445442" y="633302"/>
                    <a:pt x="5440592" y="635310"/>
                    <a:pt x="5435536" y="635310"/>
                  </a:cubicBezTo>
                  <a:lnTo>
                    <a:pt x="19065" y="635310"/>
                  </a:lnTo>
                  <a:cubicBezTo>
                    <a:pt x="8536" y="635310"/>
                    <a:pt x="0" y="626775"/>
                    <a:pt x="0" y="616246"/>
                  </a:cubicBezTo>
                  <a:lnTo>
                    <a:pt x="0" y="19065"/>
                  </a:lnTo>
                  <a:cubicBezTo>
                    <a:pt x="0" y="8536"/>
                    <a:pt x="8536" y="0"/>
                    <a:pt x="19065" y="0"/>
                  </a:cubicBezTo>
                  <a:close/>
                </a:path>
              </a:pathLst>
            </a:custGeom>
            <a:solidFill>
              <a:srgbClr val="D50B3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4601" cy="673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817642" y="1028700"/>
            <a:ext cx="5874576" cy="6846106"/>
          </a:xfrm>
          <a:custGeom>
            <a:avLst/>
            <a:gdLst/>
            <a:ahLst/>
            <a:cxnLst/>
            <a:rect l="l" t="t" r="r" b="b"/>
            <a:pathLst>
              <a:path w="5874576" h="6846106">
                <a:moveTo>
                  <a:pt x="0" y="0"/>
                </a:moveTo>
                <a:lnTo>
                  <a:pt x="5874576" y="0"/>
                </a:lnTo>
                <a:lnTo>
                  <a:pt x="5874576" y="6846106"/>
                </a:lnTo>
                <a:lnTo>
                  <a:pt x="0" y="6846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113371" y="1956646"/>
            <a:ext cx="7572624" cy="5307806"/>
            <a:chOff x="0" y="0"/>
            <a:chExt cx="10096832" cy="70770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096832" cy="7077074"/>
            </a:xfrm>
            <a:custGeom>
              <a:avLst/>
              <a:gdLst/>
              <a:ahLst/>
              <a:cxnLst/>
              <a:rect l="l" t="t" r="r" b="b"/>
              <a:pathLst>
                <a:path w="10096832" h="7077074">
                  <a:moveTo>
                    <a:pt x="0" y="0"/>
                  </a:moveTo>
                  <a:lnTo>
                    <a:pt x="10096832" y="0"/>
                  </a:lnTo>
                  <a:lnTo>
                    <a:pt x="10096832" y="7077074"/>
                  </a:lnTo>
                  <a:lnTo>
                    <a:pt x="0" y="707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5000"/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096832" cy="3338702"/>
            </a:xfrm>
            <a:custGeom>
              <a:avLst/>
              <a:gdLst/>
              <a:ahLst/>
              <a:cxnLst/>
              <a:rect l="l" t="t" r="r" b="b"/>
              <a:pathLst>
                <a:path w="10096832" h="3338702">
                  <a:moveTo>
                    <a:pt x="0" y="0"/>
                  </a:moveTo>
                  <a:lnTo>
                    <a:pt x="10096832" y="0"/>
                  </a:lnTo>
                  <a:lnTo>
                    <a:pt x="10096832" y="3338702"/>
                  </a:lnTo>
                  <a:lnTo>
                    <a:pt x="0" y="3338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5000"/>
              </a:blip>
              <a:stretch>
                <a:fillRect b="-11197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034261" y="-2096867"/>
            <a:ext cx="6253739" cy="6251134"/>
          </a:xfrm>
          <a:custGeom>
            <a:avLst/>
            <a:gdLst/>
            <a:ahLst/>
            <a:cxnLst/>
            <a:rect l="l" t="t" r="r" b="b"/>
            <a:pathLst>
              <a:path w="6253739" h="6251134">
                <a:moveTo>
                  <a:pt x="0" y="0"/>
                </a:moveTo>
                <a:lnTo>
                  <a:pt x="6253739" y="0"/>
                </a:lnTo>
                <a:lnTo>
                  <a:pt x="6253739" y="6251134"/>
                </a:lnTo>
                <a:lnTo>
                  <a:pt x="0" y="6251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" b="-2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34549" y="8163328"/>
            <a:ext cx="11418901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8F8F8"/>
                </a:solidFill>
                <a:latin typeface="Nourd"/>
              </a:rPr>
              <a:t>Contribución al desarrollo nacional a través de diálogos regionales.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7113371" y="1956646"/>
            <a:ext cx="7572624" cy="2696045"/>
          </a:xfrm>
          <a:custGeom>
            <a:avLst/>
            <a:gdLst/>
            <a:ahLst/>
            <a:cxnLst/>
            <a:rect l="l" t="t" r="r" b="b"/>
            <a:pathLst>
              <a:path w="7572624" h="2696045">
                <a:moveTo>
                  <a:pt x="0" y="0"/>
                </a:moveTo>
                <a:lnTo>
                  <a:pt x="7572624" y="0"/>
                </a:lnTo>
                <a:lnTo>
                  <a:pt x="7572624" y="2696045"/>
                </a:lnTo>
                <a:lnTo>
                  <a:pt x="0" y="2696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b="-9687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13371" y="1956646"/>
            <a:ext cx="7572624" cy="2504027"/>
          </a:xfrm>
          <a:custGeom>
            <a:avLst/>
            <a:gdLst/>
            <a:ahLst/>
            <a:cxnLst/>
            <a:rect l="l" t="t" r="r" b="b"/>
            <a:pathLst>
              <a:path w="7572624" h="2504027">
                <a:moveTo>
                  <a:pt x="0" y="0"/>
                </a:moveTo>
                <a:lnTo>
                  <a:pt x="7572624" y="0"/>
                </a:lnTo>
                <a:lnTo>
                  <a:pt x="7572624" y="2504027"/>
                </a:lnTo>
                <a:lnTo>
                  <a:pt x="0" y="2504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b="-111970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8365999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 Proyecto Ruta País</a:t>
            </a:r>
          </a:p>
        </p:txBody>
      </p:sp>
      <p:sp>
        <p:nvSpPr>
          <p:cNvPr id="4" name="Freeform 4"/>
          <p:cNvSpPr/>
          <p:nvPr/>
        </p:nvSpPr>
        <p:spPr>
          <a:xfrm>
            <a:off x="373221" y="2385883"/>
            <a:ext cx="7688375" cy="6958466"/>
          </a:xfrm>
          <a:custGeom>
            <a:avLst/>
            <a:gdLst/>
            <a:ahLst/>
            <a:cxnLst/>
            <a:rect l="l" t="t" r="r" b="b"/>
            <a:pathLst>
              <a:path w="7688375" h="6958466">
                <a:moveTo>
                  <a:pt x="0" y="0"/>
                </a:moveTo>
                <a:lnTo>
                  <a:pt x="7688374" y="0"/>
                </a:lnTo>
                <a:lnTo>
                  <a:pt x="7688374" y="6958465"/>
                </a:lnTo>
                <a:lnTo>
                  <a:pt x="0" y="6958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913641" y="1343213"/>
            <a:ext cx="10079156" cy="958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endParaRPr/>
          </a:p>
          <a:p>
            <a:pPr marL="647702" lvl="1" indent="-323851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Según las condiciones de cada región, de los contenidos temáticos de los programas académicos y del número de interesados, se plantea la posibilidad de llevar estudiantes a la Ruta. 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marL="647702" lvl="1" indent="-323851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Se planean una serie de visitas que les permitan a los estudiantes </a:t>
            </a:r>
            <a:r>
              <a:rPr lang="en-US" sz="3000">
                <a:solidFill>
                  <a:srgbClr val="252629"/>
                </a:solidFill>
                <a:latin typeface="Nourd Bold"/>
              </a:rPr>
              <a:t>trascender el conocimiento adquirido en las aulas</a:t>
            </a:r>
            <a:r>
              <a:rPr lang="en-US" sz="3000">
                <a:solidFill>
                  <a:srgbClr val="252629"/>
                </a:solidFill>
                <a:latin typeface="Nourd"/>
              </a:rPr>
              <a:t> y conocer </a:t>
            </a:r>
            <a:r>
              <a:rPr lang="en-US" sz="3000">
                <a:solidFill>
                  <a:srgbClr val="252629"/>
                </a:solidFill>
                <a:latin typeface="Nourd Bold"/>
              </a:rPr>
              <a:t>la realidad vivida en cada territorio de la voz de sus protagonistas. 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 Bold"/>
            </a:endParaRPr>
          </a:p>
          <a:p>
            <a:pPr marL="647702" lvl="1" indent="-323851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De esta forma </a:t>
            </a:r>
            <a:r>
              <a:rPr lang="en-US" sz="3000">
                <a:solidFill>
                  <a:srgbClr val="252629"/>
                </a:solidFill>
                <a:latin typeface="Nourd Bold"/>
              </a:rPr>
              <a:t>se busca formar ciudadanos más conscientes de la realidad nacional y profesionales que trabajen con un propósito social. 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 Bol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252629"/>
              </a:solidFill>
              <a:latin typeface="Nour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1599071" y="1352738"/>
            <a:ext cx="9287445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B8E12"/>
                </a:solidFill>
                <a:latin typeface="Nourd Bold"/>
              </a:rPr>
              <a:t>III.Misiones Académicas Ruta País: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144000" y="5660268"/>
            <a:ext cx="8164" cy="771808"/>
          </a:xfrm>
          <a:prstGeom prst="rect">
            <a:avLst/>
          </a:prstGeom>
          <a:solidFill>
            <a:srgbClr val="252629"/>
          </a:solidFill>
        </p:spPr>
      </p:sp>
      <p:sp>
        <p:nvSpPr>
          <p:cNvPr id="4" name="Freeform 4"/>
          <p:cNvSpPr/>
          <p:nvPr/>
        </p:nvSpPr>
        <p:spPr>
          <a:xfrm>
            <a:off x="1724007" y="1105793"/>
            <a:ext cx="16928546" cy="9495248"/>
          </a:xfrm>
          <a:custGeom>
            <a:avLst/>
            <a:gdLst/>
            <a:ahLst/>
            <a:cxnLst/>
            <a:rect l="l" t="t" r="r" b="b"/>
            <a:pathLst>
              <a:path w="16928546" h="9495248">
                <a:moveTo>
                  <a:pt x="0" y="0"/>
                </a:moveTo>
                <a:lnTo>
                  <a:pt x="16928547" y="0"/>
                </a:lnTo>
                <a:lnTo>
                  <a:pt x="16928547" y="9495248"/>
                </a:lnTo>
                <a:lnTo>
                  <a:pt x="0" y="9495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21" t="-28881" r="-142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13749" y="3490864"/>
            <a:ext cx="3537367" cy="1652636"/>
          </a:xfrm>
          <a:custGeom>
            <a:avLst/>
            <a:gdLst/>
            <a:ahLst/>
            <a:cxnLst/>
            <a:rect l="l" t="t" r="r" b="b"/>
            <a:pathLst>
              <a:path w="3537367" h="1652636">
                <a:moveTo>
                  <a:pt x="0" y="0"/>
                </a:moveTo>
                <a:lnTo>
                  <a:pt x="3537367" y="0"/>
                </a:lnTo>
                <a:lnTo>
                  <a:pt x="3537367" y="1652636"/>
                </a:lnTo>
                <a:lnTo>
                  <a:pt x="0" y="1652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99479" y="5542064"/>
            <a:ext cx="4659821" cy="1008216"/>
          </a:xfrm>
          <a:custGeom>
            <a:avLst/>
            <a:gdLst/>
            <a:ahLst/>
            <a:cxnLst/>
            <a:rect l="l" t="t" r="r" b="b"/>
            <a:pathLst>
              <a:path w="4659821" h="1008216">
                <a:moveTo>
                  <a:pt x="0" y="0"/>
                </a:moveTo>
                <a:lnTo>
                  <a:pt x="4659821" y="0"/>
                </a:lnTo>
                <a:lnTo>
                  <a:pt x="4659821" y="1008216"/>
                </a:lnTo>
                <a:lnTo>
                  <a:pt x="0" y="1008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1113524" y="1957400"/>
            <a:ext cx="0" cy="9723825"/>
          </a:xfrm>
          <a:prstGeom prst="line">
            <a:avLst/>
          </a:prstGeom>
          <a:ln w="38100" cap="flat">
            <a:solidFill>
              <a:srgbClr val="000000">
                <a:alpha val="3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510651" y="1105793"/>
            <a:ext cx="8806659" cy="9181207"/>
          </a:xfrm>
          <a:custGeom>
            <a:avLst/>
            <a:gdLst/>
            <a:ahLst/>
            <a:cxnLst/>
            <a:rect l="l" t="t" r="r" b="b"/>
            <a:pathLst>
              <a:path w="8806659" h="9181207">
                <a:moveTo>
                  <a:pt x="0" y="0"/>
                </a:moveTo>
                <a:lnTo>
                  <a:pt x="8806659" y="0"/>
                </a:lnTo>
                <a:lnTo>
                  <a:pt x="8806659" y="9181207"/>
                </a:lnTo>
                <a:lnTo>
                  <a:pt x="0" y="9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143" t="-21596" r="-132238" b="-1673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12099213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Aliados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65671" y="1028700"/>
            <a:ext cx="22081872" cy="9536627"/>
          </a:xfrm>
          <a:custGeom>
            <a:avLst/>
            <a:gdLst/>
            <a:ahLst/>
            <a:cxnLst/>
            <a:rect l="l" t="t" r="r" b="b"/>
            <a:pathLst>
              <a:path w="22081872" h="9536627">
                <a:moveTo>
                  <a:pt x="0" y="0"/>
                </a:moveTo>
                <a:lnTo>
                  <a:pt x="22081872" y="0"/>
                </a:lnTo>
                <a:lnTo>
                  <a:pt x="22081872" y="9536627"/>
                </a:lnTo>
                <a:lnTo>
                  <a:pt x="0" y="9536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311" b="-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6169" y="1433087"/>
            <a:ext cx="9862920" cy="4152809"/>
          </a:xfrm>
          <a:custGeom>
            <a:avLst/>
            <a:gdLst/>
            <a:ahLst/>
            <a:cxnLst/>
            <a:rect l="l" t="t" r="r" b="b"/>
            <a:pathLst>
              <a:path w="9862920" h="4152809">
                <a:moveTo>
                  <a:pt x="0" y="0"/>
                </a:moveTo>
                <a:lnTo>
                  <a:pt x="9862920" y="0"/>
                </a:lnTo>
                <a:lnTo>
                  <a:pt x="9862920" y="4152809"/>
                </a:lnTo>
                <a:lnTo>
                  <a:pt x="0" y="4152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555" t="-76152" r="-32309" b="-6814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314662"/>
            <a:ext cx="9850389" cy="3878910"/>
          </a:xfrm>
          <a:custGeom>
            <a:avLst/>
            <a:gdLst/>
            <a:ahLst/>
            <a:cxnLst/>
            <a:rect l="l" t="t" r="r" b="b"/>
            <a:pathLst>
              <a:path w="9850389" h="3878910">
                <a:moveTo>
                  <a:pt x="0" y="0"/>
                </a:moveTo>
                <a:lnTo>
                  <a:pt x="9850389" y="0"/>
                </a:lnTo>
                <a:lnTo>
                  <a:pt x="9850389" y="3878909"/>
                </a:lnTo>
                <a:lnTo>
                  <a:pt x="0" y="3878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769" t="-49896" r="-30253" b="-10725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08665" y="2966499"/>
            <a:ext cx="4462268" cy="4005900"/>
          </a:xfrm>
          <a:custGeom>
            <a:avLst/>
            <a:gdLst/>
            <a:ahLst/>
            <a:cxnLst/>
            <a:rect l="l" t="t" r="r" b="b"/>
            <a:pathLst>
              <a:path w="4462268" h="4005900">
                <a:moveTo>
                  <a:pt x="0" y="0"/>
                </a:moveTo>
                <a:lnTo>
                  <a:pt x="4462268" y="0"/>
                </a:lnTo>
                <a:lnTo>
                  <a:pt x="4462268" y="4005900"/>
                </a:lnTo>
                <a:lnTo>
                  <a:pt x="0" y="4005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2789" t="-42938" r="-122032" b="-10444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Financiación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336357"/>
            <a:ext cx="14706954" cy="8579056"/>
          </a:xfrm>
          <a:custGeom>
            <a:avLst/>
            <a:gdLst/>
            <a:ahLst/>
            <a:cxnLst/>
            <a:rect l="l" t="t" r="r" b="b"/>
            <a:pathLst>
              <a:path w="14706954" h="8579056">
                <a:moveTo>
                  <a:pt x="0" y="0"/>
                </a:moveTo>
                <a:lnTo>
                  <a:pt x="14706954" y="0"/>
                </a:lnTo>
                <a:lnTo>
                  <a:pt x="14706954" y="8579057"/>
                </a:lnTo>
                <a:lnTo>
                  <a:pt x="0" y="8579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951" t="-33271" r="-34902" b="-2183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 Etapas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8365999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Ciudades  visitadas</a:t>
            </a:r>
          </a:p>
        </p:txBody>
      </p:sp>
      <p:sp>
        <p:nvSpPr>
          <p:cNvPr id="4" name="Freeform 4"/>
          <p:cNvSpPr/>
          <p:nvPr/>
        </p:nvSpPr>
        <p:spPr>
          <a:xfrm>
            <a:off x="4076" y="1028700"/>
            <a:ext cx="18792411" cy="9536627"/>
          </a:xfrm>
          <a:custGeom>
            <a:avLst/>
            <a:gdLst/>
            <a:ahLst/>
            <a:cxnLst/>
            <a:rect l="l" t="t" r="r" b="b"/>
            <a:pathLst>
              <a:path w="22081872" h="9536627">
                <a:moveTo>
                  <a:pt x="0" y="0"/>
                </a:moveTo>
                <a:lnTo>
                  <a:pt x="22081872" y="0"/>
                </a:lnTo>
                <a:lnTo>
                  <a:pt x="22081872" y="9536627"/>
                </a:lnTo>
                <a:lnTo>
                  <a:pt x="0" y="9536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311" b="-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64996" y="1774305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EB8E12"/>
                </a:solidFill>
                <a:latin typeface="Nourd Bold"/>
              </a:rPr>
              <a:t>de 32 departamentos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240" y="4421506"/>
            <a:ext cx="2552821" cy="623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Neiva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Yopal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Riohacha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Tumaco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Cúcuta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Pereira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Medellín</a:t>
            </a:r>
          </a:p>
          <a:p>
            <a:pPr algn="just">
              <a:lnSpc>
                <a:spcPts val="624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47939" y="2925416"/>
            <a:ext cx="4053699" cy="465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endParaRPr/>
          </a:p>
          <a:p>
            <a:pPr>
              <a:lnSpc>
                <a:spcPts val="6240"/>
              </a:lnSpc>
            </a:pPr>
            <a:endParaRPr/>
          </a:p>
          <a:p>
            <a:pPr marL="647702" lvl="1" indent="-323851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San José Guaviare</a:t>
            </a:r>
          </a:p>
          <a:p>
            <a:pPr marL="647702" lvl="1" indent="-323851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Pasto</a:t>
            </a:r>
          </a:p>
          <a:p>
            <a:pPr marL="647702" lvl="1" indent="-323851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Leticia</a:t>
            </a:r>
          </a:p>
          <a:p>
            <a:pPr>
              <a:lnSpc>
                <a:spcPts val="624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438378" y="3630931"/>
            <a:ext cx="5150665" cy="623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40"/>
              </a:lnSpc>
            </a:pPr>
            <a:endParaRPr/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Montería 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Mocoa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Popayán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Armenia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Santa Marta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Quibdó</a:t>
            </a:r>
          </a:p>
          <a:p>
            <a:pPr algn="just">
              <a:lnSpc>
                <a:spcPts val="624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12561049" y="3583306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EB8E12"/>
                </a:solidFill>
                <a:latin typeface="Nourd Bold"/>
              </a:rPr>
              <a:t>2019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41105" y="3583306"/>
            <a:ext cx="16176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EB8E12"/>
                </a:solidFill>
                <a:latin typeface="Nourd Bold"/>
              </a:rPr>
              <a:t>2021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38300" y="3583306"/>
            <a:ext cx="171905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EB8E12"/>
                </a:solidFill>
                <a:latin typeface="Nourd Bold"/>
              </a:rPr>
              <a:t>2022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33855" y="3583306"/>
            <a:ext cx="1946657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EB8E12"/>
                </a:solidFill>
                <a:latin typeface="Nourd Bold"/>
              </a:rPr>
              <a:t>2023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30238" y="4421506"/>
            <a:ext cx="4457685" cy="465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San Andrés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Villavicencio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Tunja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Bucaramanga</a:t>
            </a:r>
          </a:p>
          <a:p>
            <a:pPr marL="647702" lvl="1" indent="-323851" algn="just">
              <a:lnSpc>
                <a:spcPts val="624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Cali</a:t>
            </a:r>
          </a:p>
          <a:p>
            <a:pPr algn="just">
              <a:lnSpc>
                <a:spcPts val="624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4005" y="1618730"/>
            <a:ext cx="1946657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D4EB7"/>
                </a:solidFill>
                <a:latin typeface="Nourd Bold"/>
              </a:rPr>
              <a:t>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932" y="2452331"/>
            <a:ext cx="8392497" cy="8382635"/>
          </a:xfrm>
          <a:custGeom>
            <a:avLst/>
            <a:gdLst/>
            <a:ahLst/>
            <a:cxnLst/>
            <a:rect l="l" t="t" r="r" b="b"/>
            <a:pathLst>
              <a:path w="8392497" h="9606070">
                <a:moveTo>
                  <a:pt x="0" y="0"/>
                </a:moveTo>
                <a:lnTo>
                  <a:pt x="8392498" y="0"/>
                </a:lnTo>
                <a:lnTo>
                  <a:pt x="8392498" y="9606070"/>
                </a:lnTo>
                <a:lnTo>
                  <a:pt x="0" y="9606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114" t="-29369" b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39134" y="552897"/>
            <a:ext cx="10287000" cy="10287000"/>
            <a:chOff x="0" y="0"/>
            <a:chExt cx="13716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777245" y="1935560"/>
              <a:ext cx="2224866" cy="1970250"/>
            </a:xfrm>
            <a:custGeom>
              <a:avLst/>
              <a:gdLst/>
              <a:ahLst/>
              <a:cxnLst/>
              <a:rect l="l" t="t" r="r" b="b"/>
              <a:pathLst>
                <a:path w="2224866" h="1970250">
                  <a:moveTo>
                    <a:pt x="0" y="0"/>
                  </a:moveTo>
                  <a:lnTo>
                    <a:pt x="2224866" y="0"/>
                  </a:lnTo>
                  <a:lnTo>
                    <a:pt x="2224866" y="1970250"/>
                  </a:lnTo>
                  <a:lnTo>
                    <a:pt x="0" y="1970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465" t="-25681" r="-269334" b="-418308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4390212" y="3588234"/>
              <a:ext cx="691661" cy="340366"/>
              <a:chOff x="0" y="0"/>
              <a:chExt cx="152277" cy="749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2277" cy="74936"/>
              </a:xfrm>
              <a:custGeom>
                <a:avLst/>
                <a:gdLst/>
                <a:ahLst/>
                <a:cxnLst/>
                <a:rect l="l" t="t" r="r" b="b"/>
                <a:pathLst>
                  <a:path w="152277" h="74936">
                    <a:moveTo>
                      <a:pt x="37468" y="0"/>
                    </a:moveTo>
                    <a:lnTo>
                      <a:pt x="114809" y="0"/>
                    </a:lnTo>
                    <a:cubicBezTo>
                      <a:pt x="135502" y="0"/>
                      <a:pt x="152277" y="16775"/>
                      <a:pt x="152277" y="37468"/>
                    </a:cubicBezTo>
                    <a:lnTo>
                      <a:pt x="152277" y="37468"/>
                    </a:lnTo>
                    <a:cubicBezTo>
                      <a:pt x="152277" y="47405"/>
                      <a:pt x="148330" y="56935"/>
                      <a:pt x="141303" y="63962"/>
                    </a:cubicBezTo>
                    <a:cubicBezTo>
                      <a:pt x="134277" y="70988"/>
                      <a:pt x="124747" y="74936"/>
                      <a:pt x="114809" y="74936"/>
                    </a:cubicBezTo>
                    <a:lnTo>
                      <a:pt x="37468" y="74936"/>
                    </a:lnTo>
                    <a:cubicBezTo>
                      <a:pt x="27531" y="74936"/>
                      <a:pt x="18001" y="70988"/>
                      <a:pt x="10974" y="63962"/>
                    </a:cubicBezTo>
                    <a:cubicBezTo>
                      <a:pt x="3947" y="56935"/>
                      <a:pt x="0" y="47405"/>
                      <a:pt x="0" y="37468"/>
                    </a:cubicBezTo>
                    <a:lnTo>
                      <a:pt x="0" y="37468"/>
                    </a:lnTo>
                    <a:cubicBezTo>
                      <a:pt x="0" y="27531"/>
                      <a:pt x="3947" y="18001"/>
                      <a:pt x="10974" y="10974"/>
                    </a:cubicBezTo>
                    <a:cubicBezTo>
                      <a:pt x="18001" y="3947"/>
                      <a:pt x="27531" y="0"/>
                      <a:pt x="3746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52277" cy="1130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5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56281" y="3361983"/>
              <a:ext cx="691661" cy="406923"/>
              <a:chOff x="0" y="0"/>
              <a:chExt cx="152277" cy="8958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2277" cy="89589"/>
              </a:xfrm>
              <a:custGeom>
                <a:avLst/>
                <a:gdLst/>
                <a:ahLst/>
                <a:cxnLst/>
                <a:rect l="l" t="t" r="r" b="b"/>
                <a:pathLst>
                  <a:path w="152277" h="89589">
                    <a:moveTo>
                      <a:pt x="44794" y="0"/>
                    </a:moveTo>
                    <a:lnTo>
                      <a:pt x="107483" y="0"/>
                    </a:lnTo>
                    <a:cubicBezTo>
                      <a:pt x="132222" y="0"/>
                      <a:pt x="152277" y="20055"/>
                      <a:pt x="152277" y="44794"/>
                    </a:cubicBezTo>
                    <a:lnTo>
                      <a:pt x="152277" y="44794"/>
                    </a:lnTo>
                    <a:cubicBezTo>
                      <a:pt x="152277" y="56675"/>
                      <a:pt x="147558" y="68068"/>
                      <a:pt x="139157" y="76469"/>
                    </a:cubicBezTo>
                    <a:cubicBezTo>
                      <a:pt x="130757" y="84870"/>
                      <a:pt x="119363" y="89589"/>
                      <a:pt x="107483" y="89589"/>
                    </a:cubicBezTo>
                    <a:lnTo>
                      <a:pt x="44794" y="89589"/>
                    </a:lnTo>
                    <a:cubicBezTo>
                      <a:pt x="32914" y="89589"/>
                      <a:pt x="21521" y="84870"/>
                      <a:pt x="13120" y="76469"/>
                    </a:cubicBezTo>
                    <a:cubicBezTo>
                      <a:pt x="4719" y="68068"/>
                      <a:pt x="0" y="56675"/>
                      <a:pt x="0" y="44794"/>
                    </a:cubicBezTo>
                    <a:lnTo>
                      <a:pt x="0" y="44794"/>
                    </a:lnTo>
                    <a:cubicBezTo>
                      <a:pt x="0" y="32914"/>
                      <a:pt x="4719" y="21521"/>
                      <a:pt x="13120" y="13120"/>
                    </a:cubicBezTo>
                    <a:cubicBezTo>
                      <a:pt x="21521" y="4719"/>
                      <a:pt x="32914" y="0"/>
                      <a:pt x="4479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52277" cy="127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5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375458" y="1928724"/>
              <a:ext cx="562890" cy="747482"/>
              <a:chOff x="0" y="0"/>
              <a:chExt cx="627380" cy="8331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48260" y="45720"/>
                <a:ext cx="527050" cy="735330"/>
              </a:xfrm>
              <a:custGeom>
                <a:avLst/>
                <a:gdLst/>
                <a:ahLst/>
                <a:cxnLst/>
                <a:rect l="l" t="t" r="r" b="b"/>
                <a:pathLst>
                  <a:path w="527050" h="735330">
                    <a:moveTo>
                      <a:pt x="527050" y="36830"/>
                    </a:moveTo>
                    <a:cubicBezTo>
                      <a:pt x="477520" y="120650"/>
                      <a:pt x="453390" y="116840"/>
                      <a:pt x="434340" y="128270"/>
                    </a:cubicBezTo>
                    <a:cubicBezTo>
                      <a:pt x="408940" y="143510"/>
                      <a:pt x="386080" y="175260"/>
                      <a:pt x="359410" y="193040"/>
                    </a:cubicBezTo>
                    <a:cubicBezTo>
                      <a:pt x="334010" y="210820"/>
                      <a:pt x="299720" y="215900"/>
                      <a:pt x="280670" y="237490"/>
                    </a:cubicBezTo>
                    <a:cubicBezTo>
                      <a:pt x="262890" y="259080"/>
                      <a:pt x="255270" y="288290"/>
                      <a:pt x="246380" y="320040"/>
                    </a:cubicBezTo>
                    <a:cubicBezTo>
                      <a:pt x="237490" y="358140"/>
                      <a:pt x="245110" y="405130"/>
                      <a:pt x="232410" y="450850"/>
                    </a:cubicBezTo>
                    <a:cubicBezTo>
                      <a:pt x="215900" y="505460"/>
                      <a:pt x="184150" y="574040"/>
                      <a:pt x="149860" y="622300"/>
                    </a:cubicBezTo>
                    <a:cubicBezTo>
                      <a:pt x="119380" y="666750"/>
                      <a:pt x="67310" y="721360"/>
                      <a:pt x="40640" y="731520"/>
                    </a:cubicBezTo>
                    <a:cubicBezTo>
                      <a:pt x="29210" y="735330"/>
                      <a:pt x="16510" y="732790"/>
                      <a:pt x="10160" y="727710"/>
                    </a:cubicBezTo>
                    <a:cubicBezTo>
                      <a:pt x="5080" y="723900"/>
                      <a:pt x="1270" y="712470"/>
                      <a:pt x="2540" y="706120"/>
                    </a:cubicBezTo>
                    <a:cubicBezTo>
                      <a:pt x="3810" y="698500"/>
                      <a:pt x="10160" y="689610"/>
                      <a:pt x="16510" y="687070"/>
                    </a:cubicBezTo>
                    <a:cubicBezTo>
                      <a:pt x="24130" y="684530"/>
                      <a:pt x="41910" y="687070"/>
                      <a:pt x="46990" y="693420"/>
                    </a:cubicBezTo>
                    <a:cubicBezTo>
                      <a:pt x="52070" y="699770"/>
                      <a:pt x="52070" y="717550"/>
                      <a:pt x="48260" y="723900"/>
                    </a:cubicBezTo>
                    <a:cubicBezTo>
                      <a:pt x="45720" y="730250"/>
                      <a:pt x="34290" y="735330"/>
                      <a:pt x="27940" y="735330"/>
                    </a:cubicBezTo>
                    <a:cubicBezTo>
                      <a:pt x="20320" y="735330"/>
                      <a:pt x="10160" y="730250"/>
                      <a:pt x="6350" y="723900"/>
                    </a:cubicBezTo>
                    <a:cubicBezTo>
                      <a:pt x="2540" y="718820"/>
                      <a:pt x="0" y="709930"/>
                      <a:pt x="3810" y="701040"/>
                    </a:cubicBezTo>
                    <a:cubicBezTo>
                      <a:pt x="11430" y="680720"/>
                      <a:pt x="64770" y="657860"/>
                      <a:pt x="91440" y="624840"/>
                    </a:cubicBezTo>
                    <a:cubicBezTo>
                      <a:pt x="125730" y="582930"/>
                      <a:pt x="157480" y="523240"/>
                      <a:pt x="179070" y="462280"/>
                    </a:cubicBezTo>
                    <a:cubicBezTo>
                      <a:pt x="204470" y="391160"/>
                      <a:pt x="187960" y="276860"/>
                      <a:pt x="226060" y="220980"/>
                    </a:cubicBezTo>
                    <a:cubicBezTo>
                      <a:pt x="256540" y="176530"/>
                      <a:pt x="328930" y="160020"/>
                      <a:pt x="360680" y="134620"/>
                    </a:cubicBezTo>
                    <a:cubicBezTo>
                      <a:pt x="379730" y="119380"/>
                      <a:pt x="387350" y="101600"/>
                      <a:pt x="405130" y="90170"/>
                    </a:cubicBezTo>
                    <a:cubicBezTo>
                      <a:pt x="421640" y="80010"/>
                      <a:pt x="445770" y="82550"/>
                      <a:pt x="459740" y="68580"/>
                    </a:cubicBezTo>
                    <a:cubicBezTo>
                      <a:pt x="476250" y="54610"/>
                      <a:pt x="478790" y="11430"/>
                      <a:pt x="492760" y="5080"/>
                    </a:cubicBezTo>
                    <a:cubicBezTo>
                      <a:pt x="500380" y="0"/>
                      <a:pt x="514350" y="3810"/>
                      <a:pt x="520700" y="8890"/>
                    </a:cubicBezTo>
                    <a:cubicBezTo>
                      <a:pt x="527050" y="13970"/>
                      <a:pt x="527050" y="36830"/>
                      <a:pt x="527050" y="3683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3577142" y="1912771"/>
              <a:ext cx="349812" cy="314489"/>
              <a:chOff x="0" y="0"/>
              <a:chExt cx="389890" cy="35052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5720" y="45720"/>
                <a:ext cx="298450" cy="256540"/>
              </a:xfrm>
              <a:custGeom>
                <a:avLst/>
                <a:gdLst/>
                <a:ahLst/>
                <a:cxnLst/>
                <a:rect l="l" t="t" r="r" b="b"/>
                <a:pathLst>
                  <a:path w="298450" h="256540">
                    <a:moveTo>
                      <a:pt x="290830" y="44450"/>
                    </a:moveTo>
                    <a:cubicBezTo>
                      <a:pt x="161290" y="166370"/>
                      <a:pt x="77470" y="204470"/>
                      <a:pt x="54610" y="228600"/>
                    </a:cubicBezTo>
                    <a:cubicBezTo>
                      <a:pt x="45720" y="237490"/>
                      <a:pt x="48260" y="250190"/>
                      <a:pt x="40640" y="252730"/>
                    </a:cubicBezTo>
                    <a:cubicBezTo>
                      <a:pt x="31750" y="256540"/>
                      <a:pt x="8890" y="250190"/>
                      <a:pt x="5080" y="242570"/>
                    </a:cubicBezTo>
                    <a:cubicBezTo>
                      <a:pt x="0" y="236220"/>
                      <a:pt x="3810" y="217170"/>
                      <a:pt x="8890" y="212090"/>
                    </a:cubicBezTo>
                    <a:cubicBezTo>
                      <a:pt x="16510" y="207010"/>
                      <a:pt x="40640" y="208280"/>
                      <a:pt x="45720" y="214630"/>
                    </a:cubicBezTo>
                    <a:cubicBezTo>
                      <a:pt x="52070" y="220980"/>
                      <a:pt x="49530" y="246380"/>
                      <a:pt x="43180" y="251460"/>
                    </a:cubicBezTo>
                    <a:cubicBezTo>
                      <a:pt x="35560" y="256540"/>
                      <a:pt x="11430" y="251460"/>
                      <a:pt x="6350" y="245110"/>
                    </a:cubicBezTo>
                    <a:cubicBezTo>
                      <a:pt x="1270" y="238760"/>
                      <a:pt x="1270" y="226060"/>
                      <a:pt x="7620" y="214630"/>
                    </a:cubicBezTo>
                    <a:cubicBezTo>
                      <a:pt x="24130" y="182880"/>
                      <a:pt x="135890" y="128270"/>
                      <a:pt x="180340" y="87630"/>
                    </a:cubicBezTo>
                    <a:cubicBezTo>
                      <a:pt x="213360" y="58420"/>
                      <a:pt x="236220" y="13970"/>
                      <a:pt x="259080" y="5080"/>
                    </a:cubicBezTo>
                    <a:cubicBezTo>
                      <a:pt x="270510" y="0"/>
                      <a:pt x="287020" y="0"/>
                      <a:pt x="292100" y="6350"/>
                    </a:cubicBezTo>
                    <a:cubicBezTo>
                      <a:pt x="298450" y="12700"/>
                      <a:pt x="290830" y="44450"/>
                      <a:pt x="290830" y="4445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3326462" y="2125849"/>
              <a:ext cx="365765" cy="536683"/>
              <a:chOff x="0" y="0"/>
              <a:chExt cx="407670" cy="59817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49530" y="48260"/>
                <a:ext cx="306070" cy="501650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501650">
                    <a:moveTo>
                      <a:pt x="306070" y="26670"/>
                    </a:moveTo>
                    <a:cubicBezTo>
                      <a:pt x="270510" y="248920"/>
                      <a:pt x="246380" y="322580"/>
                      <a:pt x="219710" y="363220"/>
                    </a:cubicBezTo>
                    <a:cubicBezTo>
                      <a:pt x="203200" y="391160"/>
                      <a:pt x="186690" y="403860"/>
                      <a:pt x="162560" y="422910"/>
                    </a:cubicBezTo>
                    <a:cubicBezTo>
                      <a:pt x="129540" y="448310"/>
                      <a:pt x="62230" y="496570"/>
                      <a:pt x="34290" y="499110"/>
                    </a:cubicBezTo>
                    <a:cubicBezTo>
                      <a:pt x="21590" y="500380"/>
                      <a:pt x="8890" y="495300"/>
                      <a:pt x="5080" y="487680"/>
                    </a:cubicBezTo>
                    <a:cubicBezTo>
                      <a:pt x="1270" y="480060"/>
                      <a:pt x="6350" y="455930"/>
                      <a:pt x="13970" y="452120"/>
                    </a:cubicBezTo>
                    <a:cubicBezTo>
                      <a:pt x="21590" y="448310"/>
                      <a:pt x="45720" y="455930"/>
                      <a:pt x="49530" y="463550"/>
                    </a:cubicBezTo>
                    <a:cubicBezTo>
                      <a:pt x="53340" y="471170"/>
                      <a:pt x="43180" y="492760"/>
                      <a:pt x="36830" y="497840"/>
                    </a:cubicBezTo>
                    <a:cubicBezTo>
                      <a:pt x="30480" y="501650"/>
                      <a:pt x="19050" y="499110"/>
                      <a:pt x="12700" y="495300"/>
                    </a:cubicBezTo>
                    <a:cubicBezTo>
                      <a:pt x="6350" y="491490"/>
                      <a:pt x="0" y="482600"/>
                      <a:pt x="1270" y="474980"/>
                    </a:cubicBezTo>
                    <a:cubicBezTo>
                      <a:pt x="2540" y="461010"/>
                      <a:pt x="24130" y="434340"/>
                      <a:pt x="43180" y="421640"/>
                    </a:cubicBezTo>
                    <a:cubicBezTo>
                      <a:pt x="64770" y="407670"/>
                      <a:pt x="100330" y="410210"/>
                      <a:pt x="123190" y="396240"/>
                    </a:cubicBezTo>
                    <a:cubicBezTo>
                      <a:pt x="146050" y="382270"/>
                      <a:pt x="163830" y="365760"/>
                      <a:pt x="181610" y="337820"/>
                    </a:cubicBezTo>
                    <a:cubicBezTo>
                      <a:pt x="208280" y="293370"/>
                      <a:pt x="236220" y="198120"/>
                      <a:pt x="248920" y="138430"/>
                    </a:cubicBezTo>
                    <a:cubicBezTo>
                      <a:pt x="257810" y="92710"/>
                      <a:pt x="243840" y="33020"/>
                      <a:pt x="257810" y="13970"/>
                    </a:cubicBezTo>
                    <a:cubicBezTo>
                      <a:pt x="265430" y="5080"/>
                      <a:pt x="281940" y="0"/>
                      <a:pt x="289560" y="2540"/>
                    </a:cubicBezTo>
                    <a:cubicBezTo>
                      <a:pt x="297180" y="5080"/>
                      <a:pt x="306070" y="26670"/>
                      <a:pt x="306070" y="2667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3269489" y="2552005"/>
              <a:ext cx="199404" cy="549217"/>
              <a:chOff x="0" y="0"/>
              <a:chExt cx="222250" cy="6121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4450" y="49530"/>
                <a:ext cx="116840" cy="514350"/>
              </a:xfrm>
              <a:custGeom>
                <a:avLst/>
                <a:gdLst/>
                <a:ahLst/>
                <a:cxnLst/>
                <a:rect l="l" t="t" r="r" b="b"/>
                <a:pathLst>
                  <a:path w="116840" h="514350">
                    <a:moveTo>
                      <a:pt x="111760" y="26670"/>
                    </a:moveTo>
                    <a:cubicBezTo>
                      <a:pt x="116840" y="312420"/>
                      <a:pt x="93980" y="316230"/>
                      <a:pt x="82550" y="341630"/>
                    </a:cubicBezTo>
                    <a:cubicBezTo>
                      <a:pt x="66040" y="381000"/>
                      <a:pt x="72390" y="483870"/>
                      <a:pt x="50800" y="502920"/>
                    </a:cubicBezTo>
                    <a:cubicBezTo>
                      <a:pt x="41910" y="511810"/>
                      <a:pt x="21590" y="511810"/>
                      <a:pt x="15240" y="506730"/>
                    </a:cubicBezTo>
                    <a:cubicBezTo>
                      <a:pt x="7620" y="501650"/>
                      <a:pt x="3810" y="483870"/>
                      <a:pt x="8890" y="476250"/>
                    </a:cubicBezTo>
                    <a:cubicBezTo>
                      <a:pt x="12700" y="468630"/>
                      <a:pt x="36830" y="461010"/>
                      <a:pt x="43180" y="464820"/>
                    </a:cubicBezTo>
                    <a:cubicBezTo>
                      <a:pt x="50800" y="468630"/>
                      <a:pt x="57150" y="492760"/>
                      <a:pt x="53340" y="500380"/>
                    </a:cubicBezTo>
                    <a:cubicBezTo>
                      <a:pt x="49530" y="508000"/>
                      <a:pt x="31750" y="514350"/>
                      <a:pt x="24130" y="511810"/>
                    </a:cubicBezTo>
                    <a:cubicBezTo>
                      <a:pt x="16510" y="509270"/>
                      <a:pt x="8890" y="500380"/>
                      <a:pt x="6350" y="486410"/>
                    </a:cubicBezTo>
                    <a:cubicBezTo>
                      <a:pt x="0" y="455930"/>
                      <a:pt x="27940" y="358140"/>
                      <a:pt x="44450" y="317500"/>
                    </a:cubicBezTo>
                    <a:cubicBezTo>
                      <a:pt x="53340" y="293370"/>
                      <a:pt x="68580" y="289560"/>
                      <a:pt x="74930" y="262890"/>
                    </a:cubicBezTo>
                    <a:cubicBezTo>
                      <a:pt x="87630" y="212090"/>
                      <a:pt x="44450" y="54610"/>
                      <a:pt x="62230" y="20320"/>
                    </a:cubicBezTo>
                    <a:cubicBezTo>
                      <a:pt x="68580" y="7620"/>
                      <a:pt x="81280" y="0"/>
                      <a:pt x="90170" y="1270"/>
                    </a:cubicBezTo>
                    <a:cubicBezTo>
                      <a:pt x="97790" y="2540"/>
                      <a:pt x="111760" y="26670"/>
                      <a:pt x="111760" y="2667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248979" y="2980439"/>
              <a:ext cx="256377" cy="864845"/>
              <a:chOff x="0" y="0"/>
              <a:chExt cx="285750" cy="96393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5720" y="50800"/>
                <a:ext cx="203200" cy="864870"/>
              </a:xfrm>
              <a:custGeom>
                <a:avLst/>
                <a:gdLst/>
                <a:ahLst/>
                <a:cxnLst/>
                <a:rect l="l" t="t" r="r" b="b"/>
                <a:pathLst>
                  <a:path w="203200" h="864870">
                    <a:moveTo>
                      <a:pt x="33020" y="0"/>
                    </a:moveTo>
                    <a:cubicBezTo>
                      <a:pt x="115570" y="36830"/>
                      <a:pt x="149860" y="59690"/>
                      <a:pt x="166370" y="82550"/>
                    </a:cubicBezTo>
                    <a:cubicBezTo>
                      <a:pt x="180340" y="100330"/>
                      <a:pt x="184150" y="113030"/>
                      <a:pt x="189230" y="142240"/>
                    </a:cubicBezTo>
                    <a:cubicBezTo>
                      <a:pt x="200660" y="207010"/>
                      <a:pt x="203200" y="356870"/>
                      <a:pt x="189230" y="468630"/>
                    </a:cubicBezTo>
                    <a:cubicBezTo>
                      <a:pt x="173990" y="590550"/>
                      <a:pt x="125730" y="798830"/>
                      <a:pt x="91440" y="843280"/>
                    </a:cubicBezTo>
                    <a:cubicBezTo>
                      <a:pt x="81280" y="857250"/>
                      <a:pt x="68580" y="863600"/>
                      <a:pt x="59690" y="862330"/>
                    </a:cubicBezTo>
                    <a:cubicBezTo>
                      <a:pt x="52070" y="859790"/>
                      <a:pt x="41910" y="845820"/>
                      <a:pt x="41910" y="836930"/>
                    </a:cubicBezTo>
                    <a:cubicBezTo>
                      <a:pt x="41910" y="830580"/>
                      <a:pt x="46990" y="819150"/>
                      <a:pt x="53340" y="816610"/>
                    </a:cubicBezTo>
                    <a:cubicBezTo>
                      <a:pt x="60960" y="812800"/>
                      <a:pt x="77470" y="814070"/>
                      <a:pt x="83820" y="819150"/>
                    </a:cubicBezTo>
                    <a:cubicBezTo>
                      <a:pt x="90170" y="822960"/>
                      <a:pt x="93980" y="834390"/>
                      <a:pt x="92710" y="840740"/>
                    </a:cubicBezTo>
                    <a:cubicBezTo>
                      <a:pt x="90170" y="849630"/>
                      <a:pt x="71120" y="864870"/>
                      <a:pt x="62230" y="862330"/>
                    </a:cubicBezTo>
                    <a:cubicBezTo>
                      <a:pt x="54610" y="861060"/>
                      <a:pt x="45720" y="848360"/>
                      <a:pt x="43180" y="831850"/>
                    </a:cubicBezTo>
                    <a:cubicBezTo>
                      <a:pt x="34290" y="777240"/>
                      <a:pt x="121920" y="589280"/>
                      <a:pt x="138430" y="468630"/>
                    </a:cubicBezTo>
                    <a:cubicBezTo>
                      <a:pt x="153670" y="353060"/>
                      <a:pt x="162560" y="181610"/>
                      <a:pt x="139700" y="125730"/>
                    </a:cubicBezTo>
                    <a:cubicBezTo>
                      <a:pt x="130810" y="102870"/>
                      <a:pt x="118110" y="99060"/>
                      <a:pt x="100330" y="87630"/>
                    </a:cubicBezTo>
                    <a:cubicBezTo>
                      <a:pt x="76200" y="71120"/>
                      <a:pt x="19050" y="59690"/>
                      <a:pt x="6350" y="41910"/>
                    </a:cubicBezTo>
                    <a:cubicBezTo>
                      <a:pt x="0" y="31750"/>
                      <a:pt x="0" y="15240"/>
                      <a:pt x="5080" y="8890"/>
                    </a:cubicBezTo>
                    <a:cubicBezTo>
                      <a:pt x="10160" y="2540"/>
                      <a:pt x="33020" y="0"/>
                      <a:pt x="33020" y="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3259234" y="2950814"/>
              <a:ext cx="264353" cy="846614"/>
              <a:chOff x="0" y="0"/>
              <a:chExt cx="294640" cy="943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40640" y="46990"/>
                <a:ext cx="214630" cy="845820"/>
              </a:xfrm>
              <a:custGeom>
                <a:avLst/>
                <a:gdLst/>
                <a:ahLst/>
                <a:cxnLst/>
                <a:rect l="l" t="t" r="r" b="b"/>
                <a:pathLst>
                  <a:path w="214630" h="845820">
                    <a:moveTo>
                      <a:pt x="58420" y="26670"/>
                    </a:moveTo>
                    <a:cubicBezTo>
                      <a:pt x="67310" y="107950"/>
                      <a:pt x="138430" y="149860"/>
                      <a:pt x="162560" y="184150"/>
                    </a:cubicBezTo>
                    <a:cubicBezTo>
                      <a:pt x="181610" y="210820"/>
                      <a:pt x="193040" y="228600"/>
                      <a:pt x="200660" y="262890"/>
                    </a:cubicBezTo>
                    <a:cubicBezTo>
                      <a:pt x="214630" y="323850"/>
                      <a:pt x="213360" y="430530"/>
                      <a:pt x="203200" y="519430"/>
                    </a:cubicBezTo>
                    <a:cubicBezTo>
                      <a:pt x="191770" y="618490"/>
                      <a:pt x="148590" y="791210"/>
                      <a:pt x="125730" y="829310"/>
                    </a:cubicBezTo>
                    <a:cubicBezTo>
                      <a:pt x="119380" y="838200"/>
                      <a:pt x="114300" y="842010"/>
                      <a:pt x="107950" y="844550"/>
                    </a:cubicBezTo>
                    <a:cubicBezTo>
                      <a:pt x="100330" y="845820"/>
                      <a:pt x="88900" y="843280"/>
                      <a:pt x="85090" y="838200"/>
                    </a:cubicBezTo>
                    <a:cubicBezTo>
                      <a:pt x="78740" y="831850"/>
                      <a:pt x="76200" y="815340"/>
                      <a:pt x="80010" y="807720"/>
                    </a:cubicBezTo>
                    <a:cubicBezTo>
                      <a:pt x="82550" y="801370"/>
                      <a:pt x="92710" y="795020"/>
                      <a:pt x="99060" y="793750"/>
                    </a:cubicBezTo>
                    <a:cubicBezTo>
                      <a:pt x="106680" y="793750"/>
                      <a:pt x="116840" y="797560"/>
                      <a:pt x="121920" y="802640"/>
                    </a:cubicBezTo>
                    <a:cubicBezTo>
                      <a:pt x="125730" y="808990"/>
                      <a:pt x="127000" y="826770"/>
                      <a:pt x="123190" y="833120"/>
                    </a:cubicBezTo>
                    <a:cubicBezTo>
                      <a:pt x="119380" y="839470"/>
                      <a:pt x="109220" y="845820"/>
                      <a:pt x="101600" y="844550"/>
                    </a:cubicBezTo>
                    <a:cubicBezTo>
                      <a:pt x="93980" y="844550"/>
                      <a:pt x="81280" y="838200"/>
                      <a:pt x="77470" y="825500"/>
                    </a:cubicBezTo>
                    <a:cubicBezTo>
                      <a:pt x="64770" y="789940"/>
                      <a:pt x="135890" y="643890"/>
                      <a:pt x="147320" y="553720"/>
                    </a:cubicBezTo>
                    <a:cubicBezTo>
                      <a:pt x="158750" y="467360"/>
                      <a:pt x="163830" y="359410"/>
                      <a:pt x="152400" y="295910"/>
                    </a:cubicBezTo>
                    <a:cubicBezTo>
                      <a:pt x="146050" y="256540"/>
                      <a:pt x="137160" y="234950"/>
                      <a:pt x="118110" y="204470"/>
                    </a:cubicBezTo>
                    <a:cubicBezTo>
                      <a:pt x="93980" y="166370"/>
                      <a:pt x="24130" y="127000"/>
                      <a:pt x="10160" y="90170"/>
                    </a:cubicBezTo>
                    <a:cubicBezTo>
                      <a:pt x="0" y="62230"/>
                      <a:pt x="3810" y="22860"/>
                      <a:pt x="13970" y="10160"/>
                    </a:cubicBezTo>
                    <a:cubicBezTo>
                      <a:pt x="20320" y="2540"/>
                      <a:pt x="34290" y="0"/>
                      <a:pt x="41910" y="3810"/>
                    </a:cubicBezTo>
                    <a:cubicBezTo>
                      <a:pt x="49530" y="6350"/>
                      <a:pt x="58420" y="26670"/>
                      <a:pt x="58420" y="2667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3262652" y="3742734"/>
              <a:ext cx="303095" cy="205102"/>
              <a:chOff x="0" y="0"/>
              <a:chExt cx="337820" cy="2286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48260" y="48260"/>
                <a:ext cx="23876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38760" h="146050">
                    <a:moveTo>
                      <a:pt x="49530" y="13970"/>
                    </a:moveTo>
                    <a:cubicBezTo>
                      <a:pt x="106680" y="104140"/>
                      <a:pt x="187960" y="72390"/>
                      <a:pt x="212090" y="77470"/>
                    </a:cubicBezTo>
                    <a:cubicBezTo>
                      <a:pt x="223520" y="80010"/>
                      <a:pt x="229870" y="83820"/>
                      <a:pt x="233680" y="88900"/>
                    </a:cubicBezTo>
                    <a:cubicBezTo>
                      <a:pt x="237490" y="95250"/>
                      <a:pt x="238760" y="106680"/>
                      <a:pt x="236220" y="113030"/>
                    </a:cubicBezTo>
                    <a:cubicBezTo>
                      <a:pt x="233680" y="119380"/>
                      <a:pt x="224790" y="128270"/>
                      <a:pt x="218440" y="128270"/>
                    </a:cubicBezTo>
                    <a:cubicBezTo>
                      <a:pt x="209550" y="128270"/>
                      <a:pt x="189230" y="115570"/>
                      <a:pt x="187960" y="107950"/>
                    </a:cubicBezTo>
                    <a:cubicBezTo>
                      <a:pt x="186690" y="99060"/>
                      <a:pt x="201930" y="78740"/>
                      <a:pt x="209550" y="78740"/>
                    </a:cubicBezTo>
                    <a:cubicBezTo>
                      <a:pt x="218440" y="77470"/>
                      <a:pt x="236220" y="93980"/>
                      <a:pt x="237490" y="101600"/>
                    </a:cubicBezTo>
                    <a:cubicBezTo>
                      <a:pt x="238760" y="110490"/>
                      <a:pt x="232410" y="121920"/>
                      <a:pt x="220980" y="127000"/>
                    </a:cubicBezTo>
                    <a:cubicBezTo>
                      <a:pt x="194310" y="140970"/>
                      <a:pt x="81280" y="146050"/>
                      <a:pt x="45720" y="121920"/>
                    </a:cubicBezTo>
                    <a:cubicBezTo>
                      <a:pt x="17780" y="104140"/>
                      <a:pt x="0" y="49530"/>
                      <a:pt x="2540" y="29210"/>
                    </a:cubicBezTo>
                    <a:cubicBezTo>
                      <a:pt x="3810" y="16510"/>
                      <a:pt x="15240" y="3810"/>
                      <a:pt x="24130" y="2540"/>
                    </a:cubicBezTo>
                    <a:cubicBezTo>
                      <a:pt x="31750" y="0"/>
                      <a:pt x="49530" y="13970"/>
                      <a:pt x="49530" y="1397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3433571" y="3081851"/>
              <a:ext cx="301955" cy="864845"/>
              <a:chOff x="0" y="0"/>
              <a:chExt cx="336550" cy="96393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48260" y="48260"/>
                <a:ext cx="251460" cy="867410"/>
              </a:xfrm>
              <a:custGeom>
                <a:avLst/>
                <a:gdLst/>
                <a:ahLst/>
                <a:cxnLst/>
                <a:rect l="l" t="t" r="r" b="b"/>
                <a:pathLst>
                  <a:path w="251460" h="867410">
                    <a:moveTo>
                      <a:pt x="2540" y="826770"/>
                    </a:moveTo>
                    <a:cubicBezTo>
                      <a:pt x="73660" y="711200"/>
                      <a:pt x="66040" y="645160"/>
                      <a:pt x="77470" y="618490"/>
                    </a:cubicBezTo>
                    <a:cubicBezTo>
                      <a:pt x="83820" y="604520"/>
                      <a:pt x="90170" y="595630"/>
                      <a:pt x="99060" y="590550"/>
                    </a:cubicBezTo>
                    <a:cubicBezTo>
                      <a:pt x="106680" y="586740"/>
                      <a:pt x="118110" y="593090"/>
                      <a:pt x="125730" y="586740"/>
                    </a:cubicBezTo>
                    <a:cubicBezTo>
                      <a:pt x="139700" y="576580"/>
                      <a:pt x="148590" y="549910"/>
                      <a:pt x="157480" y="513080"/>
                    </a:cubicBezTo>
                    <a:cubicBezTo>
                      <a:pt x="177800" y="421640"/>
                      <a:pt x="152400" y="68580"/>
                      <a:pt x="186690" y="19050"/>
                    </a:cubicBezTo>
                    <a:cubicBezTo>
                      <a:pt x="195580" y="5080"/>
                      <a:pt x="212090" y="1270"/>
                      <a:pt x="219710" y="3810"/>
                    </a:cubicBezTo>
                    <a:cubicBezTo>
                      <a:pt x="227330" y="5080"/>
                      <a:pt x="237490" y="21590"/>
                      <a:pt x="236220" y="29210"/>
                    </a:cubicBezTo>
                    <a:cubicBezTo>
                      <a:pt x="234950" y="38100"/>
                      <a:pt x="215900" y="52070"/>
                      <a:pt x="207010" y="52070"/>
                    </a:cubicBezTo>
                    <a:cubicBezTo>
                      <a:pt x="199390" y="52070"/>
                      <a:pt x="190500" y="44450"/>
                      <a:pt x="187960" y="38100"/>
                    </a:cubicBezTo>
                    <a:cubicBezTo>
                      <a:pt x="185420" y="31750"/>
                      <a:pt x="185420" y="19050"/>
                      <a:pt x="189230" y="13970"/>
                    </a:cubicBezTo>
                    <a:cubicBezTo>
                      <a:pt x="194310" y="7620"/>
                      <a:pt x="209550" y="0"/>
                      <a:pt x="217170" y="2540"/>
                    </a:cubicBezTo>
                    <a:cubicBezTo>
                      <a:pt x="226060" y="5080"/>
                      <a:pt x="231140" y="12700"/>
                      <a:pt x="236220" y="26670"/>
                    </a:cubicBezTo>
                    <a:cubicBezTo>
                      <a:pt x="251460" y="76200"/>
                      <a:pt x="233680" y="327660"/>
                      <a:pt x="220980" y="396240"/>
                    </a:cubicBezTo>
                    <a:cubicBezTo>
                      <a:pt x="215900" y="424180"/>
                      <a:pt x="204470" y="434340"/>
                      <a:pt x="201930" y="454660"/>
                    </a:cubicBezTo>
                    <a:cubicBezTo>
                      <a:pt x="198120" y="474980"/>
                      <a:pt x="204470" y="495300"/>
                      <a:pt x="200660" y="518160"/>
                    </a:cubicBezTo>
                    <a:cubicBezTo>
                      <a:pt x="198120" y="544830"/>
                      <a:pt x="189230" y="588010"/>
                      <a:pt x="179070" y="608330"/>
                    </a:cubicBezTo>
                    <a:cubicBezTo>
                      <a:pt x="172720" y="619760"/>
                      <a:pt x="167640" y="629920"/>
                      <a:pt x="158750" y="633730"/>
                    </a:cubicBezTo>
                    <a:cubicBezTo>
                      <a:pt x="148590" y="637540"/>
                      <a:pt x="130810" y="624840"/>
                      <a:pt x="123190" y="631190"/>
                    </a:cubicBezTo>
                    <a:cubicBezTo>
                      <a:pt x="107950" y="643890"/>
                      <a:pt x="119380" y="715010"/>
                      <a:pt x="110490" y="745490"/>
                    </a:cubicBezTo>
                    <a:cubicBezTo>
                      <a:pt x="105410" y="767080"/>
                      <a:pt x="99060" y="782320"/>
                      <a:pt x="87630" y="801370"/>
                    </a:cubicBezTo>
                    <a:cubicBezTo>
                      <a:pt x="73660" y="821690"/>
                      <a:pt x="49530" y="858520"/>
                      <a:pt x="33020" y="863600"/>
                    </a:cubicBezTo>
                    <a:cubicBezTo>
                      <a:pt x="22860" y="867410"/>
                      <a:pt x="10160" y="862330"/>
                      <a:pt x="5080" y="855980"/>
                    </a:cubicBezTo>
                    <a:cubicBezTo>
                      <a:pt x="0" y="849630"/>
                      <a:pt x="2540" y="826770"/>
                      <a:pt x="2540" y="82677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3790220" y="1932142"/>
              <a:ext cx="208520" cy="272329"/>
              <a:chOff x="0" y="0"/>
              <a:chExt cx="232410" cy="30353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41910" y="49530"/>
                <a:ext cx="140970" cy="212090"/>
              </a:xfrm>
              <a:custGeom>
                <a:avLst/>
                <a:gdLst/>
                <a:ahLst/>
                <a:cxnLst/>
                <a:rect l="l" t="t" r="r" b="b"/>
                <a:pathLst>
                  <a:path w="140970" h="212090">
                    <a:moveTo>
                      <a:pt x="59690" y="26670"/>
                    </a:moveTo>
                    <a:cubicBezTo>
                      <a:pt x="72390" y="148590"/>
                      <a:pt x="92710" y="135890"/>
                      <a:pt x="102870" y="139700"/>
                    </a:cubicBezTo>
                    <a:cubicBezTo>
                      <a:pt x="111760" y="143510"/>
                      <a:pt x="121920" y="153670"/>
                      <a:pt x="123190" y="161290"/>
                    </a:cubicBezTo>
                    <a:cubicBezTo>
                      <a:pt x="123190" y="170180"/>
                      <a:pt x="114300" y="187960"/>
                      <a:pt x="106680" y="189230"/>
                    </a:cubicBezTo>
                    <a:cubicBezTo>
                      <a:pt x="92710" y="190500"/>
                      <a:pt x="62230" y="143510"/>
                      <a:pt x="46990" y="116840"/>
                    </a:cubicBezTo>
                    <a:cubicBezTo>
                      <a:pt x="31750" y="91440"/>
                      <a:pt x="15240" y="53340"/>
                      <a:pt x="16510" y="35560"/>
                    </a:cubicBezTo>
                    <a:cubicBezTo>
                      <a:pt x="16510" y="25400"/>
                      <a:pt x="21590" y="17780"/>
                      <a:pt x="27940" y="13970"/>
                    </a:cubicBezTo>
                    <a:cubicBezTo>
                      <a:pt x="33020" y="10160"/>
                      <a:pt x="44450" y="8890"/>
                      <a:pt x="50800" y="12700"/>
                    </a:cubicBezTo>
                    <a:cubicBezTo>
                      <a:pt x="57150" y="15240"/>
                      <a:pt x="64770" y="24130"/>
                      <a:pt x="66040" y="30480"/>
                    </a:cubicBezTo>
                    <a:cubicBezTo>
                      <a:pt x="67310" y="36830"/>
                      <a:pt x="64770" y="48260"/>
                      <a:pt x="59690" y="53340"/>
                    </a:cubicBezTo>
                    <a:cubicBezTo>
                      <a:pt x="54610" y="58420"/>
                      <a:pt x="44450" y="62230"/>
                      <a:pt x="36830" y="60960"/>
                    </a:cubicBezTo>
                    <a:cubicBezTo>
                      <a:pt x="30480" y="59690"/>
                      <a:pt x="20320" y="53340"/>
                      <a:pt x="17780" y="45720"/>
                    </a:cubicBezTo>
                    <a:cubicBezTo>
                      <a:pt x="15240" y="38100"/>
                      <a:pt x="19050" y="21590"/>
                      <a:pt x="25400" y="16510"/>
                    </a:cubicBezTo>
                    <a:cubicBezTo>
                      <a:pt x="31750" y="11430"/>
                      <a:pt x="45720" y="8890"/>
                      <a:pt x="55880" y="15240"/>
                    </a:cubicBezTo>
                    <a:cubicBezTo>
                      <a:pt x="81280" y="29210"/>
                      <a:pt x="135890" y="127000"/>
                      <a:pt x="139700" y="161290"/>
                    </a:cubicBezTo>
                    <a:cubicBezTo>
                      <a:pt x="140970" y="179070"/>
                      <a:pt x="135890" y="196850"/>
                      <a:pt x="123190" y="203200"/>
                    </a:cubicBezTo>
                    <a:cubicBezTo>
                      <a:pt x="106680" y="212090"/>
                      <a:pt x="49530" y="195580"/>
                      <a:pt x="30480" y="176530"/>
                    </a:cubicBezTo>
                    <a:cubicBezTo>
                      <a:pt x="13970" y="161290"/>
                      <a:pt x="12700" y="133350"/>
                      <a:pt x="8890" y="107950"/>
                    </a:cubicBezTo>
                    <a:cubicBezTo>
                      <a:pt x="3810" y="81280"/>
                      <a:pt x="0" y="38100"/>
                      <a:pt x="8890" y="20320"/>
                    </a:cubicBezTo>
                    <a:cubicBezTo>
                      <a:pt x="15240" y="10160"/>
                      <a:pt x="27940" y="0"/>
                      <a:pt x="36830" y="1270"/>
                    </a:cubicBezTo>
                    <a:cubicBezTo>
                      <a:pt x="45720" y="2540"/>
                      <a:pt x="59690" y="26670"/>
                      <a:pt x="59690" y="2667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3583978" y="2434641"/>
              <a:ext cx="349812" cy="823825"/>
              <a:chOff x="0" y="0"/>
              <a:chExt cx="389890" cy="91821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6990" y="48260"/>
                <a:ext cx="307340" cy="821690"/>
              </a:xfrm>
              <a:custGeom>
                <a:avLst/>
                <a:gdLst/>
                <a:ahLst/>
                <a:cxnLst/>
                <a:rect l="l" t="t" r="r" b="b"/>
                <a:pathLst>
                  <a:path w="307340" h="821690">
                    <a:moveTo>
                      <a:pt x="3810" y="778510"/>
                    </a:moveTo>
                    <a:cubicBezTo>
                      <a:pt x="119380" y="669290"/>
                      <a:pt x="182880" y="661670"/>
                      <a:pt x="186690" y="638810"/>
                    </a:cubicBezTo>
                    <a:cubicBezTo>
                      <a:pt x="191770" y="612140"/>
                      <a:pt x="113030" y="574040"/>
                      <a:pt x="99060" y="539750"/>
                    </a:cubicBezTo>
                    <a:cubicBezTo>
                      <a:pt x="87630" y="510540"/>
                      <a:pt x="88900" y="472440"/>
                      <a:pt x="95250" y="449580"/>
                    </a:cubicBezTo>
                    <a:cubicBezTo>
                      <a:pt x="99060" y="434340"/>
                      <a:pt x="104140" y="425450"/>
                      <a:pt x="118110" y="415290"/>
                    </a:cubicBezTo>
                    <a:cubicBezTo>
                      <a:pt x="142240" y="393700"/>
                      <a:pt x="227330" y="394970"/>
                      <a:pt x="250190" y="360680"/>
                    </a:cubicBezTo>
                    <a:cubicBezTo>
                      <a:pt x="275590" y="320040"/>
                      <a:pt x="246380" y="226060"/>
                      <a:pt x="240030" y="171450"/>
                    </a:cubicBezTo>
                    <a:cubicBezTo>
                      <a:pt x="234950" y="127000"/>
                      <a:pt x="229870" y="77470"/>
                      <a:pt x="217170" y="53340"/>
                    </a:cubicBezTo>
                    <a:cubicBezTo>
                      <a:pt x="210820" y="39370"/>
                      <a:pt x="193040" y="33020"/>
                      <a:pt x="194310" y="24130"/>
                    </a:cubicBezTo>
                    <a:cubicBezTo>
                      <a:pt x="195580" y="16510"/>
                      <a:pt x="214630" y="1270"/>
                      <a:pt x="223520" y="2540"/>
                    </a:cubicBezTo>
                    <a:cubicBezTo>
                      <a:pt x="231140" y="3810"/>
                      <a:pt x="242570" y="17780"/>
                      <a:pt x="245110" y="25400"/>
                    </a:cubicBezTo>
                    <a:cubicBezTo>
                      <a:pt x="246380" y="31750"/>
                      <a:pt x="241300" y="43180"/>
                      <a:pt x="234950" y="46990"/>
                    </a:cubicBezTo>
                    <a:cubicBezTo>
                      <a:pt x="229870" y="52070"/>
                      <a:pt x="218440" y="54610"/>
                      <a:pt x="212090" y="52070"/>
                    </a:cubicBezTo>
                    <a:cubicBezTo>
                      <a:pt x="205740" y="49530"/>
                      <a:pt x="196850" y="41910"/>
                      <a:pt x="195580" y="35560"/>
                    </a:cubicBezTo>
                    <a:cubicBezTo>
                      <a:pt x="193040" y="29210"/>
                      <a:pt x="194310" y="17780"/>
                      <a:pt x="199390" y="12700"/>
                    </a:cubicBezTo>
                    <a:cubicBezTo>
                      <a:pt x="203200" y="6350"/>
                      <a:pt x="213360" y="0"/>
                      <a:pt x="220980" y="2540"/>
                    </a:cubicBezTo>
                    <a:cubicBezTo>
                      <a:pt x="236220" y="6350"/>
                      <a:pt x="259080" y="49530"/>
                      <a:pt x="270510" y="77470"/>
                    </a:cubicBezTo>
                    <a:cubicBezTo>
                      <a:pt x="281940" y="105410"/>
                      <a:pt x="287020" y="133350"/>
                      <a:pt x="290830" y="171450"/>
                    </a:cubicBezTo>
                    <a:cubicBezTo>
                      <a:pt x="297180" y="226060"/>
                      <a:pt x="307340" y="335280"/>
                      <a:pt x="289560" y="374650"/>
                    </a:cubicBezTo>
                    <a:cubicBezTo>
                      <a:pt x="280670" y="396240"/>
                      <a:pt x="265430" y="401320"/>
                      <a:pt x="247650" y="412750"/>
                    </a:cubicBezTo>
                    <a:cubicBezTo>
                      <a:pt x="222250" y="430530"/>
                      <a:pt x="161290" y="439420"/>
                      <a:pt x="146050" y="461010"/>
                    </a:cubicBezTo>
                    <a:cubicBezTo>
                      <a:pt x="135890" y="476250"/>
                      <a:pt x="135890" y="499110"/>
                      <a:pt x="143510" y="518160"/>
                    </a:cubicBezTo>
                    <a:cubicBezTo>
                      <a:pt x="153670" y="543560"/>
                      <a:pt x="210820" y="567690"/>
                      <a:pt x="224790" y="594360"/>
                    </a:cubicBezTo>
                    <a:cubicBezTo>
                      <a:pt x="236220" y="615950"/>
                      <a:pt x="238760" y="643890"/>
                      <a:pt x="233680" y="659130"/>
                    </a:cubicBezTo>
                    <a:cubicBezTo>
                      <a:pt x="231140" y="670560"/>
                      <a:pt x="220980" y="680720"/>
                      <a:pt x="212090" y="684530"/>
                    </a:cubicBezTo>
                    <a:cubicBezTo>
                      <a:pt x="204470" y="689610"/>
                      <a:pt x="190500" y="681990"/>
                      <a:pt x="182880" y="685800"/>
                    </a:cubicBezTo>
                    <a:cubicBezTo>
                      <a:pt x="175260" y="689610"/>
                      <a:pt x="172720" y="703580"/>
                      <a:pt x="163830" y="711200"/>
                    </a:cubicBezTo>
                    <a:cubicBezTo>
                      <a:pt x="151130" y="721360"/>
                      <a:pt x="129540" y="722630"/>
                      <a:pt x="111760" y="735330"/>
                    </a:cubicBezTo>
                    <a:cubicBezTo>
                      <a:pt x="86360" y="754380"/>
                      <a:pt x="54610" y="811530"/>
                      <a:pt x="34290" y="817880"/>
                    </a:cubicBezTo>
                    <a:cubicBezTo>
                      <a:pt x="22860" y="821690"/>
                      <a:pt x="10160" y="817880"/>
                      <a:pt x="5080" y="812800"/>
                    </a:cubicBezTo>
                    <a:cubicBezTo>
                      <a:pt x="0" y="805180"/>
                      <a:pt x="3810" y="778510"/>
                      <a:pt x="3810" y="77851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3770849" y="2113315"/>
              <a:ext cx="422737" cy="427295"/>
              <a:chOff x="0" y="0"/>
              <a:chExt cx="471170" cy="47625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49530" y="49530"/>
                <a:ext cx="373380" cy="383540"/>
              </a:xfrm>
              <a:custGeom>
                <a:avLst/>
                <a:gdLst/>
                <a:ahLst/>
                <a:cxnLst/>
                <a:rect l="l" t="t" r="r" b="b"/>
                <a:pathLst>
                  <a:path w="373380" h="383540">
                    <a:moveTo>
                      <a:pt x="26670" y="323850"/>
                    </a:moveTo>
                    <a:cubicBezTo>
                      <a:pt x="128270" y="331470"/>
                      <a:pt x="137160" y="350520"/>
                      <a:pt x="134620" y="359410"/>
                    </a:cubicBezTo>
                    <a:cubicBezTo>
                      <a:pt x="133350" y="365760"/>
                      <a:pt x="119380" y="374650"/>
                      <a:pt x="110490" y="374650"/>
                    </a:cubicBezTo>
                    <a:cubicBezTo>
                      <a:pt x="101600" y="375920"/>
                      <a:pt x="92710" y="367030"/>
                      <a:pt x="82550" y="358140"/>
                    </a:cubicBezTo>
                    <a:cubicBezTo>
                      <a:pt x="60960" y="339090"/>
                      <a:pt x="7620" y="287020"/>
                      <a:pt x="2540" y="261620"/>
                    </a:cubicBezTo>
                    <a:cubicBezTo>
                      <a:pt x="0" y="247650"/>
                      <a:pt x="5080" y="233680"/>
                      <a:pt x="13970" y="224790"/>
                    </a:cubicBezTo>
                    <a:cubicBezTo>
                      <a:pt x="24130" y="215900"/>
                      <a:pt x="53340" y="226060"/>
                      <a:pt x="66040" y="213360"/>
                    </a:cubicBezTo>
                    <a:cubicBezTo>
                      <a:pt x="82550" y="196850"/>
                      <a:pt x="78740" y="139700"/>
                      <a:pt x="88900" y="118110"/>
                    </a:cubicBezTo>
                    <a:cubicBezTo>
                      <a:pt x="95250" y="106680"/>
                      <a:pt x="97790" y="99060"/>
                      <a:pt x="109220" y="93980"/>
                    </a:cubicBezTo>
                    <a:cubicBezTo>
                      <a:pt x="130810" y="82550"/>
                      <a:pt x="185420" y="95250"/>
                      <a:pt x="219710" y="90170"/>
                    </a:cubicBezTo>
                    <a:cubicBezTo>
                      <a:pt x="251460" y="85090"/>
                      <a:pt x="289560" y="80010"/>
                      <a:pt x="308610" y="62230"/>
                    </a:cubicBezTo>
                    <a:cubicBezTo>
                      <a:pt x="326390" y="48260"/>
                      <a:pt x="326390" y="5080"/>
                      <a:pt x="339090" y="2540"/>
                    </a:cubicBezTo>
                    <a:cubicBezTo>
                      <a:pt x="347980" y="0"/>
                      <a:pt x="368300" y="13970"/>
                      <a:pt x="369570" y="22860"/>
                    </a:cubicBezTo>
                    <a:cubicBezTo>
                      <a:pt x="372110" y="30480"/>
                      <a:pt x="363220" y="46990"/>
                      <a:pt x="355600" y="50800"/>
                    </a:cubicBezTo>
                    <a:cubicBezTo>
                      <a:pt x="347980" y="53340"/>
                      <a:pt x="326390" y="44450"/>
                      <a:pt x="321310" y="36830"/>
                    </a:cubicBezTo>
                    <a:cubicBezTo>
                      <a:pt x="317500" y="30480"/>
                      <a:pt x="320040" y="19050"/>
                      <a:pt x="323850" y="12700"/>
                    </a:cubicBezTo>
                    <a:cubicBezTo>
                      <a:pt x="327660" y="7620"/>
                      <a:pt x="337820" y="1270"/>
                      <a:pt x="344170" y="1270"/>
                    </a:cubicBezTo>
                    <a:cubicBezTo>
                      <a:pt x="353060" y="2540"/>
                      <a:pt x="368300" y="16510"/>
                      <a:pt x="369570" y="27940"/>
                    </a:cubicBezTo>
                    <a:cubicBezTo>
                      <a:pt x="373380" y="44450"/>
                      <a:pt x="358140" y="74930"/>
                      <a:pt x="344170" y="90170"/>
                    </a:cubicBezTo>
                    <a:cubicBezTo>
                      <a:pt x="331470" y="105410"/>
                      <a:pt x="314960" y="114300"/>
                      <a:pt x="290830" y="123190"/>
                    </a:cubicBezTo>
                    <a:cubicBezTo>
                      <a:pt x="254000" y="137160"/>
                      <a:pt x="165100" y="123190"/>
                      <a:pt x="135890" y="148590"/>
                    </a:cubicBezTo>
                    <a:cubicBezTo>
                      <a:pt x="111760" y="167640"/>
                      <a:pt x="116840" y="220980"/>
                      <a:pt x="104140" y="240030"/>
                    </a:cubicBezTo>
                    <a:cubicBezTo>
                      <a:pt x="96520" y="250190"/>
                      <a:pt x="87630" y="259080"/>
                      <a:pt x="78740" y="260350"/>
                    </a:cubicBezTo>
                    <a:cubicBezTo>
                      <a:pt x="71120" y="261620"/>
                      <a:pt x="55880" y="248920"/>
                      <a:pt x="53340" y="251460"/>
                    </a:cubicBezTo>
                    <a:cubicBezTo>
                      <a:pt x="50800" y="256540"/>
                      <a:pt x="124460" y="312420"/>
                      <a:pt x="132080" y="335280"/>
                    </a:cubicBezTo>
                    <a:cubicBezTo>
                      <a:pt x="135890" y="347980"/>
                      <a:pt x="135890" y="361950"/>
                      <a:pt x="128270" y="368300"/>
                    </a:cubicBezTo>
                    <a:cubicBezTo>
                      <a:pt x="113030" y="382270"/>
                      <a:pt x="34290" y="383540"/>
                      <a:pt x="15240" y="372110"/>
                    </a:cubicBezTo>
                    <a:cubicBezTo>
                      <a:pt x="6350" y="367030"/>
                      <a:pt x="0" y="354330"/>
                      <a:pt x="1270" y="346710"/>
                    </a:cubicBezTo>
                    <a:cubicBezTo>
                      <a:pt x="3810" y="337820"/>
                      <a:pt x="26670" y="323850"/>
                      <a:pt x="26670" y="32385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3826682" y="2056342"/>
              <a:ext cx="388554" cy="186870"/>
              <a:chOff x="0" y="0"/>
              <a:chExt cx="433070" cy="20828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50800" y="50800"/>
                <a:ext cx="334010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334010" h="111760">
                    <a:moveTo>
                      <a:pt x="25400" y="0"/>
                    </a:moveTo>
                    <a:cubicBezTo>
                      <a:pt x="176530" y="20320"/>
                      <a:pt x="201930" y="43180"/>
                      <a:pt x="232410" y="49530"/>
                    </a:cubicBezTo>
                    <a:cubicBezTo>
                      <a:pt x="259080" y="57150"/>
                      <a:pt x="298450" y="48260"/>
                      <a:pt x="314960" y="55880"/>
                    </a:cubicBezTo>
                    <a:cubicBezTo>
                      <a:pt x="323850" y="60960"/>
                      <a:pt x="330200" y="66040"/>
                      <a:pt x="331470" y="73660"/>
                    </a:cubicBezTo>
                    <a:cubicBezTo>
                      <a:pt x="332740" y="81280"/>
                      <a:pt x="326390" y="97790"/>
                      <a:pt x="320040" y="101600"/>
                    </a:cubicBezTo>
                    <a:cubicBezTo>
                      <a:pt x="313690" y="106680"/>
                      <a:pt x="302260" y="106680"/>
                      <a:pt x="295910" y="102870"/>
                    </a:cubicBezTo>
                    <a:cubicBezTo>
                      <a:pt x="289560" y="99060"/>
                      <a:pt x="280670" y="83820"/>
                      <a:pt x="281940" y="76200"/>
                    </a:cubicBezTo>
                    <a:cubicBezTo>
                      <a:pt x="283210" y="68580"/>
                      <a:pt x="295910" y="57150"/>
                      <a:pt x="303530" y="54610"/>
                    </a:cubicBezTo>
                    <a:cubicBezTo>
                      <a:pt x="311150" y="53340"/>
                      <a:pt x="321310" y="58420"/>
                      <a:pt x="326390" y="63500"/>
                    </a:cubicBezTo>
                    <a:cubicBezTo>
                      <a:pt x="330200" y="69850"/>
                      <a:pt x="334010" y="80010"/>
                      <a:pt x="331470" y="87630"/>
                    </a:cubicBezTo>
                    <a:cubicBezTo>
                      <a:pt x="328930" y="95250"/>
                      <a:pt x="318770" y="102870"/>
                      <a:pt x="307340" y="105410"/>
                    </a:cubicBezTo>
                    <a:cubicBezTo>
                      <a:pt x="288290" y="111760"/>
                      <a:pt x="254000" y="104140"/>
                      <a:pt x="222250" y="96520"/>
                    </a:cubicBezTo>
                    <a:cubicBezTo>
                      <a:pt x="180340" y="87630"/>
                      <a:pt x="116840" y="57150"/>
                      <a:pt x="78740" y="50800"/>
                    </a:cubicBezTo>
                    <a:cubicBezTo>
                      <a:pt x="55880" y="46990"/>
                      <a:pt x="33020" y="57150"/>
                      <a:pt x="19050" y="49530"/>
                    </a:cubicBezTo>
                    <a:cubicBezTo>
                      <a:pt x="10160" y="44450"/>
                      <a:pt x="0" y="30480"/>
                      <a:pt x="0" y="21590"/>
                    </a:cubicBezTo>
                    <a:cubicBezTo>
                      <a:pt x="1270" y="13970"/>
                      <a:pt x="25400" y="0"/>
                      <a:pt x="25400" y="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3346972" y="2407294"/>
              <a:ext cx="405645" cy="762294"/>
              <a:chOff x="0" y="0"/>
              <a:chExt cx="452120" cy="84963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41910" y="48260"/>
                <a:ext cx="367030" cy="759460"/>
              </a:xfrm>
              <a:custGeom>
                <a:avLst/>
                <a:gdLst/>
                <a:ahLst/>
                <a:cxnLst/>
                <a:rect l="l" t="t" r="r" b="b"/>
                <a:pathLst>
                  <a:path w="367030" h="759460">
                    <a:moveTo>
                      <a:pt x="224790" y="410210"/>
                    </a:moveTo>
                    <a:cubicBezTo>
                      <a:pt x="220980" y="627380"/>
                      <a:pt x="162560" y="646430"/>
                      <a:pt x="146050" y="635000"/>
                    </a:cubicBezTo>
                    <a:cubicBezTo>
                      <a:pt x="127000" y="622300"/>
                      <a:pt x="139700" y="552450"/>
                      <a:pt x="144780" y="504190"/>
                    </a:cubicBezTo>
                    <a:cubicBezTo>
                      <a:pt x="151130" y="440690"/>
                      <a:pt x="177800" y="364490"/>
                      <a:pt x="186690" y="293370"/>
                    </a:cubicBezTo>
                    <a:cubicBezTo>
                      <a:pt x="195580" y="218440"/>
                      <a:pt x="187960" y="106680"/>
                      <a:pt x="199390" y="64770"/>
                    </a:cubicBezTo>
                    <a:cubicBezTo>
                      <a:pt x="203200" y="46990"/>
                      <a:pt x="207010" y="39370"/>
                      <a:pt x="217170" y="29210"/>
                    </a:cubicBezTo>
                    <a:cubicBezTo>
                      <a:pt x="232410" y="16510"/>
                      <a:pt x="266700" y="0"/>
                      <a:pt x="289560" y="2540"/>
                    </a:cubicBezTo>
                    <a:cubicBezTo>
                      <a:pt x="311150" y="5080"/>
                      <a:pt x="340360" y="24130"/>
                      <a:pt x="351790" y="45720"/>
                    </a:cubicBezTo>
                    <a:cubicBezTo>
                      <a:pt x="367030" y="73660"/>
                      <a:pt x="361950" y="129540"/>
                      <a:pt x="358140" y="165100"/>
                    </a:cubicBezTo>
                    <a:cubicBezTo>
                      <a:pt x="354330" y="194310"/>
                      <a:pt x="345440" y="218440"/>
                      <a:pt x="336550" y="245110"/>
                    </a:cubicBezTo>
                    <a:cubicBezTo>
                      <a:pt x="327660" y="271780"/>
                      <a:pt x="322580" y="306070"/>
                      <a:pt x="303530" y="326390"/>
                    </a:cubicBezTo>
                    <a:cubicBezTo>
                      <a:pt x="285750" y="345440"/>
                      <a:pt x="255270" y="358140"/>
                      <a:pt x="228600" y="361950"/>
                    </a:cubicBezTo>
                    <a:cubicBezTo>
                      <a:pt x="200660" y="367030"/>
                      <a:pt x="163830" y="363220"/>
                      <a:pt x="138430" y="350520"/>
                    </a:cubicBezTo>
                    <a:cubicBezTo>
                      <a:pt x="114300" y="337820"/>
                      <a:pt x="87630" y="313690"/>
                      <a:pt x="78740" y="288290"/>
                    </a:cubicBezTo>
                    <a:cubicBezTo>
                      <a:pt x="68580" y="257810"/>
                      <a:pt x="77470" y="205740"/>
                      <a:pt x="93980" y="176530"/>
                    </a:cubicBezTo>
                    <a:cubicBezTo>
                      <a:pt x="109220" y="151130"/>
                      <a:pt x="148590" y="116840"/>
                      <a:pt x="165100" y="121920"/>
                    </a:cubicBezTo>
                    <a:cubicBezTo>
                      <a:pt x="182880" y="127000"/>
                      <a:pt x="194310" y="185420"/>
                      <a:pt x="194310" y="215900"/>
                    </a:cubicBezTo>
                    <a:cubicBezTo>
                      <a:pt x="194310" y="246380"/>
                      <a:pt x="167640" y="274320"/>
                      <a:pt x="166370" y="303530"/>
                    </a:cubicBezTo>
                    <a:cubicBezTo>
                      <a:pt x="166370" y="331470"/>
                      <a:pt x="185420" y="354330"/>
                      <a:pt x="190500" y="387350"/>
                    </a:cubicBezTo>
                    <a:cubicBezTo>
                      <a:pt x="195580" y="431800"/>
                      <a:pt x="203200" y="546100"/>
                      <a:pt x="190500" y="549910"/>
                    </a:cubicBezTo>
                    <a:cubicBezTo>
                      <a:pt x="184150" y="552450"/>
                      <a:pt x="162560" y="515620"/>
                      <a:pt x="161290" y="516890"/>
                    </a:cubicBezTo>
                    <a:cubicBezTo>
                      <a:pt x="157480" y="519430"/>
                      <a:pt x="196850" y="570230"/>
                      <a:pt x="195580" y="594360"/>
                    </a:cubicBezTo>
                    <a:cubicBezTo>
                      <a:pt x="194310" y="619760"/>
                      <a:pt x="170180" y="654050"/>
                      <a:pt x="151130" y="666750"/>
                    </a:cubicBezTo>
                    <a:cubicBezTo>
                      <a:pt x="135890" y="678180"/>
                      <a:pt x="113030" y="681990"/>
                      <a:pt x="95250" y="679450"/>
                    </a:cubicBezTo>
                    <a:cubicBezTo>
                      <a:pt x="76200" y="676910"/>
                      <a:pt x="55880" y="666750"/>
                      <a:pt x="41910" y="654050"/>
                    </a:cubicBezTo>
                    <a:cubicBezTo>
                      <a:pt x="29210" y="641350"/>
                      <a:pt x="16510" y="622300"/>
                      <a:pt x="15240" y="603250"/>
                    </a:cubicBezTo>
                    <a:cubicBezTo>
                      <a:pt x="13970" y="579120"/>
                      <a:pt x="26670" y="539750"/>
                      <a:pt x="43180" y="521970"/>
                    </a:cubicBezTo>
                    <a:cubicBezTo>
                      <a:pt x="55880" y="508000"/>
                      <a:pt x="76200" y="499110"/>
                      <a:pt x="96520" y="499110"/>
                    </a:cubicBezTo>
                    <a:cubicBezTo>
                      <a:pt x="119380" y="497840"/>
                      <a:pt x="158750" y="511810"/>
                      <a:pt x="175260" y="530860"/>
                    </a:cubicBezTo>
                    <a:cubicBezTo>
                      <a:pt x="190500" y="549910"/>
                      <a:pt x="199390" y="589280"/>
                      <a:pt x="193040" y="613410"/>
                    </a:cubicBezTo>
                    <a:cubicBezTo>
                      <a:pt x="185420" y="637540"/>
                      <a:pt x="157480" y="668020"/>
                      <a:pt x="133350" y="675640"/>
                    </a:cubicBezTo>
                    <a:cubicBezTo>
                      <a:pt x="109220" y="683260"/>
                      <a:pt x="69850" y="679450"/>
                      <a:pt x="49530" y="660400"/>
                    </a:cubicBezTo>
                    <a:cubicBezTo>
                      <a:pt x="20320" y="633730"/>
                      <a:pt x="16510" y="556260"/>
                      <a:pt x="8890" y="495300"/>
                    </a:cubicBezTo>
                    <a:cubicBezTo>
                      <a:pt x="0" y="422910"/>
                      <a:pt x="2540" y="309880"/>
                      <a:pt x="10160" y="251460"/>
                    </a:cubicBezTo>
                    <a:cubicBezTo>
                      <a:pt x="13970" y="219710"/>
                      <a:pt x="13970" y="203200"/>
                      <a:pt x="27940" y="177800"/>
                    </a:cubicBezTo>
                    <a:cubicBezTo>
                      <a:pt x="49530" y="140970"/>
                      <a:pt x="105410" y="86360"/>
                      <a:pt x="146050" y="67310"/>
                    </a:cubicBezTo>
                    <a:cubicBezTo>
                      <a:pt x="177800" y="52070"/>
                      <a:pt x="213360" y="45720"/>
                      <a:pt x="241300" y="54610"/>
                    </a:cubicBezTo>
                    <a:cubicBezTo>
                      <a:pt x="270510" y="62230"/>
                      <a:pt x="302260" y="91440"/>
                      <a:pt x="316230" y="115570"/>
                    </a:cubicBezTo>
                    <a:cubicBezTo>
                      <a:pt x="327660" y="138430"/>
                      <a:pt x="332740" y="170180"/>
                      <a:pt x="323850" y="191770"/>
                    </a:cubicBezTo>
                    <a:cubicBezTo>
                      <a:pt x="313690" y="215900"/>
                      <a:pt x="270510" y="252730"/>
                      <a:pt x="246380" y="251460"/>
                    </a:cubicBezTo>
                    <a:cubicBezTo>
                      <a:pt x="222250" y="250190"/>
                      <a:pt x="187960" y="214630"/>
                      <a:pt x="179070" y="185420"/>
                    </a:cubicBezTo>
                    <a:cubicBezTo>
                      <a:pt x="167640" y="149860"/>
                      <a:pt x="189230" y="76200"/>
                      <a:pt x="205740" y="45720"/>
                    </a:cubicBezTo>
                    <a:cubicBezTo>
                      <a:pt x="217170" y="26670"/>
                      <a:pt x="234950" y="13970"/>
                      <a:pt x="250190" y="7620"/>
                    </a:cubicBezTo>
                    <a:cubicBezTo>
                      <a:pt x="262890" y="1270"/>
                      <a:pt x="275590" y="0"/>
                      <a:pt x="289560" y="2540"/>
                    </a:cubicBezTo>
                    <a:cubicBezTo>
                      <a:pt x="306070" y="5080"/>
                      <a:pt x="328930" y="17780"/>
                      <a:pt x="340360" y="29210"/>
                    </a:cubicBezTo>
                    <a:cubicBezTo>
                      <a:pt x="350520" y="39370"/>
                      <a:pt x="355600" y="48260"/>
                      <a:pt x="359410" y="64770"/>
                    </a:cubicBezTo>
                    <a:cubicBezTo>
                      <a:pt x="367030" y="99060"/>
                      <a:pt x="360680" y="165100"/>
                      <a:pt x="354330" y="232410"/>
                    </a:cubicBezTo>
                    <a:cubicBezTo>
                      <a:pt x="344170" y="340360"/>
                      <a:pt x="320040" y="557530"/>
                      <a:pt x="284480" y="646430"/>
                    </a:cubicBezTo>
                    <a:cubicBezTo>
                      <a:pt x="266700" y="694690"/>
                      <a:pt x="248920" y="739140"/>
                      <a:pt x="218440" y="749300"/>
                    </a:cubicBezTo>
                    <a:cubicBezTo>
                      <a:pt x="186690" y="759460"/>
                      <a:pt x="121920" y="739140"/>
                      <a:pt x="95250" y="702310"/>
                    </a:cubicBezTo>
                    <a:cubicBezTo>
                      <a:pt x="53340" y="646430"/>
                      <a:pt x="57150" y="440690"/>
                      <a:pt x="76200" y="387350"/>
                    </a:cubicBezTo>
                    <a:cubicBezTo>
                      <a:pt x="85090" y="364490"/>
                      <a:pt x="99060" y="354330"/>
                      <a:pt x="114300" y="347980"/>
                    </a:cubicBezTo>
                    <a:cubicBezTo>
                      <a:pt x="129540" y="340360"/>
                      <a:pt x="153670" y="339090"/>
                      <a:pt x="168910" y="342900"/>
                    </a:cubicBezTo>
                    <a:cubicBezTo>
                      <a:pt x="181610" y="345440"/>
                      <a:pt x="191770" y="351790"/>
                      <a:pt x="200660" y="360680"/>
                    </a:cubicBezTo>
                    <a:cubicBezTo>
                      <a:pt x="212090" y="372110"/>
                      <a:pt x="224790" y="410210"/>
                      <a:pt x="224790" y="41021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8" name="Group 38"/>
            <p:cNvGrpSpPr/>
            <p:nvPr/>
          </p:nvGrpSpPr>
          <p:grpSpPr>
            <a:xfrm>
              <a:off x="3297976" y="2827753"/>
              <a:ext cx="345254" cy="1077923"/>
              <a:chOff x="0" y="0"/>
              <a:chExt cx="384810" cy="120142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36830" y="48260"/>
                <a:ext cx="304800" cy="110490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104900">
                    <a:moveTo>
                      <a:pt x="175260" y="111760"/>
                    </a:moveTo>
                    <a:cubicBezTo>
                      <a:pt x="148590" y="148590"/>
                      <a:pt x="109220" y="90170"/>
                      <a:pt x="110490" y="87630"/>
                    </a:cubicBezTo>
                    <a:cubicBezTo>
                      <a:pt x="114300" y="85090"/>
                      <a:pt x="173990" y="129540"/>
                      <a:pt x="199390" y="153670"/>
                    </a:cubicBezTo>
                    <a:cubicBezTo>
                      <a:pt x="223520" y="177800"/>
                      <a:pt x="248920" y="203200"/>
                      <a:pt x="262890" y="231140"/>
                    </a:cubicBezTo>
                    <a:cubicBezTo>
                      <a:pt x="275590" y="256540"/>
                      <a:pt x="276860" y="273050"/>
                      <a:pt x="281940" y="313690"/>
                    </a:cubicBezTo>
                    <a:cubicBezTo>
                      <a:pt x="295910" y="417830"/>
                      <a:pt x="304800" y="787400"/>
                      <a:pt x="297180" y="890270"/>
                    </a:cubicBezTo>
                    <a:cubicBezTo>
                      <a:pt x="294640" y="927100"/>
                      <a:pt x="294640" y="942340"/>
                      <a:pt x="283210" y="966470"/>
                    </a:cubicBezTo>
                    <a:cubicBezTo>
                      <a:pt x="271780" y="993140"/>
                      <a:pt x="242570" y="1029970"/>
                      <a:pt x="222250" y="1041400"/>
                    </a:cubicBezTo>
                    <a:cubicBezTo>
                      <a:pt x="210820" y="1047750"/>
                      <a:pt x="200660" y="1041400"/>
                      <a:pt x="187960" y="1047750"/>
                    </a:cubicBezTo>
                    <a:cubicBezTo>
                      <a:pt x="167640" y="1056640"/>
                      <a:pt x="143510" y="1094740"/>
                      <a:pt x="120650" y="1099820"/>
                    </a:cubicBezTo>
                    <a:cubicBezTo>
                      <a:pt x="101600" y="1104900"/>
                      <a:pt x="80010" y="1102360"/>
                      <a:pt x="63500" y="1092200"/>
                    </a:cubicBezTo>
                    <a:cubicBezTo>
                      <a:pt x="43180" y="1079500"/>
                      <a:pt x="19050" y="1045210"/>
                      <a:pt x="15240" y="1022350"/>
                    </a:cubicBezTo>
                    <a:cubicBezTo>
                      <a:pt x="10160" y="1003300"/>
                      <a:pt x="15240" y="981710"/>
                      <a:pt x="26670" y="965200"/>
                    </a:cubicBezTo>
                    <a:cubicBezTo>
                      <a:pt x="39370" y="946150"/>
                      <a:pt x="73660" y="922020"/>
                      <a:pt x="97790" y="920750"/>
                    </a:cubicBezTo>
                    <a:cubicBezTo>
                      <a:pt x="123190" y="919480"/>
                      <a:pt x="160020" y="935990"/>
                      <a:pt x="175260" y="955040"/>
                    </a:cubicBezTo>
                    <a:cubicBezTo>
                      <a:pt x="191770" y="975360"/>
                      <a:pt x="195580" y="1016000"/>
                      <a:pt x="190500" y="1038860"/>
                    </a:cubicBezTo>
                    <a:cubicBezTo>
                      <a:pt x="186690" y="1057910"/>
                      <a:pt x="171450" y="1074420"/>
                      <a:pt x="156210" y="1084580"/>
                    </a:cubicBezTo>
                    <a:cubicBezTo>
                      <a:pt x="142240" y="1096010"/>
                      <a:pt x="119380" y="1102360"/>
                      <a:pt x="101600" y="1101090"/>
                    </a:cubicBezTo>
                    <a:cubicBezTo>
                      <a:pt x="82550" y="1101090"/>
                      <a:pt x="60960" y="1094740"/>
                      <a:pt x="46990" y="1080770"/>
                    </a:cubicBezTo>
                    <a:cubicBezTo>
                      <a:pt x="30480" y="1064260"/>
                      <a:pt x="15240" y="1022350"/>
                      <a:pt x="13970" y="1003300"/>
                    </a:cubicBezTo>
                    <a:cubicBezTo>
                      <a:pt x="13970" y="991870"/>
                      <a:pt x="15240" y="985520"/>
                      <a:pt x="21590" y="974090"/>
                    </a:cubicBezTo>
                    <a:cubicBezTo>
                      <a:pt x="35560" y="952500"/>
                      <a:pt x="96520" y="935990"/>
                      <a:pt x="118110" y="890270"/>
                    </a:cubicBezTo>
                    <a:cubicBezTo>
                      <a:pt x="158750" y="801370"/>
                      <a:pt x="127000" y="514350"/>
                      <a:pt x="123190" y="421640"/>
                    </a:cubicBezTo>
                    <a:cubicBezTo>
                      <a:pt x="121920" y="381000"/>
                      <a:pt x="121920" y="363220"/>
                      <a:pt x="115570" y="335280"/>
                    </a:cubicBezTo>
                    <a:cubicBezTo>
                      <a:pt x="110490" y="306070"/>
                      <a:pt x="105410" y="271780"/>
                      <a:pt x="88900" y="248920"/>
                    </a:cubicBezTo>
                    <a:cubicBezTo>
                      <a:pt x="71120" y="224790"/>
                      <a:pt x="26670" y="220980"/>
                      <a:pt x="13970" y="195580"/>
                    </a:cubicBezTo>
                    <a:cubicBezTo>
                      <a:pt x="0" y="167640"/>
                      <a:pt x="7620" y="115570"/>
                      <a:pt x="16510" y="83820"/>
                    </a:cubicBezTo>
                    <a:cubicBezTo>
                      <a:pt x="24130" y="58420"/>
                      <a:pt x="38100" y="33020"/>
                      <a:pt x="55880" y="19050"/>
                    </a:cubicBezTo>
                    <a:cubicBezTo>
                      <a:pt x="69850" y="7620"/>
                      <a:pt x="90170" y="0"/>
                      <a:pt x="107950" y="2540"/>
                    </a:cubicBezTo>
                    <a:cubicBezTo>
                      <a:pt x="128270" y="5080"/>
                      <a:pt x="158750" y="21590"/>
                      <a:pt x="170180" y="39370"/>
                    </a:cubicBezTo>
                    <a:cubicBezTo>
                      <a:pt x="181610" y="57150"/>
                      <a:pt x="175260" y="111760"/>
                      <a:pt x="175260" y="1117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3614744" y="2024438"/>
              <a:ext cx="368044" cy="626699"/>
              <a:chOff x="0" y="0"/>
              <a:chExt cx="410210" cy="6985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4450" y="45720"/>
                <a:ext cx="318770" cy="60833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608330">
                    <a:moveTo>
                      <a:pt x="314960" y="104140"/>
                    </a:moveTo>
                    <a:cubicBezTo>
                      <a:pt x="200660" y="483870"/>
                      <a:pt x="182880" y="538480"/>
                      <a:pt x="160020" y="568960"/>
                    </a:cubicBezTo>
                    <a:cubicBezTo>
                      <a:pt x="146050" y="585470"/>
                      <a:pt x="132080" y="595630"/>
                      <a:pt x="115570" y="600710"/>
                    </a:cubicBezTo>
                    <a:cubicBezTo>
                      <a:pt x="99060" y="607060"/>
                      <a:pt x="77470" y="608330"/>
                      <a:pt x="60960" y="600710"/>
                    </a:cubicBezTo>
                    <a:cubicBezTo>
                      <a:pt x="40640" y="591820"/>
                      <a:pt x="13970" y="562610"/>
                      <a:pt x="6350" y="542290"/>
                    </a:cubicBezTo>
                    <a:cubicBezTo>
                      <a:pt x="0" y="524510"/>
                      <a:pt x="3810" y="502920"/>
                      <a:pt x="10160" y="486410"/>
                    </a:cubicBezTo>
                    <a:cubicBezTo>
                      <a:pt x="16510" y="471170"/>
                      <a:pt x="29210" y="453390"/>
                      <a:pt x="45720" y="445770"/>
                    </a:cubicBezTo>
                    <a:cubicBezTo>
                      <a:pt x="66040" y="435610"/>
                      <a:pt x="105410" y="434340"/>
                      <a:pt x="125730" y="441960"/>
                    </a:cubicBezTo>
                    <a:cubicBezTo>
                      <a:pt x="143510" y="448310"/>
                      <a:pt x="157480" y="464820"/>
                      <a:pt x="165100" y="480060"/>
                    </a:cubicBezTo>
                    <a:cubicBezTo>
                      <a:pt x="173990" y="495300"/>
                      <a:pt x="179070" y="516890"/>
                      <a:pt x="173990" y="534670"/>
                    </a:cubicBezTo>
                    <a:cubicBezTo>
                      <a:pt x="168910" y="556260"/>
                      <a:pt x="146050" y="588010"/>
                      <a:pt x="124460" y="598170"/>
                    </a:cubicBezTo>
                    <a:cubicBezTo>
                      <a:pt x="102870" y="607060"/>
                      <a:pt x="64770" y="603250"/>
                      <a:pt x="44450" y="593090"/>
                    </a:cubicBezTo>
                    <a:cubicBezTo>
                      <a:pt x="27940" y="584200"/>
                      <a:pt x="15240" y="566420"/>
                      <a:pt x="8890" y="549910"/>
                    </a:cubicBezTo>
                    <a:cubicBezTo>
                      <a:pt x="2540" y="534670"/>
                      <a:pt x="2540" y="516890"/>
                      <a:pt x="6350" y="495300"/>
                    </a:cubicBezTo>
                    <a:cubicBezTo>
                      <a:pt x="12700" y="466090"/>
                      <a:pt x="43180" y="430530"/>
                      <a:pt x="57150" y="391160"/>
                    </a:cubicBezTo>
                    <a:cubicBezTo>
                      <a:pt x="72390" y="346710"/>
                      <a:pt x="76200" y="294640"/>
                      <a:pt x="92710" y="242570"/>
                    </a:cubicBezTo>
                    <a:cubicBezTo>
                      <a:pt x="113030" y="179070"/>
                      <a:pt x="146050" y="74930"/>
                      <a:pt x="175260" y="38100"/>
                    </a:cubicBezTo>
                    <a:cubicBezTo>
                      <a:pt x="189230" y="19050"/>
                      <a:pt x="201930" y="10160"/>
                      <a:pt x="218440" y="5080"/>
                    </a:cubicBezTo>
                    <a:cubicBezTo>
                      <a:pt x="234950" y="0"/>
                      <a:pt x="259080" y="2540"/>
                      <a:pt x="274320" y="8890"/>
                    </a:cubicBezTo>
                    <a:cubicBezTo>
                      <a:pt x="289560" y="16510"/>
                      <a:pt x="306070" y="33020"/>
                      <a:pt x="312420" y="49530"/>
                    </a:cubicBezTo>
                    <a:cubicBezTo>
                      <a:pt x="318770" y="64770"/>
                      <a:pt x="314960" y="104140"/>
                      <a:pt x="314960" y="10414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42" name="Group 42"/>
            <p:cNvGrpSpPr/>
            <p:nvPr/>
          </p:nvGrpSpPr>
          <p:grpSpPr>
            <a:xfrm>
              <a:off x="3552074" y="2034693"/>
              <a:ext cx="370322" cy="544659"/>
              <a:chOff x="0" y="0"/>
              <a:chExt cx="412750" cy="60706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44450" y="48260"/>
                <a:ext cx="320040" cy="509270"/>
              </a:xfrm>
              <a:custGeom>
                <a:avLst/>
                <a:gdLst/>
                <a:ahLst/>
                <a:cxnLst/>
                <a:rect l="l" t="t" r="r" b="b"/>
                <a:pathLst>
                  <a:path w="320040" h="509270">
                    <a:moveTo>
                      <a:pt x="309880" y="116840"/>
                    </a:moveTo>
                    <a:cubicBezTo>
                      <a:pt x="223520" y="288290"/>
                      <a:pt x="142240" y="361950"/>
                      <a:pt x="144780" y="392430"/>
                    </a:cubicBezTo>
                    <a:cubicBezTo>
                      <a:pt x="146050" y="406400"/>
                      <a:pt x="171450" y="408940"/>
                      <a:pt x="173990" y="422910"/>
                    </a:cubicBezTo>
                    <a:cubicBezTo>
                      <a:pt x="176530" y="440690"/>
                      <a:pt x="153670" y="478790"/>
                      <a:pt x="137160" y="492760"/>
                    </a:cubicBezTo>
                    <a:cubicBezTo>
                      <a:pt x="123190" y="504190"/>
                      <a:pt x="101600" y="508000"/>
                      <a:pt x="85090" y="506730"/>
                    </a:cubicBezTo>
                    <a:cubicBezTo>
                      <a:pt x="67310" y="505460"/>
                      <a:pt x="48260" y="497840"/>
                      <a:pt x="34290" y="486410"/>
                    </a:cubicBezTo>
                    <a:cubicBezTo>
                      <a:pt x="21590" y="476250"/>
                      <a:pt x="10160" y="457200"/>
                      <a:pt x="6350" y="440690"/>
                    </a:cubicBezTo>
                    <a:cubicBezTo>
                      <a:pt x="3810" y="424180"/>
                      <a:pt x="3810" y="402590"/>
                      <a:pt x="12700" y="387350"/>
                    </a:cubicBezTo>
                    <a:cubicBezTo>
                      <a:pt x="24130" y="368300"/>
                      <a:pt x="53340" y="342900"/>
                      <a:pt x="76200" y="339090"/>
                    </a:cubicBezTo>
                    <a:cubicBezTo>
                      <a:pt x="99060" y="335280"/>
                      <a:pt x="134620" y="347980"/>
                      <a:pt x="151130" y="364490"/>
                    </a:cubicBezTo>
                    <a:cubicBezTo>
                      <a:pt x="166370" y="381000"/>
                      <a:pt x="176530" y="417830"/>
                      <a:pt x="171450" y="440690"/>
                    </a:cubicBezTo>
                    <a:cubicBezTo>
                      <a:pt x="166370" y="463550"/>
                      <a:pt x="142240" y="492760"/>
                      <a:pt x="120650" y="501650"/>
                    </a:cubicBezTo>
                    <a:cubicBezTo>
                      <a:pt x="99060" y="509270"/>
                      <a:pt x="60960" y="502920"/>
                      <a:pt x="41910" y="492760"/>
                    </a:cubicBezTo>
                    <a:cubicBezTo>
                      <a:pt x="26670" y="483870"/>
                      <a:pt x="15240" y="469900"/>
                      <a:pt x="8890" y="449580"/>
                    </a:cubicBezTo>
                    <a:cubicBezTo>
                      <a:pt x="0" y="416560"/>
                      <a:pt x="11430" y="346710"/>
                      <a:pt x="22860" y="308610"/>
                    </a:cubicBezTo>
                    <a:cubicBezTo>
                      <a:pt x="31750" y="278130"/>
                      <a:pt x="45720" y="262890"/>
                      <a:pt x="63500" y="232410"/>
                    </a:cubicBezTo>
                    <a:cubicBezTo>
                      <a:pt x="90170" y="182880"/>
                      <a:pt x="142240" y="78740"/>
                      <a:pt x="173990" y="41910"/>
                    </a:cubicBezTo>
                    <a:cubicBezTo>
                      <a:pt x="189230" y="22860"/>
                      <a:pt x="200660" y="12700"/>
                      <a:pt x="215900" y="6350"/>
                    </a:cubicBezTo>
                    <a:cubicBezTo>
                      <a:pt x="227330" y="1270"/>
                      <a:pt x="240030" y="0"/>
                      <a:pt x="252730" y="2540"/>
                    </a:cubicBezTo>
                    <a:cubicBezTo>
                      <a:pt x="267970" y="5080"/>
                      <a:pt x="289560" y="17780"/>
                      <a:pt x="300990" y="29210"/>
                    </a:cubicBezTo>
                    <a:cubicBezTo>
                      <a:pt x="309880" y="38100"/>
                      <a:pt x="314960" y="49530"/>
                      <a:pt x="317500" y="62230"/>
                    </a:cubicBezTo>
                    <a:cubicBezTo>
                      <a:pt x="320040" y="78740"/>
                      <a:pt x="309880" y="116840"/>
                      <a:pt x="309880" y="11684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44" name="Group 44"/>
            <p:cNvGrpSpPr/>
            <p:nvPr/>
          </p:nvGrpSpPr>
          <p:grpSpPr>
            <a:xfrm>
              <a:off x="3582839" y="2113315"/>
              <a:ext cx="218775" cy="225612"/>
              <a:chOff x="0" y="0"/>
              <a:chExt cx="243840" cy="25146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9540" y="134620"/>
                      <a:pt x="118110" y="140970"/>
                      <a:pt x="106680" y="146050"/>
                    </a:cubicBezTo>
                    <a:cubicBezTo>
                      <a:pt x="96520" y="149860"/>
                      <a:pt x="83820" y="154940"/>
                      <a:pt x="71120" y="152400"/>
                    </a:cubicBezTo>
                    <a:cubicBezTo>
                      <a:pt x="53340" y="148590"/>
                      <a:pt x="21590" y="133350"/>
                      <a:pt x="1016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0160" y="31750"/>
                      <a:pt x="17780" y="22860"/>
                      <a:pt x="29210" y="16510"/>
                    </a:cubicBezTo>
                    <a:cubicBezTo>
                      <a:pt x="44450" y="6350"/>
                      <a:pt x="80010" y="0"/>
                      <a:pt x="99060" y="3810"/>
                    </a:cubicBezTo>
                    <a:cubicBezTo>
                      <a:pt x="111760" y="5080"/>
                      <a:pt x="129540" y="21590"/>
                      <a:pt x="12954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46" name="Group 46"/>
            <p:cNvGrpSpPr/>
            <p:nvPr/>
          </p:nvGrpSpPr>
          <p:grpSpPr>
            <a:xfrm>
              <a:off x="3624999" y="2424386"/>
              <a:ext cx="274608" cy="468315"/>
              <a:chOff x="0" y="0"/>
              <a:chExt cx="306070" cy="52197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50800" y="49530"/>
                <a:ext cx="210820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210820" h="424180">
                    <a:moveTo>
                      <a:pt x="151130" y="54610"/>
                    </a:moveTo>
                    <a:cubicBezTo>
                      <a:pt x="195580" y="393700"/>
                      <a:pt x="168910" y="410210"/>
                      <a:pt x="149860" y="417830"/>
                    </a:cubicBezTo>
                    <a:cubicBezTo>
                      <a:pt x="133350" y="424180"/>
                      <a:pt x="111760" y="421640"/>
                      <a:pt x="96520" y="416560"/>
                    </a:cubicBezTo>
                    <a:cubicBezTo>
                      <a:pt x="81280" y="410210"/>
                      <a:pt x="63500" y="397510"/>
                      <a:pt x="55880" y="382270"/>
                    </a:cubicBezTo>
                    <a:cubicBezTo>
                      <a:pt x="45720" y="363220"/>
                      <a:pt x="43180" y="325120"/>
                      <a:pt x="50800" y="304800"/>
                    </a:cubicBezTo>
                    <a:cubicBezTo>
                      <a:pt x="57150" y="288290"/>
                      <a:pt x="72390" y="274320"/>
                      <a:pt x="86360" y="266700"/>
                    </a:cubicBezTo>
                    <a:cubicBezTo>
                      <a:pt x="101600" y="259080"/>
                      <a:pt x="120650" y="254000"/>
                      <a:pt x="138430" y="257810"/>
                    </a:cubicBezTo>
                    <a:cubicBezTo>
                      <a:pt x="158750" y="262890"/>
                      <a:pt x="190500" y="283210"/>
                      <a:pt x="200660" y="303530"/>
                    </a:cubicBezTo>
                    <a:cubicBezTo>
                      <a:pt x="210820" y="323850"/>
                      <a:pt x="208280" y="360680"/>
                      <a:pt x="196850" y="381000"/>
                    </a:cubicBezTo>
                    <a:cubicBezTo>
                      <a:pt x="185420" y="400050"/>
                      <a:pt x="152400" y="417830"/>
                      <a:pt x="132080" y="421640"/>
                    </a:cubicBezTo>
                    <a:cubicBezTo>
                      <a:pt x="114300" y="424180"/>
                      <a:pt x="95250" y="416560"/>
                      <a:pt x="81280" y="407670"/>
                    </a:cubicBezTo>
                    <a:cubicBezTo>
                      <a:pt x="67310" y="398780"/>
                      <a:pt x="54610" y="379730"/>
                      <a:pt x="48260" y="365760"/>
                    </a:cubicBezTo>
                    <a:cubicBezTo>
                      <a:pt x="44450" y="356870"/>
                      <a:pt x="40640" y="341630"/>
                      <a:pt x="43180" y="340360"/>
                    </a:cubicBezTo>
                    <a:cubicBezTo>
                      <a:pt x="46990" y="337820"/>
                      <a:pt x="62230" y="356870"/>
                      <a:pt x="64770" y="355600"/>
                    </a:cubicBezTo>
                    <a:cubicBezTo>
                      <a:pt x="71120" y="350520"/>
                      <a:pt x="36830" y="279400"/>
                      <a:pt x="26670" y="236220"/>
                    </a:cubicBezTo>
                    <a:cubicBezTo>
                      <a:pt x="15240" y="189230"/>
                      <a:pt x="0" y="118110"/>
                      <a:pt x="0" y="85090"/>
                    </a:cubicBezTo>
                    <a:cubicBezTo>
                      <a:pt x="0" y="68580"/>
                      <a:pt x="0" y="59690"/>
                      <a:pt x="6350" y="48260"/>
                    </a:cubicBezTo>
                    <a:cubicBezTo>
                      <a:pt x="13970" y="34290"/>
                      <a:pt x="30480" y="16510"/>
                      <a:pt x="44450" y="8890"/>
                    </a:cubicBezTo>
                    <a:cubicBezTo>
                      <a:pt x="55880" y="2540"/>
                      <a:pt x="68580" y="0"/>
                      <a:pt x="81280" y="1270"/>
                    </a:cubicBezTo>
                    <a:cubicBezTo>
                      <a:pt x="96520" y="2540"/>
                      <a:pt x="119380" y="12700"/>
                      <a:pt x="132080" y="22860"/>
                    </a:cubicBezTo>
                    <a:cubicBezTo>
                      <a:pt x="142240" y="31750"/>
                      <a:pt x="151130" y="54610"/>
                      <a:pt x="151130" y="5461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48" name="Group 48"/>
            <p:cNvGrpSpPr/>
            <p:nvPr/>
          </p:nvGrpSpPr>
          <p:grpSpPr>
            <a:xfrm>
              <a:off x="3700203" y="2509845"/>
              <a:ext cx="218775" cy="225612"/>
              <a:chOff x="0" y="0"/>
              <a:chExt cx="243840" cy="25146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9540" y="134620"/>
                      <a:pt x="118110" y="140970"/>
                      <a:pt x="107950" y="146050"/>
                    </a:cubicBezTo>
                    <a:cubicBezTo>
                      <a:pt x="96520" y="151130"/>
                      <a:pt x="85090" y="154940"/>
                      <a:pt x="71120" y="15240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1430" y="31750"/>
                      <a:pt x="17780" y="22860"/>
                      <a:pt x="29210" y="16510"/>
                    </a:cubicBezTo>
                    <a:cubicBezTo>
                      <a:pt x="45720" y="6350"/>
                      <a:pt x="81280" y="0"/>
                      <a:pt x="99060" y="3810"/>
                    </a:cubicBezTo>
                    <a:cubicBezTo>
                      <a:pt x="111760" y="635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50" name="Group 50"/>
            <p:cNvGrpSpPr/>
            <p:nvPr/>
          </p:nvGrpSpPr>
          <p:grpSpPr>
            <a:xfrm>
              <a:off x="3681971" y="2472243"/>
              <a:ext cx="218775" cy="225612"/>
              <a:chOff x="0" y="0"/>
              <a:chExt cx="243840" cy="25146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4610"/>
                    </a:moveTo>
                    <a:cubicBezTo>
                      <a:pt x="129540" y="134620"/>
                      <a:pt x="118110" y="140970"/>
                      <a:pt x="106680" y="146050"/>
                    </a:cubicBezTo>
                    <a:cubicBezTo>
                      <a:pt x="96520" y="151130"/>
                      <a:pt x="83820" y="154940"/>
                      <a:pt x="71120" y="152400"/>
                    </a:cubicBezTo>
                    <a:cubicBezTo>
                      <a:pt x="53340" y="149860"/>
                      <a:pt x="21590" y="134620"/>
                      <a:pt x="10160" y="115570"/>
                    </a:cubicBezTo>
                    <a:cubicBezTo>
                      <a:pt x="0" y="97790"/>
                      <a:pt x="1270" y="63500"/>
                      <a:pt x="6350" y="45720"/>
                    </a:cubicBezTo>
                    <a:cubicBezTo>
                      <a:pt x="10160" y="33020"/>
                      <a:pt x="17780" y="24130"/>
                      <a:pt x="29210" y="16510"/>
                    </a:cubicBezTo>
                    <a:cubicBezTo>
                      <a:pt x="44450" y="7620"/>
                      <a:pt x="80010" y="0"/>
                      <a:pt x="99060" y="3810"/>
                    </a:cubicBezTo>
                    <a:cubicBezTo>
                      <a:pt x="111760" y="6350"/>
                      <a:pt x="129540" y="22860"/>
                      <a:pt x="12954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3712737" y="2652277"/>
              <a:ext cx="218775" cy="225612"/>
              <a:chOff x="0" y="0"/>
              <a:chExt cx="243840" cy="25146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9540" y="134620"/>
                      <a:pt x="118110" y="140970"/>
                      <a:pt x="107950" y="146050"/>
                    </a:cubicBezTo>
                    <a:cubicBezTo>
                      <a:pt x="96520" y="151130"/>
                      <a:pt x="85090" y="154940"/>
                      <a:pt x="71120" y="15240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6350" y="45720"/>
                    </a:cubicBezTo>
                    <a:cubicBezTo>
                      <a:pt x="10160" y="33020"/>
                      <a:pt x="17780" y="22860"/>
                      <a:pt x="29210" y="16510"/>
                    </a:cubicBezTo>
                    <a:cubicBezTo>
                      <a:pt x="44450" y="6350"/>
                      <a:pt x="81280" y="0"/>
                      <a:pt x="99060" y="3810"/>
                    </a:cubicBezTo>
                    <a:cubicBezTo>
                      <a:pt x="111760" y="6350"/>
                      <a:pt x="129540" y="22860"/>
                      <a:pt x="12954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54" name="Group 54"/>
            <p:cNvGrpSpPr/>
            <p:nvPr/>
          </p:nvGrpSpPr>
          <p:grpSpPr>
            <a:xfrm>
              <a:off x="3712737" y="2558841"/>
              <a:ext cx="218775" cy="225612"/>
              <a:chOff x="0" y="0"/>
              <a:chExt cx="243840" cy="25146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44450" y="48260"/>
                <a:ext cx="14859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3670">
                    <a:moveTo>
                      <a:pt x="148590" y="53340"/>
                    </a:moveTo>
                    <a:cubicBezTo>
                      <a:pt x="129540" y="133350"/>
                      <a:pt x="118110" y="139700"/>
                      <a:pt x="107950" y="144780"/>
                    </a:cubicBezTo>
                    <a:cubicBezTo>
                      <a:pt x="96520" y="149860"/>
                      <a:pt x="85090" y="153670"/>
                      <a:pt x="71120" y="15113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0160" y="31750"/>
                      <a:pt x="17780" y="22860"/>
                      <a:pt x="29210" y="15240"/>
                    </a:cubicBezTo>
                    <a:cubicBezTo>
                      <a:pt x="44450" y="6350"/>
                      <a:pt x="81280" y="0"/>
                      <a:pt x="99060" y="2540"/>
                    </a:cubicBezTo>
                    <a:cubicBezTo>
                      <a:pt x="111760" y="5080"/>
                      <a:pt x="129540" y="21590"/>
                      <a:pt x="12954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56" name="Group 56"/>
            <p:cNvGrpSpPr/>
            <p:nvPr/>
          </p:nvGrpSpPr>
          <p:grpSpPr>
            <a:xfrm>
              <a:off x="3601070" y="2621511"/>
              <a:ext cx="218775" cy="225612"/>
              <a:chOff x="0" y="0"/>
              <a:chExt cx="243840" cy="25146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9540" y="134620"/>
                      <a:pt x="118110" y="140970"/>
                      <a:pt x="107950" y="146050"/>
                    </a:cubicBezTo>
                    <a:cubicBezTo>
                      <a:pt x="96520" y="149860"/>
                      <a:pt x="85090" y="154940"/>
                      <a:pt x="71120" y="15240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0160" y="31750"/>
                      <a:pt x="17780" y="22860"/>
                      <a:pt x="29210" y="16510"/>
                    </a:cubicBezTo>
                    <a:cubicBezTo>
                      <a:pt x="45720" y="6350"/>
                      <a:pt x="81280" y="0"/>
                      <a:pt x="99060" y="3810"/>
                    </a:cubicBezTo>
                    <a:cubicBezTo>
                      <a:pt x="111760" y="635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58" name="Group 58"/>
            <p:cNvGrpSpPr/>
            <p:nvPr/>
          </p:nvGrpSpPr>
          <p:grpSpPr>
            <a:xfrm>
              <a:off x="3595373" y="2689879"/>
              <a:ext cx="218775" cy="225612"/>
              <a:chOff x="0" y="0"/>
              <a:chExt cx="243840" cy="25146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8270" y="134620"/>
                      <a:pt x="118110" y="140970"/>
                      <a:pt x="106680" y="146050"/>
                    </a:cubicBezTo>
                    <a:cubicBezTo>
                      <a:pt x="96520" y="149860"/>
                      <a:pt x="83820" y="154940"/>
                      <a:pt x="71120" y="152400"/>
                    </a:cubicBezTo>
                    <a:cubicBezTo>
                      <a:pt x="53340" y="148590"/>
                      <a:pt x="21590" y="133350"/>
                      <a:pt x="1016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0160" y="31750"/>
                      <a:pt x="17780" y="22860"/>
                      <a:pt x="29210" y="16510"/>
                    </a:cubicBezTo>
                    <a:cubicBezTo>
                      <a:pt x="44450" y="6350"/>
                      <a:pt x="80010" y="0"/>
                      <a:pt x="97790" y="3810"/>
                    </a:cubicBezTo>
                    <a:cubicBezTo>
                      <a:pt x="111760" y="5080"/>
                      <a:pt x="129540" y="21590"/>
                      <a:pt x="12954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60" name="Group 60"/>
            <p:cNvGrpSpPr/>
            <p:nvPr/>
          </p:nvGrpSpPr>
          <p:grpSpPr>
            <a:xfrm>
              <a:off x="3570305" y="2782174"/>
              <a:ext cx="218775" cy="225612"/>
              <a:chOff x="0" y="0"/>
              <a:chExt cx="243840" cy="25146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44450" y="48260"/>
                <a:ext cx="14859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3670">
                    <a:moveTo>
                      <a:pt x="148590" y="53340"/>
                    </a:moveTo>
                    <a:cubicBezTo>
                      <a:pt x="129540" y="133350"/>
                      <a:pt x="118110" y="139700"/>
                      <a:pt x="106680" y="144780"/>
                    </a:cubicBezTo>
                    <a:cubicBezTo>
                      <a:pt x="96520" y="149860"/>
                      <a:pt x="85090" y="153670"/>
                      <a:pt x="71120" y="151130"/>
                    </a:cubicBezTo>
                    <a:cubicBezTo>
                      <a:pt x="53340" y="148590"/>
                      <a:pt x="21590" y="133350"/>
                      <a:pt x="11430" y="114300"/>
                    </a:cubicBezTo>
                    <a:cubicBezTo>
                      <a:pt x="0" y="96520"/>
                      <a:pt x="1270" y="62230"/>
                      <a:pt x="6350" y="44450"/>
                    </a:cubicBezTo>
                    <a:cubicBezTo>
                      <a:pt x="10160" y="31750"/>
                      <a:pt x="17780" y="22860"/>
                      <a:pt x="29210" y="15240"/>
                    </a:cubicBezTo>
                    <a:cubicBezTo>
                      <a:pt x="44450" y="6350"/>
                      <a:pt x="80010" y="0"/>
                      <a:pt x="99060" y="2540"/>
                    </a:cubicBezTo>
                    <a:cubicBezTo>
                      <a:pt x="111760" y="5080"/>
                      <a:pt x="129540" y="21590"/>
                      <a:pt x="12954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62" name="Group 62"/>
            <p:cNvGrpSpPr/>
            <p:nvPr/>
          </p:nvGrpSpPr>
          <p:grpSpPr>
            <a:xfrm>
              <a:off x="3533842" y="2962208"/>
              <a:ext cx="218775" cy="225612"/>
              <a:chOff x="0" y="0"/>
              <a:chExt cx="243840" cy="25146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43180" y="46990"/>
                <a:ext cx="14986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4940">
                    <a:moveTo>
                      <a:pt x="149860" y="53340"/>
                    </a:moveTo>
                    <a:cubicBezTo>
                      <a:pt x="129540" y="134620"/>
                      <a:pt x="118110" y="140970"/>
                      <a:pt x="107950" y="146050"/>
                    </a:cubicBezTo>
                    <a:cubicBezTo>
                      <a:pt x="96520" y="151130"/>
                      <a:pt x="85090" y="154940"/>
                      <a:pt x="72390" y="15240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7620" y="45720"/>
                    </a:cubicBezTo>
                    <a:cubicBezTo>
                      <a:pt x="11430" y="33020"/>
                      <a:pt x="17780" y="22860"/>
                      <a:pt x="29210" y="16510"/>
                    </a:cubicBezTo>
                    <a:cubicBezTo>
                      <a:pt x="45720" y="6350"/>
                      <a:pt x="81280" y="0"/>
                      <a:pt x="99060" y="3810"/>
                    </a:cubicBezTo>
                    <a:cubicBezTo>
                      <a:pt x="111760" y="635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64" name="Group 64"/>
            <p:cNvGrpSpPr/>
            <p:nvPr/>
          </p:nvGrpSpPr>
          <p:grpSpPr>
            <a:xfrm>
              <a:off x="3607907" y="2888144"/>
              <a:ext cx="218775" cy="225612"/>
              <a:chOff x="0" y="0"/>
              <a:chExt cx="243840" cy="25146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8270" y="134620"/>
                      <a:pt x="118110" y="140970"/>
                      <a:pt x="106680" y="146050"/>
                    </a:cubicBezTo>
                    <a:cubicBezTo>
                      <a:pt x="96520" y="149860"/>
                      <a:pt x="83820" y="154940"/>
                      <a:pt x="71120" y="152400"/>
                    </a:cubicBezTo>
                    <a:cubicBezTo>
                      <a:pt x="53340" y="148590"/>
                      <a:pt x="21590" y="133350"/>
                      <a:pt x="10160" y="115570"/>
                    </a:cubicBezTo>
                    <a:cubicBezTo>
                      <a:pt x="0" y="97790"/>
                      <a:pt x="0" y="62230"/>
                      <a:pt x="6350" y="44450"/>
                    </a:cubicBezTo>
                    <a:cubicBezTo>
                      <a:pt x="10160" y="31750"/>
                      <a:pt x="17780" y="22860"/>
                      <a:pt x="29210" y="16510"/>
                    </a:cubicBezTo>
                    <a:cubicBezTo>
                      <a:pt x="44450" y="6350"/>
                      <a:pt x="80010" y="0"/>
                      <a:pt x="97790" y="3810"/>
                    </a:cubicBezTo>
                    <a:cubicBezTo>
                      <a:pt x="111760" y="5080"/>
                      <a:pt x="129540" y="21590"/>
                      <a:pt x="12954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66" name="Group 66"/>
            <p:cNvGrpSpPr/>
            <p:nvPr/>
          </p:nvGrpSpPr>
          <p:grpSpPr>
            <a:xfrm>
              <a:off x="3570305" y="2967905"/>
              <a:ext cx="218775" cy="225612"/>
              <a:chOff x="0" y="0"/>
              <a:chExt cx="243840" cy="25146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44450" y="48260"/>
                <a:ext cx="14859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3670">
                    <a:moveTo>
                      <a:pt x="148590" y="53340"/>
                    </a:moveTo>
                    <a:cubicBezTo>
                      <a:pt x="129540" y="134620"/>
                      <a:pt x="118110" y="140970"/>
                      <a:pt x="106680" y="144780"/>
                    </a:cubicBezTo>
                    <a:cubicBezTo>
                      <a:pt x="96520" y="149860"/>
                      <a:pt x="85090" y="153670"/>
                      <a:pt x="71120" y="15240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0160" y="31750"/>
                      <a:pt x="17780" y="22860"/>
                      <a:pt x="29210" y="15240"/>
                    </a:cubicBezTo>
                    <a:cubicBezTo>
                      <a:pt x="44450" y="6350"/>
                      <a:pt x="80010" y="0"/>
                      <a:pt x="99060" y="2540"/>
                    </a:cubicBezTo>
                    <a:cubicBezTo>
                      <a:pt x="111760" y="5080"/>
                      <a:pt x="129540" y="21590"/>
                      <a:pt x="12954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68" name="Group 68"/>
            <p:cNvGrpSpPr/>
            <p:nvPr/>
          </p:nvGrpSpPr>
          <p:grpSpPr>
            <a:xfrm>
              <a:off x="3463196" y="2975882"/>
              <a:ext cx="251819" cy="780526"/>
              <a:chOff x="0" y="0"/>
              <a:chExt cx="280670" cy="86995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35560" y="49530"/>
                <a:ext cx="19812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198120" h="774700">
                    <a:moveTo>
                      <a:pt x="179070" y="78740"/>
                    </a:moveTo>
                    <a:cubicBezTo>
                      <a:pt x="176530" y="746760"/>
                      <a:pt x="153670" y="762000"/>
                      <a:pt x="130810" y="768350"/>
                    </a:cubicBezTo>
                    <a:cubicBezTo>
                      <a:pt x="107950" y="774700"/>
                      <a:pt x="69850" y="767080"/>
                      <a:pt x="50800" y="751840"/>
                    </a:cubicBezTo>
                    <a:cubicBezTo>
                      <a:pt x="33020" y="735330"/>
                      <a:pt x="19050" y="699770"/>
                      <a:pt x="21590" y="675640"/>
                    </a:cubicBezTo>
                    <a:cubicBezTo>
                      <a:pt x="24130" y="651510"/>
                      <a:pt x="45720" y="619760"/>
                      <a:pt x="67310" y="608330"/>
                    </a:cubicBezTo>
                    <a:cubicBezTo>
                      <a:pt x="87630" y="596900"/>
                      <a:pt x="127000" y="596900"/>
                      <a:pt x="148590" y="608330"/>
                    </a:cubicBezTo>
                    <a:cubicBezTo>
                      <a:pt x="170180" y="619760"/>
                      <a:pt x="190500" y="652780"/>
                      <a:pt x="194310" y="675640"/>
                    </a:cubicBezTo>
                    <a:cubicBezTo>
                      <a:pt x="198120" y="693420"/>
                      <a:pt x="191770" y="715010"/>
                      <a:pt x="181610" y="730250"/>
                    </a:cubicBezTo>
                    <a:cubicBezTo>
                      <a:pt x="172720" y="745490"/>
                      <a:pt x="157480" y="760730"/>
                      <a:pt x="139700" y="765810"/>
                    </a:cubicBezTo>
                    <a:cubicBezTo>
                      <a:pt x="118110" y="772160"/>
                      <a:pt x="78740" y="768350"/>
                      <a:pt x="58420" y="756920"/>
                    </a:cubicBezTo>
                    <a:cubicBezTo>
                      <a:pt x="41910" y="748030"/>
                      <a:pt x="33020" y="734060"/>
                      <a:pt x="25400" y="712470"/>
                    </a:cubicBezTo>
                    <a:cubicBezTo>
                      <a:pt x="11430" y="676910"/>
                      <a:pt x="16510" y="619760"/>
                      <a:pt x="15240" y="551180"/>
                    </a:cubicBezTo>
                    <a:cubicBezTo>
                      <a:pt x="12700" y="431800"/>
                      <a:pt x="0" y="135890"/>
                      <a:pt x="24130" y="60960"/>
                    </a:cubicBezTo>
                    <a:cubicBezTo>
                      <a:pt x="33020" y="35560"/>
                      <a:pt x="41910" y="25400"/>
                      <a:pt x="55880" y="15240"/>
                    </a:cubicBezTo>
                    <a:cubicBezTo>
                      <a:pt x="69850" y="5080"/>
                      <a:pt x="92710" y="0"/>
                      <a:pt x="110490" y="1270"/>
                    </a:cubicBezTo>
                    <a:cubicBezTo>
                      <a:pt x="127000" y="3810"/>
                      <a:pt x="147320" y="13970"/>
                      <a:pt x="158750" y="27940"/>
                    </a:cubicBezTo>
                    <a:cubicBezTo>
                      <a:pt x="170180" y="40640"/>
                      <a:pt x="179070" y="80010"/>
                      <a:pt x="179070" y="8001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70" name="Group 70"/>
            <p:cNvGrpSpPr/>
            <p:nvPr/>
          </p:nvGrpSpPr>
          <p:grpSpPr>
            <a:xfrm>
              <a:off x="3557771" y="2199914"/>
              <a:ext cx="218775" cy="225612"/>
              <a:chOff x="0" y="0"/>
              <a:chExt cx="243840" cy="25146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9540" y="134620"/>
                      <a:pt x="118110" y="140970"/>
                      <a:pt x="107950" y="146050"/>
                    </a:cubicBezTo>
                    <a:cubicBezTo>
                      <a:pt x="96520" y="151130"/>
                      <a:pt x="85090" y="154940"/>
                      <a:pt x="71120" y="15240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0160" y="31750"/>
                      <a:pt x="17780" y="22860"/>
                      <a:pt x="29210" y="16510"/>
                    </a:cubicBezTo>
                    <a:cubicBezTo>
                      <a:pt x="44450" y="6350"/>
                      <a:pt x="81280" y="0"/>
                      <a:pt x="99060" y="3810"/>
                    </a:cubicBezTo>
                    <a:cubicBezTo>
                      <a:pt x="111760" y="6350"/>
                      <a:pt x="129540" y="22860"/>
                      <a:pt x="12954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72" name="Group 72"/>
            <p:cNvGrpSpPr/>
            <p:nvPr/>
          </p:nvGrpSpPr>
          <p:grpSpPr>
            <a:xfrm>
              <a:off x="3843774" y="2106478"/>
              <a:ext cx="218775" cy="225612"/>
              <a:chOff x="0" y="0"/>
              <a:chExt cx="243840" cy="25146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43180" y="48260"/>
                <a:ext cx="14986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3670">
                    <a:moveTo>
                      <a:pt x="149860" y="53340"/>
                    </a:moveTo>
                    <a:cubicBezTo>
                      <a:pt x="129540" y="133350"/>
                      <a:pt x="118110" y="139700"/>
                      <a:pt x="107950" y="144780"/>
                    </a:cubicBezTo>
                    <a:cubicBezTo>
                      <a:pt x="96520" y="149860"/>
                      <a:pt x="85090" y="153670"/>
                      <a:pt x="72390" y="151130"/>
                    </a:cubicBezTo>
                    <a:cubicBezTo>
                      <a:pt x="53340" y="148590"/>
                      <a:pt x="21590" y="133350"/>
                      <a:pt x="11430" y="114300"/>
                    </a:cubicBezTo>
                    <a:cubicBezTo>
                      <a:pt x="0" y="96520"/>
                      <a:pt x="1270" y="62230"/>
                      <a:pt x="7620" y="44450"/>
                    </a:cubicBezTo>
                    <a:cubicBezTo>
                      <a:pt x="11430" y="31750"/>
                      <a:pt x="17780" y="22860"/>
                      <a:pt x="29210" y="15240"/>
                    </a:cubicBezTo>
                    <a:cubicBezTo>
                      <a:pt x="45720" y="6350"/>
                      <a:pt x="81280" y="0"/>
                      <a:pt x="99060" y="2540"/>
                    </a:cubicBezTo>
                    <a:cubicBezTo>
                      <a:pt x="111760" y="5080"/>
                      <a:pt x="130810" y="21590"/>
                      <a:pt x="13081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74" name="Group 74"/>
            <p:cNvGrpSpPr/>
            <p:nvPr/>
          </p:nvGrpSpPr>
          <p:grpSpPr>
            <a:xfrm>
              <a:off x="3917838" y="2092805"/>
              <a:ext cx="218775" cy="226751"/>
              <a:chOff x="0" y="0"/>
              <a:chExt cx="243840" cy="25273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44450" y="49530"/>
                <a:ext cx="14859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3670">
                    <a:moveTo>
                      <a:pt x="148590" y="53340"/>
                    </a:moveTo>
                    <a:cubicBezTo>
                      <a:pt x="128270" y="133350"/>
                      <a:pt x="118110" y="139700"/>
                      <a:pt x="106680" y="144780"/>
                    </a:cubicBezTo>
                    <a:cubicBezTo>
                      <a:pt x="96520" y="149860"/>
                      <a:pt x="83820" y="153670"/>
                      <a:pt x="71120" y="151130"/>
                    </a:cubicBezTo>
                    <a:cubicBezTo>
                      <a:pt x="53340" y="148590"/>
                      <a:pt x="21590" y="133350"/>
                      <a:pt x="10160" y="115570"/>
                    </a:cubicBezTo>
                    <a:cubicBezTo>
                      <a:pt x="0" y="96520"/>
                      <a:pt x="0" y="62230"/>
                      <a:pt x="6350" y="44450"/>
                    </a:cubicBezTo>
                    <a:cubicBezTo>
                      <a:pt x="10160" y="31750"/>
                      <a:pt x="19050" y="22860"/>
                      <a:pt x="29210" y="15240"/>
                    </a:cubicBezTo>
                    <a:cubicBezTo>
                      <a:pt x="38100" y="8890"/>
                      <a:pt x="48260" y="1270"/>
                      <a:pt x="62230" y="1270"/>
                    </a:cubicBezTo>
                    <a:cubicBezTo>
                      <a:pt x="80010" y="0"/>
                      <a:pt x="129540" y="21590"/>
                      <a:pt x="12954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76" name="Group 76"/>
            <p:cNvGrpSpPr/>
            <p:nvPr/>
          </p:nvGrpSpPr>
          <p:grpSpPr>
            <a:xfrm>
              <a:off x="3954301" y="2085968"/>
              <a:ext cx="218775" cy="226751"/>
              <a:chOff x="0" y="0"/>
              <a:chExt cx="243840" cy="25273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44450" y="4953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9540" y="134620"/>
                      <a:pt x="118110" y="140970"/>
                      <a:pt x="107950" y="146050"/>
                    </a:cubicBezTo>
                    <a:cubicBezTo>
                      <a:pt x="96520" y="151130"/>
                      <a:pt x="85090" y="154940"/>
                      <a:pt x="72390" y="15240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1430" y="33020"/>
                      <a:pt x="20320" y="24130"/>
                      <a:pt x="29210" y="16510"/>
                    </a:cubicBezTo>
                    <a:cubicBezTo>
                      <a:pt x="38100" y="8890"/>
                      <a:pt x="49530" y="2540"/>
                      <a:pt x="62230" y="1270"/>
                    </a:cubicBezTo>
                    <a:cubicBezTo>
                      <a:pt x="81280" y="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78" name="Group 78"/>
            <p:cNvGrpSpPr/>
            <p:nvPr/>
          </p:nvGrpSpPr>
          <p:grpSpPr>
            <a:xfrm>
              <a:off x="3632975" y="2955371"/>
              <a:ext cx="218775" cy="225612"/>
              <a:chOff x="0" y="0"/>
              <a:chExt cx="243840" cy="25146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43180" y="48260"/>
                <a:ext cx="14986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4940">
                    <a:moveTo>
                      <a:pt x="149860" y="53340"/>
                    </a:moveTo>
                    <a:cubicBezTo>
                      <a:pt x="129540" y="134620"/>
                      <a:pt x="118110" y="140970"/>
                      <a:pt x="107950" y="144780"/>
                    </a:cubicBezTo>
                    <a:cubicBezTo>
                      <a:pt x="96520" y="149860"/>
                      <a:pt x="85090" y="154940"/>
                      <a:pt x="72390" y="152400"/>
                    </a:cubicBezTo>
                    <a:cubicBezTo>
                      <a:pt x="53340" y="148590"/>
                      <a:pt x="21590" y="133350"/>
                      <a:pt x="11430" y="115570"/>
                    </a:cubicBezTo>
                    <a:cubicBezTo>
                      <a:pt x="0" y="97790"/>
                      <a:pt x="1270" y="62230"/>
                      <a:pt x="7620" y="44450"/>
                    </a:cubicBezTo>
                    <a:cubicBezTo>
                      <a:pt x="11430" y="31750"/>
                      <a:pt x="17780" y="22860"/>
                      <a:pt x="29210" y="15240"/>
                    </a:cubicBezTo>
                    <a:cubicBezTo>
                      <a:pt x="45720" y="6350"/>
                      <a:pt x="81280" y="0"/>
                      <a:pt x="99060" y="2540"/>
                    </a:cubicBezTo>
                    <a:cubicBezTo>
                      <a:pt x="111760" y="5080"/>
                      <a:pt x="130810" y="21590"/>
                      <a:pt x="130810" y="215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80" name="Group 80"/>
            <p:cNvGrpSpPr/>
            <p:nvPr/>
          </p:nvGrpSpPr>
          <p:grpSpPr>
            <a:xfrm>
              <a:off x="3310510" y="3513704"/>
              <a:ext cx="226751" cy="218775"/>
              <a:chOff x="0" y="0"/>
              <a:chExt cx="252730" cy="24384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49530" y="46990"/>
                <a:ext cx="14986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4940">
                    <a:moveTo>
                      <a:pt x="149860" y="54610"/>
                    </a:moveTo>
                    <a:cubicBezTo>
                      <a:pt x="147320" y="107950"/>
                      <a:pt x="127000" y="137160"/>
                      <a:pt x="107950" y="146050"/>
                    </a:cubicBezTo>
                    <a:cubicBezTo>
                      <a:pt x="88900" y="154940"/>
                      <a:pt x="54610" y="149860"/>
                      <a:pt x="38100" y="142240"/>
                    </a:cubicBezTo>
                    <a:cubicBezTo>
                      <a:pt x="25400" y="135890"/>
                      <a:pt x="17780" y="125730"/>
                      <a:pt x="11430" y="115570"/>
                    </a:cubicBezTo>
                    <a:cubicBezTo>
                      <a:pt x="6350" y="105410"/>
                      <a:pt x="0" y="93980"/>
                      <a:pt x="1270" y="81280"/>
                    </a:cubicBezTo>
                    <a:cubicBezTo>
                      <a:pt x="2540" y="62230"/>
                      <a:pt x="13970" y="29210"/>
                      <a:pt x="30480" y="16510"/>
                    </a:cubicBezTo>
                    <a:cubicBezTo>
                      <a:pt x="46990" y="3810"/>
                      <a:pt x="81280" y="0"/>
                      <a:pt x="100330" y="3810"/>
                    </a:cubicBezTo>
                    <a:cubicBezTo>
                      <a:pt x="113030" y="635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82" name="Group 82"/>
            <p:cNvGrpSpPr/>
            <p:nvPr/>
          </p:nvGrpSpPr>
          <p:grpSpPr>
            <a:xfrm>
              <a:off x="3372040" y="3722224"/>
              <a:ext cx="225612" cy="226751"/>
              <a:chOff x="0" y="0"/>
              <a:chExt cx="251460" cy="25273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50800" y="49530"/>
                <a:ext cx="14986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4940">
                    <a:moveTo>
                      <a:pt x="149860" y="53340"/>
                    </a:moveTo>
                    <a:cubicBezTo>
                      <a:pt x="129540" y="134620"/>
                      <a:pt x="118110" y="140970"/>
                      <a:pt x="107950" y="146050"/>
                    </a:cubicBezTo>
                    <a:cubicBezTo>
                      <a:pt x="96520" y="151130"/>
                      <a:pt x="85090" y="154940"/>
                      <a:pt x="72390" y="152400"/>
                    </a:cubicBezTo>
                    <a:cubicBezTo>
                      <a:pt x="53340" y="149860"/>
                      <a:pt x="22860" y="130810"/>
                      <a:pt x="11430" y="115570"/>
                    </a:cubicBezTo>
                    <a:cubicBezTo>
                      <a:pt x="2540" y="105410"/>
                      <a:pt x="0" y="93980"/>
                      <a:pt x="0" y="81280"/>
                    </a:cubicBezTo>
                    <a:cubicBezTo>
                      <a:pt x="1270" y="62230"/>
                      <a:pt x="16510" y="29210"/>
                      <a:pt x="29210" y="16510"/>
                    </a:cubicBezTo>
                    <a:cubicBezTo>
                      <a:pt x="39370" y="7620"/>
                      <a:pt x="49530" y="2540"/>
                      <a:pt x="62230" y="1270"/>
                    </a:cubicBezTo>
                    <a:cubicBezTo>
                      <a:pt x="81280" y="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84" name="Group 84"/>
            <p:cNvGrpSpPr/>
            <p:nvPr/>
          </p:nvGrpSpPr>
          <p:grpSpPr>
            <a:xfrm>
              <a:off x="4668738" y="1994812"/>
              <a:ext cx="201683" cy="357788"/>
              <a:chOff x="0" y="0"/>
              <a:chExt cx="224790" cy="39878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38100" y="45720"/>
                <a:ext cx="135890" cy="306070"/>
              </a:xfrm>
              <a:custGeom>
                <a:avLst/>
                <a:gdLst/>
                <a:ahLst/>
                <a:cxnLst/>
                <a:rect l="l" t="t" r="r" b="b"/>
                <a:pathLst>
                  <a:path w="135890" h="306070">
                    <a:moveTo>
                      <a:pt x="134620" y="40640"/>
                    </a:moveTo>
                    <a:cubicBezTo>
                      <a:pt x="46990" y="166370"/>
                      <a:pt x="82550" y="264160"/>
                      <a:pt x="66040" y="288290"/>
                    </a:cubicBezTo>
                    <a:cubicBezTo>
                      <a:pt x="58420" y="299720"/>
                      <a:pt x="40640" y="304800"/>
                      <a:pt x="31750" y="302260"/>
                    </a:cubicBezTo>
                    <a:cubicBezTo>
                      <a:pt x="24130" y="299720"/>
                      <a:pt x="15240" y="283210"/>
                      <a:pt x="17780" y="275590"/>
                    </a:cubicBezTo>
                    <a:cubicBezTo>
                      <a:pt x="19050" y="266700"/>
                      <a:pt x="39370" y="254000"/>
                      <a:pt x="48260" y="254000"/>
                    </a:cubicBezTo>
                    <a:cubicBezTo>
                      <a:pt x="54610" y="255270"/>
                      <a:pt x="63500" y="262890"/>
                      <a:pt x="66040" y="269240"/>
                    </a:cubicBezTo>
                    <a:cubicBezTo>
                      <a:pt x="68580" y="276860"/>
                      <a:pt x="68580" y="288290"/>
                      <a:pt x="63500" y="293370"/>
                    </a:cubicBezTo>
                    <a:cubicBezTo>
                      <a:pt x="57150" y="299720"/>
                      <a:pt x="36830" y="306070"/>
                      <a:pt x="26670" y="299720"/>
                    </a:cubicBezTo>
                    <a:cubicBezTo>
                      <a:pt x="7620" y="284480"/>
                      <a:pt x="0" y="179070"/>
                      <a:pt x="12700" y="129540"/>
                    </a:cubicBezTo>
                    <a:cubicBezTo>
                      <a:pt x="25400" y="82550"/>
                      <a:pt x="76200" y="17780"/>
                      <a:pt x="100330" y="5080"/>
                    </a:cubicBezTo>
                    <a:cubicBezTo>
                      <a:pt x="110490" y="0"/>
                      <a:pt x="123190" y="2540"/>
                      <a:pt x="129540" y="7620"/>
                    </a:cubicBezTo>
                    <a:cubicBezTo>
                      <a:pt x="135890" y="12700"/>
                      <a:pt x="134620" y="40640"/>
                      <a:pt x="134620" y="4064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86" name="Group 86"/>
            <p:cNvGrpSpPr/>
            <p:nvPr/>
          </p:nvGrpSpPr>
          <p:grpSpPr>
            <a:xfrm>
              <a:off x="4530864" y="2218145"/>
              <a:ext cx="279166" cy="166360"/>
              <a:chOff x="0" y="0"/>
              <a:chExt cx="311150" cy="18542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48260" y="49530"/>
                <a:ext cx="21336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213360" h="91440">
                    <a:moveTo>
                      <a:pt x="203200" y="46990"/>
                    </a:moveTo>
                    <a:cubicBezTo>
                      <a:pt x="100330" y="86360"/>
                      <a:pt x="49530" y="91440"/>
                      <a:pt x="27940" y="85090"/>
                    </a:cubicBezTo>
                    <a:cubicBezTo>
                      <a:pt x="15240" y="81280"/>
                      <a:pt x="6350" y="73660"/>
                      <a:pt x="2540" y="66040"/>
                    </a:cubicBezTo>
                    <a:cubicBezTo>
                      <a:pt x="0" y="59690"/>
                      <a:pt x="3810" y="48260"/>
                      <a:pt x="7620" y="43180"/>
                    </a:cubicBezTo>
                    <a:cubicBezTo>
                      <a:pt x="12700" y="38100"/>
                      <a:pt x="22860" y="33020"/>
                      <a:pt x="30480" y="34290"/>
                    </a:cubicBezTo>
                    <a:cubicBezTo>
                      <a:pt x="38100" y="35560"/>
                      <a:pt x="50800" y="46990"/>
                      <a:pt x="52070" y="55880"/>
                    </a:cubicBezTo>
                    <a:cubicBezTo>
                      <a:pt x="54610" y="62230"/>
                      <a:pt x="50800" y="73660"/>
                      <a:pt x="44450" y="77470"/>
                    </a:cubicBezTo>
                    <a:cubicBezTo>
                      <a:pt x="38100" y="82550"/>
                      <a:pt x="21590" y="85090"/>
                      <a:pt x="13970" y="81280"/>
                    </a:cubicBezTo>
                    <a:cubicBezTo>
                      <a:pt x="7620" y="78740"/>
                      <a:pt x="2540" y="67310"/>
                      <a:pt x="2540" y="60960"/>
                    </a:cubicBezTo>
                    <a:cubicBezTo>
                      <a:pt x="1270" y="53340"/>
                      <a:pt x="3810" y="44450"/>
                      <a:pt x="12700" y="39370"/>
                    </a:cubicBezTo>
                    <a:cubicBezTo>
                      <a:pt x="29210" y="26670"/>
                      <a:pt x="97790" y="35560"/>
                      <a:pt x="129540" y="27940"/>
                    </a:cubicBezTo>
                    <a:cubicBezTo>
                      <a:pt x="153670" y="21590"/>
                      <a:pt x="173990" y="0"/>
                      <a:pt x="187960" y="1270"/>
                    </a:cubicBezTo>
                    <a:cubicBezTo>
                      <a:pt x="198120" y="2540"/>
                      <a:pt x="208280" y="11430"/>
                      <a:pt x="210820" y="19050"/>
                    </a:cubicBezTo>
                    <a:cubicBezTo>
                      <a:pt x="213360" y="26670"/>
                      <a:pt x="203200" y="46990"/>
                      <a:pt x="203200" y="4699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88" name="Group 88"/>
            <p:cNvGrpSpPr/>
            <p:nvPr/>
          </p:nvGrpSpPr>
          <p:grpSpPr>
            <a:xfrm>
              <a:off x="4516051" y="2218145"/>
              <a:ext cx="304234" cy="136734"/>
              <a:chOff x="0" y="0"/>
              <a:chExt cx="339090" cy="152400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49530" y="36830"/>
                <a:ext cx="238760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238760" h="67310">
                    <a:moveTo>
                      <a:pt x="213360" y="64770"/>
                    </a:moveTo>
                    <a:cubicBezTo>
                      <a:pt x="6350" y="55880"/>
                      <a:pt x="0" y="39370"/>
                      <a:pt x="2540" y="30480"/>
                    </a:cubicBezTo>
                    <a:cubicBezTo>
                      <a:pt x="5080" y="22860"/>
                      <a:pt x="21590" y="13970"/>
                      <a:pt x="29210" y="15240"/>
                    </a:cubicBezTo>
                    <a:cubicBezTo>
                      <a:pt x="38100" y="15240"/>
                      <a:pt x="49530" y="27940"/>
                      <a:pt x="52070" y="35560"/>
                    </a:cubicBezTo>
                    <a:cubicBezTo>
                      <a:pt x="53340" y="43180"/>
                      <a:pt x="49530" y="53340"/>
                      <a:pt x="44450" y="58420"/>
                    </a:cubicBezTo>
                    <a:cubicBezTo>
                      <a:pt x="39370" y="63500"/>
                      <a:pt x="27940" y="67310"/>
                      <a:pt x="21590" y="64770"/>
                    </a:cubicBezTo>
                    <a:cubicBezTo>
                      <a:pt x="13970" y="62230"/>
                      <a:pt x="1270" y="49530"/>
                      <a:pt x="1270" y="41910"/>
                    </a:cubicBezTo>
                    <a:cubicBezTo>
                      <a:pt x="1270" y="33020"/>
                      <a:pt x="12700" y="20320"/>
                      <a:pt x="26670" y="13970"/>
                    </a:cubicBezTo>
                    <a:cubicBezTo>
                      <a:pt x="58420" y="1270"/>
                      <a:pt x="180340" y="0"/>
                      <a:pt x="213360" y="13970"/>
                    </a:cubicBezTo>
                    <a:cubicBezTo>
                      <a:pt x="227330" y="21590"/>
                      <a:pt x="238760" y="34290"/>
                      <a:pt x="238760" y="43180"/>
                    </a:cubicBezTo>
                    <a:cubicBezTo>
                      <a:pt x="237490" y="50800"/>
                      <a:pt x="213360" y="64770"/>
                      <a:pt x="213360" y="6477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90" name="Group 90"/>
            <p:cNvGrpSpPr/>
            <p:nvPr/>
          </p:nvGrpSpPr>
          <p:grpSpPr>
            <a:xfrm>
              <a:off x="4312089" y="2222703"/>
              <a:ext cx="336139" cy="773689"/>
              <a:chOff x="0" y="0"/>
              <a:chExt cx="374650" cy="86233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46990" y="45720"/>
                <a:ext cx="276860" cy="767080"/>
              </a:xfrm>
              <a:custGeom>
                <a:avLst/>
                <a:gdLst/>
                <a:ahLst/>
                <a:cxnLst/>
                <a:rect l="l" t="t" r="r" b="b"/>
                <a:pathLst>
                  <a:path w="276860" h="767080">
                    <a:moveTo>
                      <a:pt x="276860" y="36830"/>
                    </a:moveTo>
                    <a:cubicBezTo>
                      <a:pt x="179070" y="166370"/>
                      <a:pt x="137160" y="166370"/>
                      <a:pt x="123190" y="190500"/>
                    </a:cubicBezTo>
                    <a:cubicBezTo>
                      <a:pt x="109220" y="215900"/>
                      <a:pt x="132080" y="257810"/>
                      <a:pt x="124460" y="294640"/>
                    </a:cubicBezTo>
                    <a:cubicBezTo>
                      <a:pt x="114300" y="341630"/>
                      <a:pt x="58420" y="405130"/>
                      <a:pt x="54610" y="443230"/>
                    </a:cubicBezTo>
                    <a:cubicBezTo>
                      <a:pt x="52070" y="464820"/>
                      <a:pt x="58420" y="482600"/>
                      <a:pt x="68580" y="497840"/>
                    </a:cubicBezTo>
                    <a:cubicBezTo>
                      <a:pt x="78740" y="514350"/>
                      <a:pt x="106680" y="518160"/>
                      <a:pt x="116840" y="537210"/>
                    </a:cubicBezTo>
                    <a:cubicBezTo>
                      <a:pt x="130810" y="563880"/>
                      <a:pt x="127000" y="622300"/>
                      <a:pt x="124460" y="654050"/>
                    </a:cubicBezTo>
                    <a:cubicBezTo>
                      <a:pt x="121920" y="676910"/>
                      <a:pt x="119380" y="701040"/>
                      <a:pt x="109220" y="711200"/>
                    </a:cubicBezTo>
                    <a:cubicBezTo>
                      <a:pt x="101600" y="720090"/>
                      <a:pt x="83820" y="722630"/>
                      <a:pt x="74930" y="720090"/>
                    </a:cubicBezTo>
                    <a:cubicBezTo>
                      <a:pt x="67310" y="718820"/>
                      <a:pt x="58420" y="712470"/>
                      <a:pt x="55880" y="706120"/>
                    </a:cubicBezTo>
                    <a:cubicBezTo>
                      <a:pt x="53340" y="698500"/>
                      <a:pt x="58420" y="679450"/>
                      <a:pt x="66040" y="674370"/>
                    </a:cubicBezTo>
                    <a:cubicBezTo>
                      <a:pt x="74930" y="668020"/>
                      <a:pt x="92710" y="669290"/>
                      <a:pt x="107950" y="674370"/>
                    </a:cubicBezTo>
                    <a:cubicBezTo>
                      <a:pt x="130810" y="681990"/>
                      <a:pt x="176530" y="711200"/>
                      <a:pt x="185420" y="727710"/>
                    </a:cubicBezTo>
                    <a:cubicBezTo>
                      <a:pt x="189230" y="736600"/>
                      <a:pt x="187960" y="745490"/>
                      <a:pt x="185420" y="751840"/>
                    </a:cubicBezTo>
                    <a:cubicBezTo>
                      <a:pt x="181610" y="758190"/>
                      <a:pt x="172720" y="764540"/>
                      <a:pt x="165100" y="764540"/>
                    </a:cubicBezTo>
                    <a:cubicBezTo>
                      <a:pt x="157480" y="765810"/>
                      <a:pt x="142240" y="756920"/>
                      <a:pt x="139700" y="749300"/>
                    </a:cubicBezTo>
                    <a:cubicBezTo>
                      <a:pt x="135890" y="742950"/>
                      <a:pt x="137160" y="731520"/>
                      <a:pt x="142240" y="725170"/>
                    </a:cubicBezTo>
                    <a:cubicBezTo>
                      <a:pt x="147320" y="718820"/>
                      <a:pt x="162560" y="712470"/>
                      <a:pt x="171450" y="716280"/>
                    </a:cubicBezTo>
                    <a:cubicBezTo>
                      <a:pt x="179070" y="718820"/>
                      <a:pt x="189230" y="732790"/>
                      <a:pt x="187960" y="741680"/>
                    </a:cubicBezTo>
                    <a:cubicBezTo>
                      <a:pt x="186690" y="749300"/>
                      <a:pt x="172720" y="763270"/>
                      <a:pt x="160020" y="764540"/>
                    </a:cubicBezTo>
                    <a:cubicBezTo>
                      <a:pt x="137160" y="767080"/>
                      <a:pt x="66040" y="723900"/>
                      <a:pt x="55880" y="706120"/>
                    </a:cubicBezTo>
                    <a:cubicBezTo>
                      <a:pt x="52070" y="698500"/>
                      <a:pt x="53340" y="688340"/>
                      <a:pt x="57150" y="681990"/>
                    </a:cubicBezTo>
                    <a:cubicBezTo>
                      <a:pt x="60960" y="676910"/>
                      <a:pt x="73660" y="678180"/>
                      <a:pt x="77470" y="670560"/>
                    </a:cubicBezTo>
                    <a:cubicBezTo>
                      <a:pt x="85090" y="654050"/>
                      <a:pt x="72390" y="600710"/>
                      <a:pt x="68580" y="579120"/>
                    </a:cubicBezTo>
                    <a:cubicBezTo>
                      <a:pt x="66040" y="567690"/>
                      <a:pt x="64770" y="562610"/>
                      <a:pt x="59690" y="553720"/>
                    </a:cubicBezTo>
                    <a:cubicBezTo>
                      <a:pt x="50800" y="541020"/>
                      <a:pt x="24130" y="533400"/>
                      <a:pt x="13970" y="515620"/>
                    </a:cubicBezTo>
                    <a:cubicBezTo>
                      <a:pt x="2540" y="495300"/>
                      <a:pt x="0" y="463550"/>
                      <a:pt x="3810" y="431800"/>
                    </a:cubicBezTo>
                    <a:cubicBezTo>
                      <a:pt x="11430" y="384810"/>
                      <a:pt x="68580" y="312420"/>
                      <a:pt x="78740" y="264160"/>
                    </a:cubicBezTo>
                    <a:cubicBezTo>
                      <a:pt x="86360" y="229870"/>
                      <a:pt x="73660" y="194310"/>
                      <a:pt x="80010" y="173990"/>
                    </a:cubicBezTo>
                    <a:cubicBezTo>
                      <a:pt x="82550" y="163830"/>
                      <a:pt x="85090" y="158750"/>
                      <a:pt x="92710" y="152400"/>
                    </a:cubicBezTo>
                    <a:cubicBezTo>
                      <a:pt x="104140" y="142240"/>
                      <a:pt x="133350" y="138430"/>
                      <a:pt x="149860" y="127000"/>
                    </a:cubicBezTo>
                    <a:cubicBezTo>
                      <a:pt x="165100" y="118110"/>
                      <a:pt x="175260" y="106680"/>
                      <a:pt x="187960" y="90170"/>
                    </a:cubicBezTo>
                    <a:cubicBezTo>
                      <a:pt x="204470" y="68580"/>
                      <a:pt x="222250" y="15240"/>
                      <a:pt x="240030" y="5080"/>
                    </a:cubicBezTo>
                    <a:cubicBezTo>
                      <a:pt x="248920" y="0"/>
                      <a:pt x="262890" y="0"/>
                      <a:pt x="269240" y="5080"/>
                    </a:cubicBezTo>
                    <a:cubicBezTo>
                      <a:pt x="275590" y="10160"/>
                      <a:pt x="276860" y="36830"/>
                      <a:pt x="276860" y="3683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92" name="Group 92"/>
            <p:cNvGrpSpPr/>
            <p:nvPr/>
          </p:nvGrpSpPr>
          <p:grpSpPr>
            <a:xfrm>
              <a:off x="4746221" y="1983417"/>
              <a:ext cx="247261" cy="280306"/>
              <a:chOff x="0" y="0"/>
              <a:chExt cx="275590" cy="312420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46990" y="48260"/>
                <a:ext cx="179070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217170">
                    <a:moveTo>
                      <a:pt x="74930" y="30480"/>
                    </a:moveTo>
                    <a:cubicBezTo>
                      <a:pt x="63500" y="156210"/>
                      <a:pt x="96520" y="140970"/>
                      <a:pt x="116840" y="146050"/>
                    </a:cubicBezTo>
                    <a:cubicBezTo>
                      <a:pt x="137160" y="151130"/>
                      <a:pt x="168910" y="163830"/>
                      <a:pt x="175260" y="176530"/>
                    </a:cubicBezTo>
                    <a:cubicBezTo>
                      <a:pt x="179070" y="184150"/>
                      <a:pt x="173990" y="200660"/>
                      <a:pt x="168910" y="205740"/>
                    </a:cubicBezTo>
                    <a:cubicBezTo>
                      <a:pt x="163830" y="210820"/>
                      <a:pt x="152400" y="213360"/>
                      <a:pt x="146050" y="210820"/>
                    </a:cubicBezTo>
                    <a:cubicBezTo>
                      <a:pt x="138430" y="208280"/>
                      <a:pt x="127000" y="195580"/>
                      <a:pt x="127000" y="186690"/>
                    </a:cubicBezTo>
                    <a:cubicBezTo>
                      <a:pt x="125730" y="180340"/>
                      <a:pt x="132080" y="170180"/>
                      <a:pt x="137160" y="166370"/>
                    </a:cubicBezTo>
                    <a:cubicBezTo>
                      <a:pt x="143510" y="162560"/>
                      <a:pt x="154940" y="160020"/>
                      <a:pt x="161290" y="162560"/>
                    </a:cubicBezTo>
                    <a:cubicBezTo>
                      <a:pt x="168910" y="166370"/>
                      <a:pt x="179070" y="181610"/>
                      <a:pt x="177800" y="189230"/>
                    </a:cubicBezTo>
                    <a:cubicBezTo>
                      <a:pt x="175260" y="198120"/>
                      <a:pt x="162560" y="209550"/>
                      <a:pt x="148590" y="212090"/>
                    </a:cubicBezTo>
                    <a:cubicBezTo>
                      <a:pt x="120650" y="217170"/>
                      <a:pt x="39370" y="203200"/>
                      <a:pt x="16510" y="179070"/>
                    </a:cubicBezTo>
                    <a:cubicBezTo>
                      <a:pt x="0" y="161290"/>
                      <a:pt x="2540" y="125730"/>
                      <a:pt x="3810" y="99060"/>
                    </a:cubicBezTo>
                    <a:cubicBezTo>
                      <a:pt x="5080" y="72390"/>
                      <a:pt x="13970" y="33020"/>
                      <a:pt x="26670" y="17780"/>
                    </a:cubicBezTo>
                    <a:cubicBezTo>
                      <a:pt x="34290" y="7620"/>
                      <a:pt x="48260" y="0"/>
                      <a:pt x="57150" y="2540"/>
                    </a:cubicBezTo>
                    <a:cubicBezTo>
                      <a:pt x="64770" y="3810"/>
                      <a:pt x="74930" y="30480"/>
                      <a:pt x="74930" y="3048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94" name="Group 94"/>
            <p:cNvGrpSpPr/>
            <p:nvPr/>
          </p:nvGrpSpPr>
          <p:grpSpPr>
            <a:xfrm>
              <a:off x="4804333" y="2126989"/>
              <a:ext cx="278027" cy="669999"/>
              <a:chOff x="0" y="0"/>
              <a:chExt cx="309880" cy="74676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40640" y="49530"/>
                <a:ext cx="228600" cy="64897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648970">
                    <a:moveTo>
                      <a:pt x="119380" y="26670"/>
                    </a:moveTo>
                    <a:cubicBezTo>
                      <a:pt x="115570" y="233680"/>
                      <a:pt x="132080" y="218440"/>
                      <a:pt x="146050" y="222250"/>
                    </a:cubicBezTo>
                    <a:cubicBezTo>
                      <a:pt x="166370" y="228600"/>
                      <a:pt x="204470" y="256540"/>
                      <a:pt x="215900" y="278130"/>
                    </a:cubicBezTo>
                    <a:cubicBezTo>
                      <a:pt x="224790" y="297180"/>
                      <a:pt x="228600" y="323850"/>
                      <a:pt x="217170" y="342900"/>
                    </a:cubicBezTo>
                    <a:cubicBezTo>
                      <a:pt x="201930" y="370840"/>
                      <a:pt x="119380" y="374650"/>
                      <a:pt x="92710" y="414020"/>
                    </a:cubicBezTo>
                    <a:cubicBezTo>
                      <a:pt x="58420" y="462280"/>
                      <a:pt x="74930" y="600710"/>
                      <a:pt x="58420" y="629920"/>
                    </a:cubicBezTo>
                    <a:cubicBezTo>
                      <a:pt x="53340" y="640080"/>
                      <a:pt x="48260" y="645160"/>
                      <a:pt x="40640" y="646430"/>
                    </a:cubicBezTo>
                    <a:cubicBezTo>
                      <a:pt x="33020" y="647700"/>
                      <a:pt x="17780" y="641350"/>
                      <a:pt x="12700" y="633730"/>
                    </a:cubicBezTo>
                    <a:cubicBezTo>
                      <a:pt x="8890" y="628650"/>
                      <a:pt x="8890" y="617220"/>
                      <a:pt x="12700" y="610870"/>
                    </a:cubicBezTo>
                    <a:cubicBezTo>
                      <a:pt x="16510" y="603250"/>
                      <a:pt x="31750" y="595630"/>
                      <a:pt x="39370" y="596900"/>
                    </a:cubicBezTo>
                    <a:cubicBezTo>
                      <a:pt x="46990" y="596900"/>
                      <a:pt x="55880" y="604520"/>
                      <a:pt x="58420" y="612140"/>
                    </a:cubicBezTo>
                    <a:cubicBezTo>
                      <a:pt x="60960" y="619760"/>
                      <a:pt x="57150" y="636270"/>
                      <a:pt x="50800" y="641350"/>
                    </a:cubicBezTo>
                    <a:cubicBezTo>
                      <a:pt x="45720" y="646430"/>
                      <a:pt x="34290" y="648970"/>
                      <a:pt x="27940" y="646430"/>
                    </a:cubicBezTo>
                    <a:cubicBezTo>
                      <a:pt x="20320" y="642620"/>
                      <a:pt x="12700" y="635000"/>
                      <a:pt x="10160" y="621030"/>
                    </a:cubicBezTo>
                    <a:cubicBezTo>
                      <a:pt x="0" y="582930"/>
                      <a:pt x="15240" y="430530"/>
                      <a:pt x="44450" y="384810"/>
                    </a:cubicBezTo>
                    <a:cubicBezTo>
                      <a:pt x="62230" y="358140"/>
                      <a:pt x="92710" y="349250"/>
                      <a:pt x="115570" y="339090"/>
                    </a:cubicBezTo>
                    <a:cubicBezTo>
                      <a:pt x="134620" y="331470"/>
                      <a:pt x="166370" y="334010"/>
                      <a:pt x="170180" y="323850"/>
                    </a:cubicBezTo>
                    <a:cubicBezTo>
                      <a:pt x="175260" y="312420"/>
                      <a:pt x="153670" y="284480"/>
                      <a:pt x="139700" y="274320"/>
                    </a:cubicBezTo>
                    <a:cubicBezTo>
                      <a:pt x="124460" y="264160"/>
                      <a:pt x="95250" y="274320"/>
                      <a:pt x="81280" y="264160"/>
                    </a:cubicBezTo>
                    <a:cubicBezTo>
                      <a:pt x="66040" y="252730"/>
                      <a:pt x="57150" y="231140"/>
                      <a:pt x="52070" y="205740"/>
                    </a:cubicBezTo>
                    <a:cubicBezTo>
                      <a:pt x="44450" y="162560"/>
                      <a:pt x="52070" y="49530"/>
                      <a:pt x="69850" y="20320"/>
                    </a:cubicBezTo>
                    <a:cubicBezTo>
                      <a:pt x="76200" y="8890"/>
                      <a:pt x="88900" y="0"/>
                      <a:pt x="96520" y="1270"/>
                    </a:cubicBezTo>
                    <a:cubicBezTo>
                      <a:pt x="105410" y="2540"/>
                      <a:pt x="119380" y="26670"/>
                      <a:pt x="119380" y="2667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96" name="Group 96"/>
            <p:cNvGrpSpPr/>
            <p:nvPr/>
          </p:nvGrpSpPr>
          <p:grpSpPr>
            <a:xfrm>
              <a:off x="4343994" y="2657974"/>
              <a:ext cx="597074" cy="395390"/>
              <a:chOff x="0" y="0"/>
              <a:chExt cx="665480" cy="44069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46990" y="49530"/>
                <a:ext cx="567690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567690" h="345440">
                    <a:moveTo>
                      <a:pt x="544830" y="100330"/>
                    </a:moveTo>
                    <a:cubicBezTo>
                      <a:pt x="346710" y="165100"/>
                      <a:pt x="312420" y="245110"/>
                      <a:pt x="269240" y="279400"/>
                    </a:cubicBezTo>
                    <a:cubicBezTo>
                      <a:pt x="234950" y="307340"/>
                      <a:pt x="200660" y="332740"/>
                      <a:pt x="165100" y="339090"/>
                    </a:cubicBezTo>
                    <a:cubicBezTo>
                      <a:pt x="134620" y="345440"/>
                      <a:pt x="96520" y="345440"/>
                      <a:pt x="71120" y="327660"/>
                    </a:cubicBezTo>
                    <a:cubicBezTo>
                      <a:pt x="39370" y="306070"/>
                      <a:pt x="10160" y="237490"/>
                      <a:pt x="3810" y="200660"/>
                    </a:cubicBezTo>
                    <a:cubicBezTo>
                      <a:pt x="0" y="176530"/>
                      <a:pt x="6350" y="158750"/>
                      <a:pt x="13970" y="135890"/>
                    </a:cubicBezTo>
                    <a:cubicBezTo>
                      <a:pt x="22860" y="107950"/>
                      <a:pt x="44450" y="68580"/>
                      <a:pt x="62230" y="45720"/>
                    </a:cubicBezTo>
                    <a:cubicBezTo>
                      <a:pt x="76200" y="26670"/>
                      <a:pt x="93980" y="3810"/>
                      <a:pt x="106680" y="1270"/>
                    </a:cubicBezTo>
                    <a:cubicBezTo>
                      <a:pt x="115570" y="0"/>
                      <a:pt x="125730" y="3810"/>
                      <a:pt x="129540" y="10160"/>
                    </a:cubicBezTo>
                    <a:cubicBezTo>
                      <a:pt x="134620" y="16510"/>
                      <a:pt x="135890" y="33020"/>
                      <a:pt x="132080" y="40640"/>
                    </a:cubicBezTo>
                    <a:cubicBezTo>
                      <a:pt x="128270" y="46990"/>
                      <a:pt x="118110" y="52070"/>
                      <a:pt x="110490" y="52070"/>
                    </a:cubicBezTo>
                    <a:cubicBezTo>
                      <a:pt x="104140" y="52070"/>
                      <a:pt x="92710" y="48260"/>
                      <a:pt x="90170" y="41910"/>
                    </a:cubicBezTo>
                    <a:cubicBezTo>
                      <a:pt x="86360" y="33020"/>
                      <a:pt x="90170" y="11430"/>
                      <a:pt x="96520" y="5080"/>
                    </a:cubicBezTo>
                    <a:cubicBezTo>
                      <a:pt x="101600" y="0"/>
                      <a:pt x="114300" y="0"/>
                      <a:pt x="120650" y="3810"/>
                    </a:cubicBezTo>
                    <a:cubicBezTo>
                      <a:pt x="128270" y="7620"/>
                      <a:pt x="135890" y="19050"/>
                      <a:pt x="135890" y="30480"/>
                    </a:cubicBezTo>
                    <a:cubicBezTo>
                      <a:pt x="134620" y="48260"/>
                      <a:pt x="95250" y="76200"/>
                      <a:pt x="81280" y="101600"/>
                    </a:cubicBezTo>
                    <a:cubicBezTo>
                      <a:pt x="67310" y="125730"/>
                      <a:pt x="48260" y="154940"/>
                      <a:pt x="48260" y="179070"/>
                    </a:cubicBezTo>
                    <a:cubicBezTo>
                      <a:pt x="49530" y="200660"/>
                      <a:pt x="63500" y="227330"/>
                      <a:pt x="74930" y="240030"/>
                    </a:cubicBezTo>
                    <a:cubicBezTo>
                      <a:pt x="82550" y="247650"/>
                      <a:pt x="93980" y="245110"/>
                      <a:pt x="100330" y="252730"/>
                    </a:cubicBezTo>
                    <a:cubicBezTo>
                      <a:pt x="106680" y="261620"/>
                      <a:pt x="101600" y="284480"/>
                      <a:pt x="110490" y="290830"/>
                    </a:cubicBezTo>
                    <a:cubicBezTo>
                      <a:pt x="120650" y="298450"/>
                      <a:pt x="148590" y="290830"/>
                      <a:pt x="167640" y="284480"/>
                    </a:cubicBezTo>
                    <a:cubicBezTo>
                      <a:pt x="187960" y="278130"/>
                      <a:pt x="204470" y="269240"/>
                      <a:pt x="226060" y="252730"/>
                    </a:cubicBezTo>
                    <a:cubicBezTo>
                      <a:pt x="262890" y="222250"/>
                      <a:pt x="321310" y="132080"/>
                      <a:pt x="359410" y="102870"/>
                    </a:cubicBezTo>
                    <a:cubicBezTo>
                      <a:pt x="379730" y="86360"/>
                      <a:pt x="391160" y="80010"/>
                      <a:pt x="415290" y="71120"/>
                    </a:cubicBezTo>
                    <a:cubicBezTo>
                      <a:pt x="448310" y="59690"/>
                      <a:pt x="520700" y="40640"/>
                      <a:pt x="544830" y="49530"/>
                    </a:cubicBezTo>
                    <a:cubicBezTo>
                      <a:pt x="557530" y="53340"/>
                      <a:pt x="567690" y="66040"/>
                      <a:pt x="567690" y="74930"/>
                    </a:cubicBezTo>
                    <a:cubicBezTo>
                      <a:pt x="566420" y="83820"/>
                      <a:pt x="544830" y="100330"/>
                      <a:pt x="544830" y="10033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98" name="Group 98"/>
            <p:cNvGrpSpPr/>
            <p:nvPr/>
          </p:nvGrpSpPr>
          <p:grpSpPr>
            <a:xfrm>
              <a:off x="4449963" y="2336648"/>
              <a:ext cx="497941" cy="497941"/>
              <a:chOff x="0" y="0"/>
              <a:chExt cx="554990" cy="55499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48260" y="44450"/>
                <a:ext cx="448310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448310" h="462280">
                    <a:moveTo>
                      <a:pt x="448310" y="163830"/>
                    </a:moveTo>
                    <a:cubicBezTo>
                      <a:pt x="448310" y="307340"/>
                      <a:pt x="431800" y="344170"/>
                      <a:pt x="410210" y="372110"/>
                    </a:cubicBezTo>
                    <a:cubicBezTo>
                      <a:pt x="388620" y="400050"/>
                      <a:pt x="356870" y="425450"/>
                      <a:pt x="323850" y="439420"/>
                    </a:cubicBezTo>
                    <a:cubicBezTo>
                      <a:pt x="292100" y="454660"/>
                      <a:pt x="251460" y="462280"/>
                      <a:pt x="215900" y="459740"/>
                    </a:cubicBezTo>
                    <a:cubicBezTo>
                      <a:pt x="181610" y="457200"/>
                      <a:pt x="142240" y="445770"/>
                      <a:pt x="111760" y="426720"/>
                    </a:cubicBezTo>
                    <a:cubicBezTo>
                      <a:pt x="81280" y="408940"/>
                      <a:pt x="53340" y="379730"/>
                      <a:pt x="34290" y="349250"/>
                    </a:cubicBezTo>
                    <a:cubicBezTo>
                      <a:pt x="16510" y="318770"/>
                      <a:pt x="3810" y="280670"/>
                      <a:pt x="2540" y="245110"/>
                    </a:cubicBezTo>
                    <a:cubicBezTo>
                      <a:pt x="0" y="209550"/>
                      <a:pt x="7620" y="170180"/>
                      <a:pt x="21590" y="137160"/>
                    </a:cubicBezTo>
                    <a:cubicBezTo>
                      <a:pt x="36830" y="105410"/>
                      <a:pt x="60960" y="73660"/>
                      <a:pt x="88900" y="50800"/>
                    </a:cubicBezTo>
                    <a:cubicBezTo>
                      <a:pt x="116840" y="29210"/>
                      <a:pt x="153670" y="12700"/>
                      <a:pt x="189230" y="6350"/>
                    </a:cubicBezTo>
                    <a:cubicBezTo>
                      <a:pt x="223520" y="0"/>
                      <a:pt x="264160" y="2540"/>
                      <a:pt x="298450" y="12700"/>
                    </a:cubicBezTo>
                    <a:cubicBezTo>
                      <a:pt x="331470" y="24130"/>
                      <a:pt x="392430" y="69850"/>
                      <a:pt x="392430" y="69850"/>
                    </a:cubicBezTo>
                  </a:path>
                </a:pathLst>
              </a:custGeom>
              <a:solidFill>
                <a:srgbClr val="FFF234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00" name="Group 100"/>
            <p:cNvGrpSpPr/>
            <p:nvPr/>
          </p:nvGrpSpPr>
          <p:grpSpPr>
            <a:xfrm>
              <a:off x="4520609" y="2408434"/>
              <a:ext cx="244983" cy="403367"/>
              <a:chOff x="0" y="0"/>
              <a:chExt cx="273050" cy="449580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39370" y="48260"/>
                <a:ext cx="185420" cy="351790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351790">
                    <a:moveTo>
                      <a:pt x="181610" y="80010"/>
                    </a:moveTo>
                    <a:cubicBezTo>
                      <a:pt x="166370" y="307340"/>
                      <a:pt x="162560" y="314960"/>
                      <a:pt x="152400" y="323850"/>
                    </a:cubicBezTo>
                    <a:cubicBezTo>
                      <a:pt x="140970" y="335280"/>
                      <a:pt x="119380" y="347980"/>
                      <a:pt x="101600" y="349250"/>
                    </a:cubicBezTo>
                    <a:cubicBezTo>
                      <a:pt x="83820" y="351790"/>
                      <a:pt x="59690" y="345440"/>
                      <a:pt x="45720" y="335280"/>
                    </a:cubicBezTo>
                    <a:cubicBezTo>
                      <a:pt x="31750" y="325120"/>
                      <a:pt x="21590" y="309880"/>
                      <a:pt x="13970" y="287020"/>
                    </a:cubicBezTo>
                    <a:cubicBezTo>
                      <a:pt x="1270" y="245110"/>
                      <a:pt x="0" y="137160"/>
                      <a:pt x="11430" y="90170"/>
                    </a:cubicBezTo>
                    <a:cubicBezTo>
                      <a:pt x="19050" y="60960"/>
                      <a:pt x="30480" y="35560"/>
                      <a:pt x="46990" y="22860"/>
                    </a:cubicBezTo>
                    <a:cubicBezTo>
                      <a:pt x="60960" y="11430"/>
                      <a:pt x="81280" y="7620"/>
                      <a:pt x="96520" y="8890"/>
                    </a:cubicBezTo>
                    <a:cubicBezTo>
                      <a:pt x="113030" y="10160"/>
                      <a:pt x="133350" y="17780"/>
                      <a:pt x="144780" y="27940"/>
                    </a:cubicBezTo>
                    <a:cubicBezTo>
                      <a:pt x="157480" y="38100"/>
                      <a:pt x="168910" y="55880"/>
                      <a:pt x="172720" y="72390"/>
                    </a:cubicBezTo>
                    <a:cubicBezTo>
                      <a:pt x="175260" y="88900"/>
                      <a:pt x="175260" y="109220"/>
                      <a:pt x="166370" y="124460"/>
                    </a:cubicBezTo>
                    <a:cubicBezTo>
                      <a:pt x="156210" y="142240"/>
                      <a:pt x="125730" y="165100"/>
                      <a:pt x="105410" y="170180"/>
                    </a:cubicBezTo>
                    <a:cubicBezTo>
                      <a:pt x="88900" y="173990"/>
                      <a:pt x="68580" y="168910"/>
                      <a:pt x="54610" y="161290"/>
                    </a:cubicBezTo>
                    <a:cubicBezTo>
                      <a:pt x="40640" y="153670"/>
                      <a:pt x="25400" y="140970"/>
                      <a:pt x="19050" y="124460"/>
                    </a:cubicBezTo>
                    <a:cubicBezTo>
                      <a:pt x="11430" y="104140"/>
                      <a:pt x="11430" y="67310"/>
                      <a:pt x="22860" y="48260"/>
                    </a:cubicBezTo>
                    <a:cubicBezTo>
                      <a:pt x="34290" y="29210"/>
                      <a:pt x="67310" y="11430"/>
                      <a:pt x="88900" y="8890"/>
                    </a:cubicBezTo>
                    <a:cubicBezTo>
                      <a:pt x="105410" y="6350"/>
                      <a:pt x="124460" y="13970"/>
                      <a:pt x="138430" y="22860"/>
                    </a:cubicBezTo>
                    <a:cubicBezTo>
                      <a:pt x="152400" y="31750"/>
                      <a:pt x="162560" y="43180"/>
                      <a:pt x="170180" y="63500"/>
                    </a:cubicBezTo>
                    <a:cubicBezTo>
                      <a:pt x="184150" y="107950"/>
                      <a:pt x="185420" y="245110"/>
                      <a:pt x="170180" y="290830"/>
                    </a:cubicBezTo>
                    <a:cubicBezTo>
                      <a:pt x="163830" y="313690"/>
                      <a:pt x="151130" y="326390"/>
                      <a:pt x="137160" y="336550"/>
                    </a:cubicBezTo>
                    <a:cubicBezTo>
                      <a:pt x="127000" y="345440"/>
                      <a:pt x="114300" y="349250"/>
                      <a:pt x="101600" y="349250"/>
                    </a:cubicBezTo>
                    <a:cubicBezTo>
                      <a:pt x="85090" y="350520"/>
                      <a:pt x="59690" y="345440"/>
                      <a:pt x="45720" y="335280"/>
                    </a:cubicBezTo>
                    <a:cubicBezTo>
                      <a:pt x="31750" y="325120"/>
                      <a:pt x="20320" y="311150"/>
                      <a:pt x="13970" y="287020"/>
                    </a:cubicBezTo>
                    <a:cubicBezTo>
                      <a:pt x="1270" y="241300"/>
                      <a:pt x="12700" y="106680"/>
                      <a:pt x="27940" y="60960"/>
                    </a:cubicBezTo>
                    <a:cubicBezTo>
                      <a:pt x="35560" y="39370"/>
                      <a:pt x="45720" y="25400"/>
                      <a:pt x="59690" y="15240"/>
                    </a:cubicBezTo>
                    <a:cubicBezTo>
                      <a:pt x="73660" y="6350"/>
                      <a:pt x="96520" y="0"/>
                      <a:pt x="113030" y="2540"/>
                    </a:cubicBezTo>
                    <a:cubicBezTo>
                      <a:pt x="130810" y="5080"/>
                      <a:pt x="151130" y="15240"/>
                      <a:pt x="162560" y="27940"/>
                    </a:cubicBezTo>
                    <a:cubicBezTo>
                      <a:pt x="173990" y="40640"/>
                      <a:pt x="181610" y="80010"/>
                      <a:pt x="181610" y="8001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02" name="Group 102"/>
            <p:cNvGrpSpPr/>
            <p:nvPr/>
          </p:nvGrpSpPr>
          <p:grpSpPr>
            <a:xfrm>
              <a:off x="4689248" y="2080271"/>
              <a:ext cx="256377" cy="772550"/>
              <a:chOff x="0" y="0"/>
              <a:chExt cx="285750" cy="86106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40640" y="48260"/>
                <a:ext cx="215900" cy="76200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762000">
                    <a:moveTo>
                      <a:pt x="161290" y="66040"/>
                    </a:moveTo>
                    <a:cubicBezTo>
                      <a:pt x="199390" y="330200"/>
                      <a:pt x="215900" y="628650"/>
                      <a:pt x="191770" y="702310"/>
                    </a:cubicBezTo>
                    <a:cubicBezTo>
                      <a:pt x="184150" y="727710"/>
                      <a:pt x="172720" y="736600"/>
                      <a:pt x="158750" y="746760"/>
                    </a:cubicBezTo>
                    <a:cubicBezTo>
                      <a:pt x="143510" y="755650"/>
                      <a:pt x="123190" y="762000"/>
                      <a:pt x="105410" y="760730"/>
                    </a:cubicBezTo>
                    <a:cubicBezTo>
                      <a:pt x="87630" y="760730"/>
                      <a:pt x="67310" y="751840"/>
                      <a:pt x="54610" y="740410"/>
                    </a:cubicBezTo>
                    <a:cubicBezTo>
                      <a:pt x="40640" y="728980"/>
                      <a:pt x="27940" y="711200"/>
                      <a:pt x="25400" y="693420"/>
                    </a:cubicBezTo>
                    <a:cubicBezTo>
                      <a:pt x="22860" y="670560"/>
                      <a:pt x="33020" y="632460"/>
                      <a:pt x="46990" y="614680"/>
                    </a:cubicBezTo>
                    <a:cubicBezTo>
                      <a:pt x="58420" y="600710"/>
                      <a:pt x="77470" y="590550"/>
                      <a:pt x="96520" y="589280"/>
                    </a:cubicBezTo>
                    <a:cubicBezTo>
                      <a:pt x="118110" y="588010"/>
                      <a:pt x="156210" y="598170"/>
                      <a:pt x="172720" y="614680"/>
                    </a:cubicBezTo>
                    <a:cubicBezTo>
                      <a:pt x="189230" y="632460"/>
                      <a:pt x="198120" y="670560"/>
                      <a:pt x="194310" y="693420"/>
                    </a:cubicBezTo>
                    <a:cubicBezTo>
                      <a:pt x="191770" y="711200"/>
                      <a:pt x="179070" y="728980"/>
                      <a:pt x="166370" y="740410"/>
                    </a:cubicBezTo>
                    <a:cubicBezTo>
                      <a:pt x="152400" y="751840"/>
                      <a:pt x="132080" y="760730"/>
                      <a:pt x="114300" y="760730"/>
                    </a:cubicBezTo>
                    <a:cubicBezTo>
                      <a:pt x="97790" y="762000"/>
                      <a:pt x="76200" y="758190"/>
                      <a:pt x="60960" y="746760"/>
                    </a:cubicBezTo>
                    <a:cubicBezTo>
                      <a:pt x="44450" y="732790"/>
                      <a:pt x="31750" y="709930"/>
                      <a:pt x="24130" y="674370"/>
                    </a:cubicBezTo>
                    <a:cubicBezTo>
                      <a:pt x="3810" y="591820"/>
                      <a:pt x="34290" y="344170"/>
                      <a:pt x="29210" y="229870"/>
                    </a:cubicBezTo>
                    <a:cubicBezTo>
                      <a:pt x="25400" y="158750"/>
                      <a:pt x="0" y="92710"/>
                      <a:pt x="10160" y="55880"/>
                    </a:cubicBezTo>
                    <a:cubicBezTo>
                      <a:pt x="16510" y="34290"/>
                      <a:pt x="30480" y="21590"/>
                      <a:pt x="45720" y="12700"/>
                    </a:cubicBezTo>
                    <a:cubicBezTo>
                      <a:pt x="59690" y="3810"/>
                      <a:pt x="82550" y="0"/>
                      <a:pt x="100330" y="2540"/>
                    </a:cubicBezTo>
                    <a:cubicBezTo>
                      <a:pt x="116840" y="6350"/>
                      <a:pt x="135890" y="20320"/>
                      <a:pt x="147320" y="31750"/>
                    </a:cubicBezTo>
                    <a:cubicBezTo>
                      <a:pt x="154940" y="41910"/>
                      <a:pt x="161290" y="66040"/>
                      <a:pt x="161290" y="6604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04" name="Group 104"/>
            <p:cNvGrpSpPr/>
            <p:nvPr/>
          </p:nvGrpSpPr>
          <p:grpSpPr>
            <a:xfrm>
              <a:off x="4593534" y="2203332"/>
              <a:ext cx="243843" cy="652907"/>
              <a:chOff x="0" y="0"/>
              <a:chExt cx="271780" cy="727710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33020" y="48260"/>
                <a:ext cx="1905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90500" h="635000">
                    <a:moveTo>
                      <a:pt x="176530" y="80010"/>
                    </a:moveTo>
                    <a:cubicBezTo>
                      <a:pt x="171450" y="605790"/>
                      <a:pt x="147320" y="621030"/>
                      <a:pt x="125730" y="628650"/>
                    </a:cubicBezTo>
                    <a:cubicBezTo>
                      <a:pt x="109220" y="635000"/>
                      <a:pt x="87630" y="632460"/>
                      <a:pt x="71120" y="626110"/>
                    </a:cubicBezTo>
                    <a:cubicBezTo>
                      <a:pt x="55880" y="619760"/>
                      <a:pt x="39370" y="604520"/>
                      <a:pt x="30480" y="590550"/>
                    </a:cubicBezTo>
                    <a:cubicBezTo>
                      <a:pt x="21590" y="575310"/>
                      <a:pt x="16510" y="553720"/>
                      <a:pt x="17780" y="537210"/>
                    </a:cubicBezTo>
                    <a:cubicBezTo>
                      <a:pt x="20320" y="519430"/>
                      <a:pt x="27940" y="499110"/>
                      <a:pt x="40640" y="486410"/>
                    </a:cubicBezTo>
                    <a:cubicBezTo>
                      <a:pt x="57150" y="472440"/>
                      <a:pt x="93980" y="457200"/>
                      <a:pt x="116840" y="461010"/>
                    </a:cubicBezTo>
                    <a:cubicBezTo>
                      <a:pt x="140970" y="464820"/>
                      <a:pt x="170180" y="490220"/>
                      <a:pt x="181610" y="510540"/>
                    </a:cubicBezTo>
                    <a:cubicBezTo>
                      <a:pt x="190500" y="525780"/>
                      <a:pt x="190500" y="547370"/>
                      <a:pt x="186690" y="563880"/>
                    </a:cubicBezTo>
                    <a:cubicBezTo>
                      <a:pt x="182880" y="581660"/>
                      <a:pt x="173990" y="600710"/>
                      <a:pt x="158750" y="610870"/>
                    </a:cubicBezTo>
                    <a:cubicBezTo>
                      <a:pt x="140970" y="624840"/>
                      <a:pt x="101600" y="632460"/>
                      <a:pt x="80010" y="628650"/>
                    </a:cubicBezTo>
                    <a:cubicBezTo>
                      <a:pt x="62230" y="624840"/>
                      <a:pt x="45720" y="612140"/>
                      <a:pt x="35560" y="598170"/>
                    </a:cubicBezTo>
                    <a:cubicBezTo>
                      <a:pt x="24130" y="584200"/>
                      <a:pt x="21590" y="572770"/>
                      <a:pt x="17780" y="546100"/>
                    </a:cubicBezTo>
                    <a:cubicBezTo>
                      <a:pt x="5080" y="467360"/>
                      <a:pt x="0" y="135890"/>
                      <a:pt x="22860" y="60960"/>
                    </a:cubicBezTo>
                    <a:cubicBezTo>
                      <a:pt x="31750" y="35560"/>
                      <a:pt x="40640" y="25400"/>
                      <a:pt x="54610" y="15240"/>
                    </a:cubicBezTo>
                    <a:cubicBezTo>
                      <a:pt x="68580" y="6350"/>
                      <a:pt x="91440" y="0"/>
                      <a:pt x="107950" y="2540"/>
                    </a:cubicBezTo>
                    <a:cubicBezTo>
                      <a:pt x="125730" y="5080"/>
                      <a:pt x="146050" y="15240"/>
                      <a:pt x="157480" y="27940"/>
                    </a:cubicBezTo>
                    <a:cubicBezTo>
                      <a:pt x="168910" y="40640"/>
                      <a:pt x="176530" y="80010"/>
                      <a:pt x="176530" y="8001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06" name="Group 106"/>
            <p:cNvGrpSpPr/>
            <p:nvPr/>
          </p:nvGrpSpPr>
          <p:grpSpPr>
            <a:xfrm>
              <a:off x="4342855" y="2252328"/>
              <a:ext cx="472873" cy="785084"/>
              <a:chOff x="0" y="0"/>
              <a:chExt cx="527050" cy="875030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45720" y="46990"/>
                <a:ext cx="430530" cy="778510"/>
              </a:xfrm>
              <a:custGeom>
                <a:avLst/>
                <a:gdLst/>
                <a:ahLst/>
                <a:cxnLst/>
                <a:rect l="l" t="t" r="r" b="b"/>
                <a:pathLst>
                  <a:path w="430530" h="778510">
                    <a:moveTo>
                      <a:pt x="349250" y="127000"/>
                    </a:moveTo>
                    <a:cubicBezTo>
                      <a:pt x="270510" y="375920"/>
                      <a:pt x="232410" y="436880"/>
                      <a:pt x="200660" y="472440"/>
                    </a:cubicBezTo>
                    <a:cubicBezTo>
                      <a:pt x="180340" y="495300"/>
                      <a:pt x="162560" y="516890"/>
                      <a:pt x="138430" y="521970"/>
                    </a:cubicBezTo>
                    <a:cubicBezTo>
                      <a:pt x="110490" y="525780"/>
                      <a:pt x="63500" y="508000"/>
                      <a:pt x="40640" y="488950"/>
                    </a:cubicBezTo>
                    <a:cubicBezTo>
                      <a:pt x="21590" y="472440"/>
                      <a:pt x="10160" y="445770"/>
                      <a:pt x="5080" y="421640"/>
                    </a:cubicBezTo>
                    <a:cubicBezTo>
                      <a:pt x="0" y="394970"/>
                      <a:pt x="1270" y="360680"/>
                      <a:pt x="11430" y="335280"/>
                    </a:cubicBezTo>
                    <a:cubicBezTo>
                      <a:pt x="22860" y="309880"/>
                      <a:pt x="58420" y="299720"/>
                      <a:pt x="72390" y="270510"/>
                    </a:cubicBezTo>
                    <a:cubicBezTo>
                      <a:pt x="91440" y="231140"/>
                      <a:pt x="78740" y="154940"/>
                      <a:pt x="93980" y="115570"/>
                    </a:cubicBezTo>
                    <a:cubicBezTo>
                      <a:pt x="106680" y="87630"/>
                      <a:pt x="123190" y="71120"/>
                      <a:pt x="143510" y="52070"/>
                    </a:cubicBezTo>
                    <a:cubicBezTo>
                      <a:pt x="165100" y="33020"/>
                      <a:pt x="190500" y="7620"/>
                      <a:pt x="218440" y="3810"/>
                    </a:cubicBezTo>
                    <a:cubicBezTo>
                      <a:pt x="250190" y="0"/>
                      <a:pt x="300990" y="21590"/>
                      <a:pt x="326390" y="41910"/>
                    </a:cubicBezTo>
                    <a:cubicBezTo>
                      <a:pt x="346710" y="58420"/>
                      <a:pt x="356870" y="81280"/>
                      <a:pt x="364490" y="109220"/>
                    </a:cubicBezTo>
                    <a:cubicBezTo>
                      <a:pt x="374650" y="149860"/>
                      <a:pt x="364490" y="215900"/>
                      <a:pt x="360680" y="269240"/>
                    </a:cubicBezTo>
                    <a:cubicBezTo>
                      <a:pt x="355600" y="323850"/>
                      <a:pt x="350520" y="374650"/>
                      <a:pt x="336550" y="431800"/>
                    </a:cubicBezTo>
                    <a:cubicBezTo>
                      <a:pt x="320040" y="497840"/>
                      <a:pt x="295910" y="591820"/>
                      <a:pt x="266700" y="640080"/>
                    </a:cubicBezTo>
                    <a:cubicBezTo>
                      <a:pt x="246380" y="673100"/>
                      <a:pt x="208280" y="713740"/>
                      <a:pt x="198120" y="708660"/>
                    </a:cubicBezTo>
                    <a:cubicBezTo>
                      <a:pt x="186690" y="703580"/>
                      <a:pt x="223520" y="617220"/>
                      <a:pt x="207010" y="594360"/>
                    </a:cubicBezTo>
                    <a:cubicBezTo>
                      <a:pt x="191770" y="572770"/>
                      <a:pt x="109220" y="586740"/>
                      <a:pt x="106680" y="571500"/>
                    </a:cubicBezTo>
                    <a:cubicBezTo>
                      <a:pt x="104140" y="549910"/>
                      <a:pt x="254000" y="478790"/>
                      <a:pt x="295910" y="463550"/>
                    </a:cubicBezTo>
                    <a:cubicBezTo>
                      <a:pt x="314960" y="455930"/>
                      <a:pt x="325120" y="452120"/>
                      <a:pt x="339090" y="453390"/>
                    </a:cubicBezTo>
                    <a:cubicBezTo>
                      <a:pt x="353060" y="453390"/>
                      <a:pt x="369570" y="457200"/>
                      <a:pt x="381000" y="463550"/>
                    </a:cubicBezTo>
                    <a:cubicBezTo>
                      <a:pt x="393700" y="471170"/>
                      <a:pt x="406400" y="480060"/>
                      <a:pt x="414020" y="494030"/>
                    </a:cubicBezTo>
                    <a:cubicBezTo>
                      <a:pt x="424180" y="509270"/>
                      <a:pt x="430530" y="538480"/>
                      <a:pt x="429260" y="557530"/>
                    </a:cubicBezTo>
                    <a:cubicBezTo>
                      <a:pt x="427990" y="572770"/>
                      <a:pt x="425450" y="585470"/>
                      <a:pt x="412750" y="598170"/>
                    </a:cubicBezTo>
                    <a:cubicBezTo>
                      <a:pt x="387350" y="624840"/>
                      <a:pt x="289560" y="660400"/>
                      <a:pt x="242570" y="671830"/>
                    </a:cubicBezTo>
                    <a:cubicBezTo>
                      <a:pt x="213360" y="678180"/>
                      <a:pt x="190500" y="678180"/>
                      <a:pt x="165100" y="673100"/>
                    </a:cubicBezTo>
                    <a:cubicBezTo>
                      <a:pt x="138430" y="669290"/>
                      <a:pt x="105410" y="656590"/>
                      <a:pt x="86360" y="643890"/>
                    </a:cubicBezTo>
                    <a:cubicBezTo>
                      <a:pt x="73660" y="635000"/>
                      <a:pt x="67310" y="623570"/>
                      <a:pt x="59690" y="610870"/>
                    </a:cubicBezTo>
                    <a:cubicBezTo>
                      <a:pt x="52070" y="599440"/>
                      <a:pt x="44450" y="585470"/>
                      <a:pt x="41910" y="570230"/>
                    </a:cubicBezTo>
                    <a:cubicBezTo>
                      <a:pt x="39370" y="556260"/>
                      <a:pt x="40640" y="539750"/>
                      <a:pt x="44450" y="527050"/>
                    </a:cubicBezTo>
                    <a:cubicBezTo>
                      <a:pt x="49530" y="513080"/>
                      <a:pt x="58420" y="499110"/>
                      <a:pt x="68580" y="488950"/>
                    </a:cubicBezTo>
                    <a:cubicBezTo>
                      <a:pt x="78740" y="478790"/>
                      <a:pt x="91440" y="469900"/>
                      <a:pt x="105410" y="466090"/>
                    </a:cubicBezTo>
                    <a:cubicBezTo>
                      <a:pt x="124460" y="462280"/>
                      <a:pt x="152400" y="457200"/>
                      <a:pt x="171450" y="469900"/>
                    </a:cubicBezTo>
                    <a:cubicBezTo>
                      <a:pt x="200660" y="490220"/>
                      <a:pt x="232410" y="570230"/>
                      <a:pt x="241300" y="614680"/>
                    </a:cubicBezTo>
                    <a:cubicBezTo>
                      <a:pt x="248920" y="650240"/>
                      <a:pt x="246380" y="688340"/>
                      <a:pt x="236220" y="713740"/>
                    </a:cubicBezTo>
                    <a:cubicBezTo>
                      <a:pt x="229870" y="734060"/>
                      <a:pt x="215900" y="750570"/>
                      <a:pt x="200660" y="760730"/>
                    </a:cubicBezTo>
                    <a:cubicBezTo>
                      <a:pt x="185420" y="772160"/>
                      <a:pt x="162560" y="778510"/>
                      <a:pt x="143510" y="777240"/>
                    </a:cubicBezTo>
                    <a:cubicBezTo>
                      <a:pt x="125730" y="775970"/>
                      <a:pt x="101600" y="764540"/>
                      <a:pt x="88900" y="755650"/>
                    </a:cubicBezTo>
                    <a:cubicBezTo>
                      <a:pt x="80010" y="748030"/>
                      <a:pt x="74930" y="742950"/>
                      <a:pt x="69850" y="732790"/>
                    </a:cubicBezTo>
                    <a:cubicBezTo>
                      <a:pt x="62230" y="717550"/>
                      <a:pt x="55880" y="690880"/>
                      <a:pt x="57150" y="674370"/>
                    </a:cubicBezTo>
                    <a:cubicBezTo>
                      <a:pt x="57150" y="662940"/>
                      <a:pt x="59690" y="655320"/>
                      <a:pt x="64770" y="645160"/>
                    </a:cubicBezTo>
                    <a:cubicBezTo>
                      <a:pt x="72390" y="631190"/>
                      <a:pt x="92710" y="610870"/>
                      <a:pt x="105410" y="603250"/>
                    </a:cubicBezTo>
                    <a:cubicBezTo>
                      <a:pt x="115570" y="596900"/>
                      <a:pt x="124460" y="594360"/>
                      <a:pt x="133350" y="593090"/>
                    </a:cubicBezTo>
                    <a:cubicBezTo>
                      <a:pt x="143510" y="591820"/>
                      <a:pt x="152400" y="590550"/>
                      <a:pt x="163830" y="593090"/>
                    </a:cubicBezTo>
                    <a:cubicBezTo>
                      <a:pt x="179070" y="596900"/>
                      <a:pt x="203200" y="607060"/>
                      <a:pt x="215900" y="621030"/>
                    </a:cubicBezTo>
                    <a:cubicBezTo>
                      <a:pt x="228600" y="635000"/>
                      <a:pt x="237490" y="659130"/>
                      <a:pt x="241300" y="674370"/>
                    </a:cubicBezTo>
                    <a:cubicBezTo>
                      <a:pt x="242570" y="685800"/>
                      <a:pt x="242570" y="693420"/>
                      <a:pt x="238760" y="704850"/>
                    </a:cubicBezTo>
                    <a:cubicBezTo>
                      <a:pt x="234950" y="720090"/>
                      <a:pt x="223520" y="742950"/>
                      <a:pt x="208280" y="755650"/>
                    </a:cubicBezTo>
                    <a:cubicBezTo>
                      <a:pt x="194310" y="767080"/>
                      <a:pt x="172720" y="775970"/>
                      <a:pt x="153670" y="777240"/>
                    </a:cubicBezTo>
                    <a:cubicBezTo>
                      <a:pt x="134620" y="778510"/>
                      <a:pt x="111760" y="772160"/>
                      <a:pt x="96520" y="760730"/>
                    </a:cubicBezTo>
                    <a:cubicBezTo>
                      <a:pt x="81280" y="750570"/>
                      <a:pt x="67310" y="728980"/>
                      <a:pt x="60960" y="713740"/>
                    </a:cubicBezTo>
                    <a:cubicBezTo>
                      <a:pt x="57150" y="703580"/>
                      <a:pt x="54610" y="694690"/>
                      <a:pt x="55880" y="684530"/>
                    </a:cubicBezTo>
                    <a:cubicBezTo>
                      <a:pt x="58420" y="670560"/>
                      <a:pt x="78740" y="656590"/>
                      <a:pt x="80010" y="638810"/>
                    </a:cubicBezTo>
                    <a:cubicBezTo>
                      <a:pt x="82550" y="618490"/>
                      <a:pt x="52070" y="567690"/>
                      <a:pt x="54610" y="566420"/>
                    </a:cubicBezTo>
                    <a:cubicBezTo>
                      <a:pt x="55880" y="566420"/>
                      <a:pt x="97790" y="636270"/>
                      <a:pt x="95250" y="638810"/>
                    </a:cubicBezTo>
                    <a:cubicBezTo>
                      <a:pt x="92710" y="640080"/>
                      <a:pt x="57150" y="610870"/>
                      <a:pt x="48260" y="591820"/>
                    </a:cubicBezTo>
                    <a:cubicBezTo>
                      <a:pt x="40640" y="574040"/>
                      <a:pt x="40640" y="544830"/>
                      <a:pt x="44450" y="527050"/>
                    </a:cubicBezTo>
                    <a:cubicBezTo>
                      <a:pt x="48260" y="511810"/>
                      <a:pt x="58420" y="499110"/>
                      <a:pt x="68580" y="488950"/>
                    </a:cubicBezTo>
                    <a:cubicBezTo>
                      <a:pt x="78740" y="478790"/>
                      <a:pt x="92710" y="469900"/>
                      <a:pt x="105410" y="466090"/>
                    </a:cubicBezTo>
                    <a:cubicBezTo>
                      <a:pt x="119380" y="462280"/>
                      <a:pt x="135890" y="461010"/>
                      <a:pt x="149860" y="463550"/>
                    </a:cubicBezTo>
                    <a:cubicBezTo>
                      <a:pt x="166370" y="467360"/>
                      <a:pt x="179070" y="486410"/>
                      <a:pt x="200660" y="488950"/>
                    </a:cubicBezTo>
                    <a:cubicBezTo>
                      <a:pt x="238760" y="494030"/>
                      <a:pt x="326390" y="450850"/>
                      <a:pt x="360680" y="455930"/>
                    </a:cubicBezTo>
                    <a:cubicBezTo>
                      <a:pt x="378460" y="458470"/>
                      <a:pt x="388620" y="467360"/>
                      <a:pt x="400050" y="476250"/>
                    </a:cubicBezTo>
                    <a:cubicBezTo>
                      <a:pt x="410210" y="486410"/>
                      <a:pt x="419100" y="500380"/>
                      <a:pt x="424180" y="513080"/>
                    </a:cubicBezTo>
                    <a:cubicBezTo>
                      <a:pt x="429260" y="527050"/>
                      <a:pt x="430530" y="542290"/>
                      <a:pt x="429260" y="557530"/>
                    </a:cubicBezTo>
                    <a:cubicBezTo>
                      <a:pt x="427990" y="571500"/>
                      <a:pt x="425450" y="582930"/>
                      <a:pt x="412750" y="598170"/>
                    </a:cubicBezTo>
                    <a:cubicBezTo>
                      <a:pt x="383540" y="633730"/>
                      <a:pt x="259080" y="708660"/>
                      <a:pt x="201930" y="727710"/>
                    </a:cubicBezTo>
                    <a:cubicBezTo>
                      <a:pt x="167640" y="740410"/>
                      <a:pt x="135890" y="749300"/>
                      <a:pt x="111760" y="737870"/>
                    </a:cubicBezTo>
                    <a:cubicBezTo>
                      <a:pt x="85090" y="725170"/>
                      <a:pt x="54610" y="680720"/>
                      <a:pt x="53340" y="646430"/>
                    </a:cubicBezTo>
                    <a:cubicBezTo>
                      <a:pt x="50800" y="604520"/>
                      <a:pt x="109220" y="546100"/>
                      <a:pt x="127000" y="500380"/>
                    </a:cubicBezTo>
                    <a:cubicBezTo>
                      <a:pt x="142240" y="462280"/>
                      <a:pt x="151130" y="436880"/>
                      <a:pt x="160020" y="392430"/>
                    </a:cubicBezTo>
                    <a:cubicBezTo>
                      <a:pt x="172720" y="323850"/>
                      <a:pt x="158750" y="140970"/>
                      <a:pt x="187960" y="128270"/>
                    </a:cubicBezTo>
                    <a:cubicBezTo>
                      <a:pt x="204470" y="120650"/>
                      <a:pt x="247650" y="158750"/>
                      <a:pt x="257810" y="181610"/>
                    </a:cubicBezTo>
                    <a:cubicBezTo>
                      <a:pt x="269240" y="203200"/>
                      <a:pt x="264160" y="229870"/>
                      <a:pt x="256540" y="259080"/>
                    </a:cubicBezTo>
                    <a:cubicBezTo>
                      <a:pt x="245110" y="300990"/>
                      <a:pt x="207010" y="393700"/>
                      <a:pt x="171450" y="405130"/>
                    </a:cubicBezTo>
                    <a:cubicBezTo>
                      <a:pt x="146050" y="414020"/>
                      <a:pt x="90170" y="389890"/>
                      <a:pt x="83820" y="368300"/>
                    </a:cubicBezTo>
                    <a:cubicBezTo>
                      <a:pt x="73660" y="339090"/>
                      <a:pt x="142240" y="283210"/>
                      <a:pt x="162560" y="236220"/>
                    </a:cubicBezTo>
                    <a:cubicBezTo>
                      <a:pt x="182880" y="186690"/>
                      <a:pt x="184150" y="109220"/>
                      <a:pt x="204470" y="76200"/>
                    </a:cubicBezTo>
                    <a:cubicBezTo>
                      <a:pt x="215900" y="55880"/>
                      <a:pt x="228600" y="44450"/>
                      <a:pt x="245110" y="38100"/>
                    </a:cubicBezTo>
                    <a:cubicBezTo>
                      <a:pt x="260350" y="31750"/>
                      <a:pt x="283210" y="31750"/>
                      <a:pt x="299720" y="36830"/>
                    </a:cubicBezTo>
                    <a:cubicBezTo>
                      <a:pt x="316230" y="43180"/>
                      <a:pt x="334010" y="57150"/>
                      <a:pt x="341630" y="72390"/>
                    </a:cubicBezTo>
                    <a:cubicBezTo>
                      <a:pt x="350520" y="87630"/>
                      <a:pt x="349250" y="127000"/>
                      <a:pt x="349250" y="12700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08" name="Group 108"/>
            <p:cNvGrpSpPr/>
            <p:nvPr/>
          </p:nvGrpSpPr>
          <p:grpSpPr>
            <a:xfrm>
              <a:off x="4818007" y="2312720"/>
              <a:ext cx="218775" cy="225612"/>
              <a:chOff x="0" y="0"/>
              <a:chExt cx="243840" cy="25146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43180" y="46990"/>
                <a:ext cx="14986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4940">
                    <a:moveTo>
                      <a:pt x="149860" y="53340"/>
                    </a:moveTo>
                    <a:cubicBezTo>
                      <a:pt x="129540" y="134620"/>
                      <a:pt x="118110" y="140970"/>
                      <a:pt x="107950" y="146050"/>
                    </a:cubicBezTo>
                    <a:cubicBezTo>
                      <a:pt x="96520" y="149860"/>
                      <a:pt x="85090" y="154940"/>
                      <a:pt x="72390" y="152400"/>
                    </a:cubicBezTo>
                    <a:cubicBezTo>
                      <a:pt x="53340" y="148590"/>
                      <a:pt x="22860" y="133350"/>
                      <a:pt x="11430" y="115570"/>
                    </a:cubicBezTo>
                    <a:cubicBezTo>
                      <a:pt x="0" y="97790"/>
                      <a:pt x="1270" y="62230"/>
                      <a:pt x="7620" y="44450"/>
                    </a:cubicBezTo>
                    <a:cubicBezTo>
                      <a:pt x="11430" y="31750"/>
                      <a:pt x="17780" y="22860"/>
                      <a:pt x="29210" y="16510"/>
                    </a:cubicBezTo>
                    <a:cubicBezTo>
                      <a:pt x="45720" y="6350"/>
                      <a:pt x="81280" y="0"/>
                      <a:pt x="99060" y="3810"/>
                    </a:cubicBezTo>
                    <a:cubicBezTo>
                      <a:pt x="111760" y="635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10" name="Group 110"/>
            <p:cNvGrpSpPr/>
            <p:nvPr/>
          </p:nvGrpSpPr>
          <p:grpSpPr>
            <a:xfrm>
              <a:off x="4769010" y="2173706"/>
              <a:ext cx="218775" cy="225612"/>
              <a:chOff x="0" y="0"/>
              <a:chExt cx="243840" cy="251460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4610"/>
                    </a:moveTo>
                    <a:cubicBezTo>
                      <a:pt x="128270" y="134620"/>
                      <a:pt x="118110" y="140970"/>
                      <a:pt x="106680" y="146050"/>
                    </a:cubicBezTo>
                    <a:cubicBezTo>
                      <a:pt x="96520" y="151130"/>
                      <a:pt x="83820" y="154940"/>
                      <a:pt x="71120" y="152400"/>
                    </a:cubicBezTo>
                    <a:cubicBezTo>
                      <a:pt x="53340" y="149860"/>
                      <a:pt x="21590" y="134620"/>
                      <a:pt x="10160" y="115570"/>
                    </a:cubicBezTo>
                    <a:cubicBezTo>
                      <a:pt x="0" y="97790"/>
                      <a:pt x="1270" y="63500"/>
                      <a:pt x="6350" y="45720"/>
                    </a:cubicBezTo>
                    <a:cubicBezTo>
                      <a:pt x="10160" y="33020"/>
                      <a:pt x="17780" y="24130"/>
                      <a:pt x="29210" y="16510"/>
                    </a:cubicBezTo>
                    <a:cubicBezTo>
                      <a:pt x="44450" y="7620"/>
                      <a:pt x="80010" y="0"/>
                      <a:pt x="97790" y="3810"/>
                    </a:cubicBezTo>
                    <a:cubicBezTo>
                      <a:pt x="111760" y="6350"/>
                      <a:pt x="129540" y="22860"/>
                      <a:pt x="12954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12" name="Group 112"/>
            <p:cNvGrpSpPr/>
            <p:nvPr/>
          </p:nvGrpSpPr>
          <p:grpSpPr>
            <a:xfrm>
              <a:off x="4847632" y="2338927"/>
              <a:ext cx="218775" cy="225612"/>
              <a:chOff x="0" y="0"/>
              <a:chExt cx="243840" cy="251460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44450" y="46990"/>
                <a:ext cx="14859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4940">
                    <a:moveTo>
                      <a:pt x="148590" y="53340"/>
                    </a:moveTo>
                    <a:cubicBezTo>
                      <a:pt x="128270" y="134620"/>
                      <a:pt x="118110" y="140970"/>
                      <a:pt x="106680" y="146050"/>
                    </a:cubicBezTo>
                    <a:cubicBezTo>
                      <a:pt x="96520" y="149860"/>
                      <a:pt x="83820" y="154940"/>
                      <a:pt x="71120" y="152400"/>
                    </a:cubicBezTo>
                    <a:cubicBezTo>
                      <a:pt x="53340" y="148590"/>
                      <a:pt x="21590" y="133350"/>
                      <a:pt x="10160" y="115570"/>
                    </a:cubicBezTo>
                    <a:cubicBezTo>
                      <a:pt x="0" y="97790"/>
                      <a:pt x="1270" y="62230"/>
                      <a:pt x="6350" y="44450"/>
                    </a:cubicBezTo>
                    <a:cubicBezTo>
                      <a:pt x="10160" y="31750"/>
                      <a:pt x="17780" y="22860"/>
                      <a:pt x="29210" y="16510"/>
                    </a:cubicBezTo>
                    <a:cubicBezTo>
                      <a:pt x="44450" y="6350"/>
                      <a:pt x="80010" y="0"/>
                      <a:pt x="97790" y="3810"/>
                    </a:cubicBezTo>
                    <a:cubicBezTo>
                      <a:pt x="111760" y="6350"/>
                      <a:pt x="129540" y="22860"/>
                      <a:pt x="129540" y="228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14" name="Group 114"/>
            <p:cNvGrpSpPr/>
            <p:nvPr/>
          </p:nvGrpSpPr>
          <p:grpSpPr>
            <a:xfrm>
              <a:off x="3378877" y="1925305"/>
              <a:ext cx="533264" cy="783944"/>
              <a:chOff x="0" y="0"/>
              <a:chExt cx="594360" cy="873760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46990" y="48260"/>
                <a:ext cx="500380" cy="777240"/>
              </a:xfrm>
              <a:custGeom>
                <a:avLst/>
                <a:gdLst/>
                <a:ahLst/>
                <a:cxnLst/>
                <a:rect l="l" t="t" r="r" b="b"/>
                <a:pathLst>
                  <a:path w="500380" h="777240">
                    <a:moveTo>
                      <a:pt x="492760" y="44450"/>
                    </a:moveTo>
                    <a:cubicBezTo>
                      <a:pt x="401320" y="114300"/>
                      <a:pt x="349250" y="123190"/>
                      <a:pt x="314960" y="147320"/>
                    </a:cubicBezTo>
                    <a:cubicBezTo>
                      <a:pt x="281940" y="171450"/>
                      <a:pt x="246380" y="212090"/>
                      <a:pt x="233680" y="241300"/>
                    </a:cubicBezTo>
                    <a:cubicBezTo>
                      <a:pt x="223520" y="260350"/>
                      <a:pt x="231140" y="281940"/>
                      <a:pt x="224790" y="297180"/>
                    </a:cubicBezTo>
                    <a:cubicBezTo>
                      <a:pt x="219710" y="308610"/>
                      <a:pt x="209550" y="311150"/>
                      <a:pt x="204470" y="323850"/>
                    </a:cubicBezTo>
                    <a:cubicBezTo>
                      <a:pt x="195580" y="349250"/>
                      <a:pt x="203200" y="393700"/>
                      <a:pt x="190500" y="440690"/>
                    </a:cubicBezTo>
                    <a:cubicBezTo>
                      <a:pt x="167640" y="524510"/>
                      <a:pt x="85090" y="737870"/>
                      <a:pt x="48260" y="767080"/>
                    </a:cubicBezTo>
                    <a:cubicBezTo>
                      <a:pt x="36830" y="775970"/>
                      <a:pt x="25400" y="777240"/>
                      <a:pt x="17780" y="773430"/>
                    </a:cubicBezTo>
                    <a:cubicBezTo>
                      <a:pt x="10160" y="769620"/>
                      <a:pt x="1270" y="754380"/>
                      <a:pt x="3810" y="746760"/>
                    </a:cubicBezTo>
                    <a:cubicBezTo>
                      <a:pt x="6350" y="737870"/>
                      <a:pt x="26670" y="723900"/>
                      <a:pt x="34290" y="726440"/>
                    </a:cubicBezTo>
                    <a:cubicBezTo>
                      <a:pt x="43180" y="727710"/>
                      <a:pt x="55880" y="749300"/>
                      <a:pt x="53340" y="758190"/>
                    </a:cubicBezTo>
                    <a:cubicBezTo>
                      <a:pt x="50800" y="765810"/>
                      <a:pt x="29210" y="777240"/>
                      <a:pt x="20320" y="774700"/>
                    </a:cubicBezTo>
                    <a:cubicBezTo>
                      <a:pt x="12700" y="772160"/>
                      <a:pt x="5080" y="763270"/>
                      <a:pt x="3810" y="749300"/>
                    </a:cubicBezTo>
                    <a:cubicBezTo>
                      <a:pt x="0" y="701040"/>
                      <a:pt x="118110" y="514350"/>
                      <a:pt x="147320" y="417830"/>
                    </a:cubicBezTo>
                    <a:cubicBezTo>
                      <a:pt x="167640" y="347980"/>
                      <a:pt x="151130" y="284480"/>
                      <a:pt x="177800" y="232410"/>
                    </a:cubicBezTo>
                    <a:cubicBezTo>
                      <a:pt x="201930" y="180340"/>
                      <a:pt x="251460" y="135890"/>
                      <a:pt x="294640" y="102870"/>
                    </a:cubicBezTo>
                    <a:cubicBezTo>
                      <a:pt x="334010" y="74930"/>
                      <a:pt x="391160" y="63500"/>
                      <a:pt x="422910" y="43180"/>
                    </a:cubicBezTo>
                    <a:cubicBezTo>
                      <a:pt x="443230" y="29210"/>
                      <a:pt x="453390" y="5080"/>
                      <a:pt x="467360" y="2540"/>
                    </a:cubicBezTo>
                    <a:cubicBezTo>
                      <a:pt x="477520" y="0"/>
                      <a:pt x="490220" y="5080"/>
                      <a:pt x="495300" y="11430"/>
                    </a:cubicBezTo>
                    <a:cubicBezTo>
                      <a:pt x="500380" y="17780"/>
                      <a:pt x="492760" y="44450"/>
                      <a:pt x="492760" y="4445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16" name="Group 116"/>
            <p:cNvGrpSpPr/>
            <p:nvPr/>
          </p:nvGrpSpPr>
          <p:grpSpPr>
            <a:xfrm>
              <a:off x="3546376" y="2405015"/>
              <a:ext cx="133316" cy="129898"/>
              <a:chOff x="0" y="0"/>
              <a:chExt cx="148590" cy="144780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46990" y="45720"/>
                <a:ext cx="4953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50800">
                    <a:moveTo>
                      <a:pt x="49530" y="16510"/>
                    </a:moveTo>
                    <a:cubicBezTo>
                      <a:pt x="27940" y="50800"/>
                      <a:pt x="8890" y="44450"/>
                      <a:pt x="3810" y="38100"/>
                    </a:cubicBezTo>
                    <a:cubicBezTo>
                      <a:pt x="0" y="30480"/>
                      <a:pt x="3810" y="10160"/>
                      <a:pt x="10160" y="5080"/>
                    </a:cubicBezTo>
                    <a:cubicBezTo>
                      <a:pt x="16510" y="0"/>
                      <a:pt x="43180" y="6350"/>
                      <a:pt x="43180" y="635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18" name="Group 118"/>
            <p:cNvGrpSpPr/>
            <p:nvPr/>
          </p:nvGrpSpPr>
          <p:grpSpPr>
            <a:xfrm>
              <a:off x="3770849" y="2018740"/>
              <a:ext cx="133316" cy="129898"/>
              <a:chOff x="0" y="0"/>
              <a:chExt cx="148590" cy="144780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46990" y="45720"/>
                <a:ext cx="49530" cy="5207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52070">
                    <a:moveTo>
                      <a:pt x="49530" y="17780"/>
                    </a:moveTo>
                    <a:cubicBezTo>
                      <a:pt x="27940" y="52070"/>
                      <a:pt x="8890" y="45720"/>
                      <a:pt x="3810" y="38100"/>
                    </a:cubicBezTo>
                    <a:cubicBezTo>
                      <a:pt x="0" y="31750"/>
                      <a:pt x="3810" y="10160"/>
                      <a:pt x="10160" y="5080"/>
                    </a:cubicBezTo>
                    <a:cubicBezTo>
                      <a:pt x="16510" y="0"/>
                      <a:pt x="43180" y="7620"/>
                      <a:pt x="43180" y="762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20" name="Group 120"/>
            <p:cNvGrpSpPr/>
            <p:nvPr/>
          </p:nvGrpSpPr>
          <p:grpSpPr>
            <a:xfrm>
              <a:off x="3685390" y="2733178"/>
              <a:ext cx="244983" cy="336139"/>
              <a:chOff x="0" y="0"/>
              <a:chExt cx="273050" cy="374650"/>
            </a:xfrm>
          </p:grpSpPr>
          <p:sp>
            <p:nvSpPr>
              <p:cNvPr id="121" name="Freeform 121"/>
              <p:cNvSpPr/>
              <p:nvPr/>
            </p:nvSpPr>
            <p:spPr>
              <a:xfrm>
                <a:off x="44450" y="49530"/>
                <a:ext cx="179070" cy="27686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276860">
                    <a:moveTo>
                      <a:pt x="163830" y="49530"/>
                    </a:moveTo>
                    <a:cubicBezTo>
                      <a:pt x="27940" y="134620"/>
                      <a:pt x="71120" y="233680"/>
                      <a:pt x="55880" y="257810"/>
                    </a:cubicBezTo>
                    <a:cubicBezTo>
                      <a:pt x="48260" y="270510"/>
                      <a:pt x="30480" y="276860"/>
                      <a:pt x="22860" y="274320"/>
                    </a:cubicBezTo>
                    <a:cubicBezTo>
                      <a:pt x="15240" y="271780"/>
                      <a:pt x="6350" y="255270"/>
                      <a:pt x="6350" y="247650"/>
                    </a:cubicBezTo>
                    <a:cubicBezTo>
                      <a:pt x="6350" y="240030"/>
                      <a:pt x="13970" y="231140"/>
                      <a:pt x="20320" y="227330"/>
                    </a:cubicBezTo>
                    <a:cubicBezTo>
                      <a:pt x="26670" y="224790"/>
                      <a:pt x="38100" y="223520"/>
                      <a:pt x="43180" y="227330"/>
                    </a:cubicBezTo>
                    <a:cubicBezTo>
                      <a:pt x="50800" y="232410"/>
                      <a:pt x="57150" y="247650"/>
                      <a:pt x="57150" y="255270"/>
                    </a:cubicBezTo>
                    <a:cubicBezTo>
                      <a:pt x="55880" y="262890"/>
                      <a:pt x="48260" y="271780"/>
                      <a:pt x="40640" y="274320"/>
                    </a:cubicBezTo>
                    <a:cubicBezTo>
                      <a:pt x="34290" y="276860"/>
                      <a:pt x="22860" y="275590"/>
                      <a:pt x="17780" y="271780"/>
                    </a:cubicBezTo>
                    <a:cubicBezTo>
                      <a:pt x="11430" y="267970"/>
                      <a:pt x="8890" y="261620"/>
                      <a:pt x="6350" y="250190"/>
                    </a:cubicBezTo>
                    <a:cubicBezTo>
                      <a:pt x="0" y="219710"/>
                      <a:pt x="5080" y="99060"/>
                      <a:pt x="16510" y="69850"/>
                    </a:cubicBezTo>
                    <a:cubicBezTo>
                      <a:pt x="21590" y="57150"/>
                      <a:pt x="25400" y="55880"/>
                      <a:pt x="35560" y="48260"/>
                    </a:cubicBezTo>
                    <a:cubicBezTo>
                      <a:pt x="55880" y="34290"/>
                      <a:pt x="121920" y="0"/>
                      <a:pt x="147320" y="1270"/>
                    </a:cubicBezTo>
                    <a:cubicBezTo>
                      <a:pt x="160020" y="2540"/>
                      <a:pt x="173990" y="10160"/>
                      <a:pt x="176530" y="17780"/>
                    </a:cubicBezTo>
                    <a:cubicBezTo>
                      <a:pt x="179070" y="25400"/>
                      <a:pt x="163830" y="49530"/>
                      <a:pt x="163830" y="4953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22" name="Group 122"/>
            <p:cNvGrpSpPr/>
            <p:nvPr/>
          </p:nvGrpSpPr>
          <p:grpSpPr>
            <a:xfrm>
              <a:off x="3599931" y="2981579"/>
              <a:ext cx="282584" cy="300816"/>
              <a:chOff x="0" y="0"/>
              <a:chExt cx="314960" cy="335280"/>
            </a:xfrm>
          </p:grpSpPr>
          <p:sp>
            <p:nvSpPr>
              <p:cNvPr id="123" name="Freeform 123"/>
              <p:cNvSpPr/>
              <p:nvPr/>
            </p:nvSpPr>
            <p:spPr>
              <a:xfrm>
                <a:off x="48260" y="48260"/>
                <a:ext cx="215900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234950">
                    <a:moveTo>
                      <a:pt x="12700" y="189230"/>
                    </a:moveTo>
                    <a:cubicBezTo>
                      <a:pt x="121920" y="102870"/>
                      <a:pt x="162560" y="8890"/>
                      <a:pt x="186690" y="2540"/>
                    </a:cubicBezTo>
                    <a:cubicBezTo>
                      <a:pt x="195580" y="0"/>
                      <a:pt x="204470" y="5080"/>
                      <a:pt x="208280" y="10160"/>
                    </a:cubicBezTo>
                    <a:cubicBezTo>
                      <a:pt x="213360" y="15240"/>
                      <a:pt x="215900" y="26670"/>
                      <a:pt x="214630" y="33020"/>
                    </a:cubicBezTo>
                    <a:cubicBezTo>
                      <a:pt x="213360" y="40640"/>
                      <a:pt x="205740" y="48260"/>
                      <a:pt x="199390" y="50800"/>
                    </a:cubicBezTo>
                    <a:cubicBezTo>
                      <a:pt x="191770" y="53340"/>
                      <a:pt x="180340" y="53340"/>
                      <a:pt x="175260" y="48260"/>
                    </a:cubicBezTo>
                    <a:cubicBezTo>
                      <a:pt x="168910" y="41910"/>
                      <a:pt x="165100" y="19050"/>
                      <a:pt x="170180" y="11430"/>
                    </a:cubicBezTo>
                    <a:cubicBezTo>
                      <a:pt x="173990" y="5080"/>
                      <a:pt x="191770" y="1270"/>
                      <a:pt x="199390" y="3810"/>
                    </a:cubicBezTo>
                    <a:cubicBezTo>
                      <a:pt x="207010" y="7620"/>
                      <a:pt x="215900" y="19050"/>
                      <a:pt x="214630" y="30480"/>
                    </a:cubicBezTo>
                    <a:cubicBezTo>
                      <a:pt x="214630" y="59690"/>
                      <a:pt x="161290" y="134620"/>
                      <a:pt x="127000" y="170180"/>
                    </a:cubicBezTo>
                    <a:cubicBezTo>
                      <a:pt x="99060" y="199390"/>
                      <a:pt x="53340" y="234950"/>
                      <a:pt x="30480" y="234950"/>
                    </a:cubicBezTo>
                    <a:cubicBezTo>
                      <a:pt x="19050" y="234950"/>
                      <a:pt x="5080" y="224790"/>
                      <a:pt x="2540" y="215900"/>
                    </a:cubicBezTo>
                    <a:cubicBezTo>
                      <a:pt x="0" y="209550"/>
                      <a:pt x="12700" y="189230"/>
                      <a:pt x="12700" y="18923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24" name="Group 124"/>
            <p:cNvGrpSpPr/>
            <p:nvPr/>
          </p:nvGrpSpPr>
          <p:grpSpPr>
            <a:xfrm>
              <a:off x="3797056" y="2378808"/>
              <a:ext cx="133316" cy="129898"/>
              <a:chOff x="0" y="0"/>
              <a:chExt cx="148590" cy="144780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46990" y="45720"/>
                <a:ext cx="49530" cy="5207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52070">
                    <a:moveTo>
                      <a:pt x="49530" y="17780"/>
                    </a:moveTo>
                    <a:cubicBezTo>
                      <a:pt x="27940" y="52070"/>
                      <a:pt x="7620" y="45720"/>
                      <a:pt x="3810" y="39370"/>
                    </a:cubicBezTo>
                    <a:cubicBezTo>
                      <a:pt x="0" y="31750"/>
                      <a:pt x="3810" y="11430"/>
                      <a:pt x="10160" y="5080"/>
                    </a:cubicBezTo>
                    <a:cubicBezTo>
                      <a:pt x="16510" y="0"/>
                      <a:pt x="43180" y="7620"/>
                      <a:pt x="43180" y="762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26" name="Group 126"/>
            <p:cNvGrpSpPr/>
            <p:nvPr/>
          </p:nvGrpSpPr>
          <p:grpSpPr>
            <a:xfrm>
              <a:off x="3896189" y="2088247"/>
              <a:ext cx="133316" cy="129898"/>
              <a:chOff x="0" y="0"/>
              <a:chExt cx="148590" cy="144780"/>
            </a:xfrm>
          </p:grpSpPr>
          <p:sp>
            <p:nvSpPr>
              <p:cNvPr id="127" name="Freeform 127"/>
              <p:cNvSpPr/>
              <p:nvPr/>
            </p:nvSpPr>
            <p:spPr>
              <a:xfrm>
                <a:off x="46990" y="45720"/>
                <a:ext cx="4953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50800">
                    <a:moveTo>
                      <a:pt x="49530" y="16510"/>
                    </a:moveTo>
                    <a:cubicBezTo>
                      <a:pt x="27940" y="50800"/>
                      <a:pt x="7620" y="44450"/>
                      <a:pt x="3810" y="38100"/>
                    </a:cubicBezTo>
                    <a:cubicBezTo>
                      <a:pt x="0" y="30480"/>
                      <a:pt x="3810" y="10160"/>
                      <a:pt x="10160" y="5080"/>
                    </a:cubicBezTo>
                    <a:cubicBezTo>
                      <a:pt x="16510" y="0"/>
                      <a:pt x="43180" y="6350"/>
                      <a:pt x="43180" y="635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28" name="Group 128"/>
            <p:cNvGrpSpPr/>
            <p:nvPr/>
          </p:nvGrpSpPr>
          <p:grpSpPr>
            <a:xfrm>
              <a:off x="3660322" y="2095084"/>
              <a:ext cx="133316" cy="129898"/>
              <a:chOff x="0" y="0"/>
              <a:chExt cx="148590" cy="144780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45720" y="45720"/>
                <a:ext cx="50800" cy="5207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2070">
                    <a:moveTo>
                      <a:pt x="50800" y="17780"/>
                    </a:moveTo>
                    <a:cubicBezTo>
                      <a:pt x="29210" y="52070"/>
                      <a:pt x="8890" y="45720"/>
                      <a:pt x="5080" y="38100"/>
                    </a:cubicBezTo>
                    <a:cubicBezTo>
                      <a:pt x="0" y="31750"/>
                      <a:pt x="3810" y="10160"/>
                      <a:pt x="11430" y="5080"/>
                    </a:cubicBezTo>
                    <a:cubicBezTo>
                      <a:pt x="17780" y="0"/>
                      <a:pt x="44450" y="7620"/>
                      <a:pt x="44450" y="762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30" name="Group 130"/>
            <p:cNvGrpSpPr/>
            <p:nvPr/>
          </p:nvGrpSpPr>
          <p:grpSpPr>
            <a:xfrm>
              <a:off x="3345833" y="2422107"/>
              <a:ext cx="296258" cy="215357"/>
              <a:chOff x="0" y="0"/>
              <a:chExt cx="330200" cy="240030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46990" y="48260"/>
                <a:ext cx="232410" cy="142240"/>
              </a:xfrm>
              <a:custGeom>
                <a:avLst/>
                <a:gdLst/>
                <a:ahLst/>
                <a:cxnLst/>
                <a:rect l="l" t="t" r="r" b="b"/>
                <a:pathLst>
                  <a:path w="232410" h="142240">
                    <a:moveTo>
                      <a:pt x="13970" y="93980"/>
                    </a:moveTo>
                    <a:cubicBezTo>
                      <a:pt x="121920" y="16510"/>
                      <a:pt x="176530" y="0"/>
                      <a:pt x="201930" y="2540"/>
                    </a:cubicBezTo>
                    <a:cubicBezTo>
                      <a:pt x="214630" y="3810"/>
                      <a:pt x="224790" y="8890"/>
                      <a:pt x="228600" y="16510"/>
                    </a:cubicBezTo>
                    <a:cubicBezTo>
                      <a:pt x="232410" y="22860"/>
                      <a:pt x="232410" y="34290"/>
                      <a:pt x="227330" y="40640"/>
                    </a:cubicBezTo>
                    <a:cubicBezTo>
                      <a:pt x="223520" y="46990"/>
                      <a:pt x="207010" y="53340"/>
                      <a:pt x="199390" y="52070"/>
                    </a:cubicBezTo>
                    <a:cubicBezTo>
                      <a:pt x="193040" y="50800"/>
                      <a:pt x="184150" y="41910"/>
                      <a:pt x="181610" y="35560"/>
                    </a:cubicBezTo>
                    <a:cubicBezTo>
                      <a:pt x="179070" y="29210"/>
                      <a:pt x="180340" y="17780"/>
                      <a:pt x="185420" y="12700"/>
                    </a:cubicBezTo>
                    <a:cubicBezTo>
                      <a:pt x="190500" y="6350"/>
                      <a:pt x="207010" y="0"/>
                      <a:pt x="214630" y="3810"/>
                    </a:cubicBezTo>
                    <a:cubicBezTo>
                      <a:pt x="222250" y="6350"/>
                      <a:pt x="231140" y="21590"/>
                      <a:pt x="231140" y="29210"/>
                    </a:cubicBezTo>
                    <a:cubicBezTo>
                      <a:pt x="231140" y="36830"/>
                      <a:pt x="226060" y="43180"/>
                      <a:pt x="218440" y="49530"/>
                    </a:cubicBezTo>
                    <a:cubicBezTo>
                      <a:pt x="200660" y="62230"/>
                      <a:pt x="139700" y="58420"/>
                      <a:pt x="107950" y="74930"/>
                    </a:cubicBezTo>
                    <a:cubicBezTo>
                      <a:pt x="78740" y="90170"/>
                      <a:pt x="54610" y="137160"/>
                      <a:pt x="34290" y="140970"/>
                    </a:cubicBezTo>
                    <a:cubicBezTo>
                      <a:pt x="22860" y="142240"/>
                      <a:pt x="6350" y="134620"/>
                      <a:pt x="3810" y="127000"/>
                    </a:cubicBezTo>
                    <a:cubicBezTo>
                      <a:pt x="0" y="119380"/>
                      <a:pt x="13970" y="93980"/>
                      <a:pt x="13970" y="9398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32" name="Group 132"/>
            <p:cNvGrpSpPr/>
            <p:nvPr/>
          </p:nvGrpSpPr>
          <p:grpSpPr>
            <a:xfrm>
              <a:off x="3769709" y="2389063"/>
              <a:ext cx="237006" cy="188010"/>
              <a:chOff x="0" y="0"/>
              <a:chExt cx="264160" cy="209550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49530" y="48260"/>
                <a:ext cx="16510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121920">
                    <a:moveTo>
                      <a:pt x="21590" y="60960"/>
                    </a:moveTo>
                    <a:cubicBezTo>
                      <a:pt x="129540" y="59690"/>
                      <a:pt x="128270" y="78740"/>
                      <a:pt x="123190" y="82550"/>
                    </a:cubicBezTo>
                    <a:cubicBezTo>
                      <a:pt x="111760" y="88900"/>
                      <a:pt x="33020" y="54610"/>
                      <a:pt x="26670" y="36830"/>
                    </a:cubicBezTo>
                    <a:cubicBezTo>
                      <a:pt x="22860" y="26670"/>
                      <a:pt x="31750" y="6350"/>
                      <a:pt x="40640" y="2540"/>
                    </a:cubicBezTo>
                    <a:cubicBezTo>
                      <a:pt x="48260" y="0"/>
                      <a:pt x="69850" y="10160"/>
                      <a:pt x="73660" y="17780"/>
                    </a:cubicBezTo>
                    <a:cubicBezTo>
                      <a:pt x="76200" y="24130"/>
                      <a:pt x="73660" y="36830"/>
                      <a:pt x="69850" y="41910"/>
                    </a:cubicBezTo>
                    <a:cubicBezTo>
                      <a:pt x="66040" y="46990"/>
                      <a:pt x="54610" y="53340"/>
                      <a:pt x="48260" y="52070"/>
                    </a:cubicBezTo>
                    <a:cubicBezTo>
                      <a:pt x="40640" y="50800"/>
                      <a:pt x="26670" y="39370"/>
                      <a:pt x="24130" y="31750"/>
                    </a:cubicBezTo>
                    <a:cubicBezTo>
                      <a:pt x="22860" y="25400"/>
                      <a:pt x="25400" y="13970"/>
                      <a:pt x="30480" y="8890"/>
                    </a:cubicBezTo>
                    <a:cubicBezTo>
                      <a:pt x="40640" y="1270"/>
                      <a:pt x="72390" y="5080"/>
                      <a:pt x="91440" y="10160"/>
                    </a:cubicBezTo>
                    <a:cubicBezTo>
                      <a:pt x="111760" y="15240"/>
                      <a:pt x="135890" y="27940"/>
                      <a:pt x="148590" y="39370"/>
                    </a:cubicBezTo>
                    <a:cubicBezTo>
                      <a:pt x="156210" y="45720"/>
                      <a:pt x="161290" y="53340"/>
                      <a:pt x="162560" y="60960"/>
                    </a:cubicBezTo>
                    <a:cubicBezTo>
                      <a:pt x="165100" y="69850"/>
                      <a:pt x="165100" y="82550"/>
                      <a:pt x="160020" y="88900"/>
                    </a:cubicBezTo>
                    <a:cubicBezTo>
                      <a:pt x="154940" y="96520"/>
                      <a:pt x="144780" y="101600"/>
                      <a:pt x="132080" y="105410"/>
                    </a:cubicBezTo>
                    <a:cubicBezTo>
                      <a:pt x="106680" y="113030"/>
                      <a:pt x="38100" y="121920"/>
                      <a:pt x="17780" y="110490"/>
                    </a:cubicBezTo>
                    <a:cubicBezTo>
                      <a:pt x="7620" y="104140"/>
                      <a:pt x="0" y="90170"/>
                      <a:pt x="1270" y="81280"/>
                    </a:cubicBezTo>
                    <a:cubicBezTo>
                      <a:pt x="1270" y="73660"/>
                      <a:pt x="21590" y="60960"/>
                      <a:pt x="21590" y="6096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134" name="Group 134"/>
            <p:cNvGrpSpPr/>
            <p:nvPr/>
          </p:nvGrpSpPr>
          <p:grpSpPr>
            <a:xfrm>
              <a:off x="3251258" y="3075014"/>
              <a:ext cx="287142" cy="869403"/>
              <a:chOff x="0" y="0"/>
              <a:chExt cx="320040" cy="969010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44450" y="49530"/>
                <a:ext cx="229870" cy="872490"/>
              </a:xfrm>
              <a:custGeom>
                <a:avLst/>
                <a:gdLst/>
                <a:ahLst/>
                <a:cxnLst/>
                <a:rect l="l" t="t" r="r" b="b"/>
                <a:pathLst>
                  <a:path w="229870" h="872490">
                    <a:moveTo>
                      <a:pt x="166370" y="29210"/>
                    </a:moveTo>
                    <a:cubicBezTo>
                      <a:pt x="167640" y="419100"/>
                      <a:pt x="152400" y="464820"/>
                      <a:pt x="134620" y="516890"/>
                    </a:cubicBezTo>
                    <a:cubicBezTo>
                      <a:pt x="116840" y="570230"/>
                      <a:pt x="81280" y="623570"/>
                      <a:pt x="69850" y="674370"/>
                    </a:cubicBezTo>
                    <a:cubicBezTo>
                      <a:pt x="58420" y="718820"/>
                      <a:pt x="49530" y="782320"/>
                      <a:pt x="57150" y="805180"/>
                    </a:cubicBezTo>
                    <a:cubicBezTo>
                      <a:pt x="60960" y="814070"/>
                      <a:pt x="68580" y="819150"/>
                      <a:pt x="76200" y="821690"/>
                    </a:cubicBezTo>
                    <a:cubicBezTo>
                      <a:pt x="83820" y="824230"/>
                      <a:pt x="92710" y="822960"/>
                      <a:pt x="102870" y="820420"/>
                    </a:cubicBezTo>
                    <a:cubicBezTo>
                      <a:pt x="118110" y="816610"/>
                      <a:pt x="143510" y="810260"/>
                      <a:pt x="156210" y="793750"/>
                    </a:cubicBezTo>
                    <a:cubicBezTo>
                      <a:pt x="172720" y="770890"/>
                      <a:pt x="163830" y="698500"/>
                      <a:pt x="179070" y="681990"/>
                    </a:cubicBezTo>
                    <a:cubicBezTo>
                      <a:pt x="187960" y="674370"/>
                      <a:pt x="201930" y="671830"/>
                      <a:pt x="209550" y="674370"/>
                    </a:cubicBezTo>
                    <a:cubicBezTo>
                      <a:pt x="217170" y="678180"/>
                      <a:pt x="224790" y="693420"/>
                      <a:pt x="224790" y="701040"/>
                    </a:cubicBezTo>
                    <a:cubicBezTo>
                      <a:pt x="224790" y="708660"/>
                      <a:pt x="217170" y="717550"/>
                      <a:pt x="210820" y="720090"/>
                    </a:cubicBezTo>
                    <a:cubicBezTo>
                      <a:pt x="204470" y="723900"/>
                      <a:pt x="193040" y="725170"/>
                      <a:pt x="186690" y="720090"/>
                    </a:cubicBezTo>
                    <a:cubicBezTo>
                      <a:pt x="180340" y="715010"/>
                      <a:pt x="173990" y="692150"/>
                      <a:pt x="177800" y="684530"/>
                    </a:cubicBezTo>
                    <a:cubicBezTo>
                      <a:pt x="181610" y="676910"/>
                      <a:pt x="199390" y="671830"/>
                      <a:pt x="207010" y="673100"/>
                    </a:cubicBezTo>
                    <a:cubicBezTo>
                      <a:pt x="213360" y="675640"/>
                      <a:pt x="220980" y="681990"/>
                      <a:pt x="223520" y="690880"/>
                    </a:cubicBezTo>
                    <a:cubicBezTo>
                      <a:pt x="229870" y="707390"/>
                      <a:pt x="223520" y="753110"/>
                      <a:pt x="214630" y="778510"/>
                    </a:cubicBezTo>
                    <a:cubicBezTo>
                      <a:pt x="207010" y="802640"/>
                      <a:pt x="193040" y="825500"/>
                      <a:pt x="177800" y="840740"/>
                    </a:cubicBezTo>
                    <a:cubicBezTo>
                      <a:pt x="162560" y="854710"/>
                      <a:pt x="146050" y="864870"/>
                      <a:pt x="127000" y="867410"/>
                    </a:cubicBezTo>
                    <a:cubicBezTo>
                      <a:pt x="101600" y="872490"/>
                      <a:pt x="57150" y="867410"/>
                      <a:pt x="36830" y="854710"/>
                    </a:cubicBezTo>
                    <a:cubicBezTo>
                      <a:pt x="20320" y="843280"/>
                      <a:pt x="11430" y="822960"/>
                      <a:pt x="6350" y="801370"/>
                    </a:cubicBezTo>
                    <a:cubicBezTo>
                      <a:pt x="0" y="773430"/>
                      <a:pt x="3810" y="735330"/>
                      <a:pt x="12700" y="694690"/>
                    </a:cubicBezTo>
                    <a:cubicBezTo>
                      <a:pt x="25400" y="636270"/>
                      <a:pt x="69850" y="553720"/>
                      <a:pt x="88900" y="491490"/>
                    </a:cubicBezTo>
                    <a:cubicBezTo>
                      <a:pt x="105410" y="439420"/>
                      <a:pt x="119380" y="403860"/>
                      <a:pt x="125730" y="345440"/>
                    </a:cubicBezTo>
                    <a:cubicBezTo>
                      <a:pt x="134620" y="260350"/>
                      <a:pt x="93980" y="67310"/>
                      <a:pt x="115570" y="24130"/>
                    </a:cubicBezTo>
                    <a:cubicBezTo>
                      <a:pt x="123190" y="8890"/>
                      <a:pt x="138430" y="0"/>
                      <a:pt x="146050" y="1270"/>
                    </a:cubicBezTo>
                    <a:cubicBezTo>
                      <a:pt x="154940" y="2540"/>
                      <a:pt x="166370" y="29210"/>
                      <a:pt x="166370" y="29210"/>
                    </a:cubicBezTo>
                  </a:path>
                </a:pathLst>
              </a:custGeom>
              <a:solidFill>
                <a:srgbClr val="02655D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id="136" name="Freeform 136"/>
          <p:cNvSpPr/>
          <p:nvPr/>
        </p:nvSpPr>
        <p:spPr>
          <a:xfrm>
            <a:off x="12754502" y="895797"/>
            <a:ext cx="8392497" cy="9606070"/>
          </a:xfrm>
          <a:custGeom>
            <a:avLst/>
            <a:gdLst/>
            <a:ahLst/>
            <a:cxnLst/>
            <a:rect l="l" t="t" r="r" b="b"/>
            <a:pathLst>
              <a:path w="8392497" h="9606070">
                <a:moveTo>
                  <a:pt x="0" y="0"/>
                </a:moveTo>
                <a:lnTo>
                  <a:pt x="8392497" y="0"/>
                </a:lnTo>
                <a:lnTo>
                  <a:pt x="8392497" y="9606070"/>
                </a:lnTo>
                <a:lnTo>
                  <a:pt x="0" y="9606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114" t="-29369" b="-7"/>
            </a:stretch>
          </a:blipFill>
        </p:spPr>
      </p:sp>
      <p:sp>
        <p:nvSpPr>
          <p:cNvPr id="137" name="Freeform 137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138" name="TextBox 138"/>
          <p:cNvSpPr txBox="1"/>
          <p:nvPr/>
        </p:nvSpPr>
        <p:spPr>
          <a:xfrm>
            <a:off x="-6840781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Departamentos visitados</a:t>
            </a:r>
          </a:p>
        </p:txBody>
      </p:sp>
      <p:sp>
        <p:nvSpPr>
          <p:cNvPr id="139" name="Freeform 4"/>
          <p:cNvSpPr/>
          <p:nvPr/>
        </p:nvSpPr>
        <p:spPr>
          <a:xfrm>
            <a:off x="5905113" y="2332305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0" name="Freeform 4"/>
          <p:cNvSpPr/>
          <p:nvPr/>
        </p:nvSpPr>
        <p:spPr>
          <a:xfrm>
            <a:off x="5830125" y="2440266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1" name="Freeform 4"/>
          <p:cNvSpPr/>
          <p:nvPr/>
        </p:nvSpPr>
        <p:spPr>
          <a:xfrm>
            <a:off x="5785191" y="2542535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2" name="Freeform 4"/>
          <p:cNvSpPr/>
          <p:nvPr/>
        </p:nvSpPr>
        <p:spPr>
          <a:xfrm>
            <a:off x="5768167" y="2690660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3" name="Freeform 4"/>
          <p:cNvSpPr/>
          <p:nvPr/>
        </p:nvSpPr>
        <p:spPr>
          <a:xfrm>
            <a:off x="6637453" y="2312080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4" name="Freeform 4"/>
          <p:cNvSpPr/>
          <p:nvPr/>
        </p:nvSpPr>
        <p:spPr>
          <a:xfrm>
            <a:off x="6585795" y="2432750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5" name="Freeform 4"/>
          <p:cNvSpPr/>
          <p:nvPr/>
        </p:nvSpPr>
        <p:spPr>
          <a:xfrm>
            <a:off x="6600288" y="2497383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6" name="Freeform 4"/>
          <p:cNvSpPr/>
          <p:nvPr/>
        </p:nvSpPr>
        <p:spPr>
          <a:xfrm>
            <a:off x="6593059" y="2590000"/>
            <a:ext cx="178394" cy="119946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7" name="Freeform 4"/>
          <p:cNvSpPr/>
          <p:nvPr/>
        </p:nvSpPr>
        <p:spPr>
          <a:xfrm>
            <a:off x="6729259" y="2509261"/>
            <a:ext cx="178394" cy="119946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8" name="Freeform 4"/>
          <p:cNvSpPr/>
          <p:nvPr/>
        </p:nvSpPr>
        <p:spPr>
          <a:xfrm>
            <a:off x="5787201" y="3217079"/>
            <a:ext cx="178394" cy="119946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49" name="Freeform 4"/>
          <p:cNvSpPr/>
          <p:nvPr/>
        </p:nvSpPr>
        <p:spPr>
          <a:xfrm>
            <a:off x="5737294" y="3329185"/>
            <a:ext cx="147949" cy="120493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0" name="Freeform 4"/>
          <p:cNvSpPr/>
          <p:nvPr/>
        </p:nvSpPr>
        <p:spPr>
          <a:xfrm>
            <a:off x="5748404" y="3261176"/>
            <a:ext cx="147949" cy="120493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1" name="Freeform 4"/>
          <p:cNvSpPr/>
          <p:nvPr/>
        </p:nvSpPr>
        <p:spPr>
          <a:xfrm>
            <a:off x="6573447" y="2619306"/>
            <a:ext cx="147949" cy="120493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2" name="Freeform 4"/>
          <p:cNvSpPr/>
          <p:nvPr/>
        </p:nvSpPr>
        <p:spPr>
          <a:xfrm>
            <a:off x="6555500" y="2643388"/>
            <a:ext cx="147949" cy="120493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3" name="Freeform 4"/>
          <p:cNvSpPr/>
          <p:nvPr/>
        </p:nvSpPr>
        <p:spPr>
          <a:xfrm>
            <a:off x="6087354" y="2070585"/>
            <a:ext cx="76385" cy="45719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4" name="Freeform 4"/>
          <p:cNvSpPr/>
          <p:nvPr/>
        </p:nvSpPr>
        <p:spPr>
          <a:xfrm>
            <a:off x="5773710" y="2483068"/>
            <a:ext cx="76385" cy="45719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5" name="Freeform 4"/>
          <p:cNvSpPr/>
          <p:nvPr/>
        </p:nvSpPr>
        <p:spPr>
          <a:xfrm>
            <a:off x="6108391" y="2389971"/>
            <a:ext cx="76385" cy="45719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6" name="Freeform 4"/>
          <p:cNvSpPr/>
          <p:nvPr/>
        </p:nvSpPr>
        <p:spPr>
          <a:xfrm>
            <a:off x="6019736" y="2633043"/>
            <a:ext cx="76385" cy="45719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7" name="Freeform 4"/>
          <p:cNvSpPr/>
          <p:nvPr/>
        </p:nvSpPr>
        <p:spPr>
          <a:xfrm>
            <a:off x="6663284" y="2286654"/>
            <a:ext cx="76385" cy="45719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8" name="Freeform 4"/>
          <p:cNvSpPr/>
          <p:nvPr/>
        </p:nvSpPr>
        <p:spPr>
          <a:xfrm>
            <a:off x="6688395" y="2250903"/>
            <a:ext cx="76385" cy="45719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59" name="Freeform 4"/>
          <p:cNvSpPr/>
          <p:nvPr/>
        </p:nvSpPr>
        <p:spPr>
          <a:xfrm>
            <a:off x="6584333" y="2754151"/>
            <a:ext cx="76385" cy="45719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  <p:sp>
        <p:nvSpPr>
          <p:cNvPr id="160" name="Freeform 4"/>
          <p:cNvSpPr/>
          <p:nvPr/>
        </p:nvSpPr>
        <p:spPr>
          <a:xfrm>
            <a:off x="6854223" y="2185392"/>
            <a:ext cx="76385" cy="45719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0" y="0"/>
                </a:moveTo>
                <a:lnTo>
                  <a:pt x="13716000" y="0"/>
                </a:lnTo>
                <a:lnTo>
                  <a:pt x="13716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866660" t="-606565" r="-1136766" b="-1026020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33829" y="2047760"/>
            <a:ext cx="8670240" cy="7035915"/>
          </a:xfrm>
          <a:custGeom>
            <a:avLst/>
            <a:gdLst/>
            <a:ahLst/>
            <a:cxnLst/>
            <a:rect l="l" t="t" r="r" b="b"/>
            <a:pathLst>
              <a:path w="8670240" h="7035915">
                <a:moveTo>
                  <a:pt x="0" y="0"/>
                </a:moveTo>
                <a:lnTo>
                  <a:pt x="8670240" y="0"/>
                </a:lnTo>
                <a:lnTo>
                  <a:pt x="8670240" y="7035915"/>
                </a:lnTo>
                <a:lnTo>
                  <a:pt x="0" y="70359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15" r="-15561" b="-27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326" y="1495998"/>
            <a:ext cx="8317248" cy="8241727"/>
            <a:chOff x="0" y="0"/>
            <a:chExt cx="2190551" cy="2170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0551" cy="2170661"/>
            </a:xfrm>
            <a:custGeom>
              <a:avLst/>
              <a:gdLst/>
              <a:ahLst/>
              <a:cxnLst/>
              <a:rect l="l" t="t" r="r" b="b"/>
              <a:pathLst>
                <a:path w="2190551" h="2170661">
                  <a:moveTo>
                    <a:pt x="0" y="0"/>
                  </a:moveTo>
                  <a:lnTo>
                    <a:pt x="2190551" y="0"/>
                  </a:lnTo>
                  <a:lnTo>
                    <a:pt x="2190551" y="2170661"/>
                  </a:lnTo>
                  <a:lnTo>
                    <a:pt x="0" y="2170661"/>
                  </a:lnTo>
                  <a:close/>
                </a:path>
              </a:pathLst>
            </a:custGeom>
            <a:solidFill>
              <a:srgbClr val="D9D9D9">
                <a:alpha val="5372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90551" cy="220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64996" y="297374"/>
            <a:ext cx="14694304" cy="96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24407B"/>
                </a:solidFill>
                <a:latin typeface="Nourd Bold"/>
              </a:rPr>
              <a:t>Resultados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8618212" y="2558608"/>
            <a:ext cx="146943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232762"/>
                </a:solidFill>
                <a:latin typeface="Nourd Bold"/>
              </a:rPr>
              <a:t>Participantes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8397" y="1755445"/>
            <a:ext cx="3763354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Nourd Bold"/>
              </a:rPr>
              <a:t>337.853</a:t>
            </a:r>
          </a:p>
          <a:p>
            <a:pPr algn="r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000000"/>
              </a:solidFill>
              <a:latin typeface="Nour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434" y="5384248"/>
            <a:ext cx="835974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232762"/>
                </a:solidFill>
                <a:latin typeface="Nourd Bold"/>
              </a:rPr>
              <a:t>Financiación (Urosario + KAS)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3264" y="8353425"/>
            <a:ext cx="729408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232762"/>
                </a:solidFill>
                <a:latin typeface="Nourd Bold"/>
              </a:rPr>
              <a:t>Retorno de la Inversión por Freepress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0454" y="4465086"/>
            <a:ext cx="6986894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52629"/>
                </a:solidFill>
                <a:latin typeface="Nourd Bold"/>
              </a:rPr>
              <a:t>US $63.277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7575550"/>
            <a:ext cx="848283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Nourd Bold"/>
              </a:rPr>
              <a:t>US $1.056.105</a:t>
            </a:r>
          </a:p>
        </p:txBody>
      </p:sp>
      <p:sp>
        <p:nvSpPr>
          <p:cNvPr id="13" name="Freeform 13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084" b="-742787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10960083" y="73854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Resultados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5550304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Metodología de seguimiento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5584141" cy="6507639"/>
          </a:xfrm>
          <a:custGeom>
            <a:avLst/>
            <a:gdLst/>
            <a:ahLst/>
            <a:cxnLst/>
            <a:rect l="l" t="t" r="r" b="b"/>
            <a:pathLst>
              <a:path w="5584141" h="6507639">
                <a:moveTo>
                  <a:pt x="0" y="0"/>
                </a:moveTo>
                <a:lnTo>
                  <a:pt x="5584141" y="0"/>
                </a:lnTo>
                <a:lnTo>
                  <a:pt x="5584141" y="6507639"/>
                </a:lnTo>
                <a:lnTo>
                  <a:pt x="0" y="6507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49737" y="1723462"/>
            <a:ext cx="1111497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Se realizan tres formatos de presentación, revisión y seguimiento de proyectos derivados de la Ruta País: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 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882438" y="3629342"/>
            <a:ext cx="1111497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Preparación y justificación de la visita.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Identificación de oportunidades de colaboración y generación de iniciativas.</a:t>
            </a:r>
          </a:p>
          <a:p>
            <a:pPr marL="647700" lvl="1" indent="-323850" algn="just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Evaluación para iniciativas en marcha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5452" y="7255920"/>
            <a:ext cx="1653713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52629"/>
                </a:solidFill>
                <a:latin typeface="Nourd"/>
              </a:rPr>
              <a:t>Adicionalmente, se realizan dos reuniones al semestre entre la Dirección de Extensión y Egresados y la Dirección de Regionalización, para hacerle el seguimiento a los proyectos y delegar responsables para las iniciativas, además de identificar la hoja de ruta a seguir.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26637" y="1814584"/>
            <a:ext cx="15832663" cy="715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El proyecto se estructura en etapas donde la planificación y comprender a las regiones son claves.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Para la consecución de estas metas es fundamental la articulación con diversos aliados estratégicos, que permiten la ejecución de cada una de las etapas del proyecto. 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Las cifras reflejan un significativo alcance territorial, con la visita a diversas ciudades desde el inicio del proyecto en 2019. La presencia en zonas de alta vulnerabilidad y el éxito visibilizando los dolores y logros de cada región, permiten ofrecer a la sociedad colombiana una visión completa de la realidad del país.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518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5180"/>
              </a:lnSpc>
              <a:spcBef>
                <a:spcPct val="0"/>
              </a:spcBef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2368" y="1862209"/>
            <a:ext cx="616332" cy="637860"/>
          </a:xfrm>
          <a:custGeom>
            <a:avLst/>
            <a:gdLst/>
            <a:ahLst/>
            <a:cxnLst/>
            <a:rect l="l" t="t" r="r" b="b"/>
            <a:pathLst>
              <a:path w="616332" h="637860">
                <a:moveTo>
                  <a:pt x="0" y="0"/>
                </a:moveTo>
                <a:lnTo>
                  <a:pt x="616332" y="0"/>
                </a:lnTo>
                <a:lnTo>
                  <a:pt x="616332" y="637860"/>
                </a:lnTo>
                <a:lnTo>
                  <a:pt x="0" y="6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10149589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Conclusiones</a:t>
            </a:r>
          </a:p>
        </p:txBody>
      </p:sp>
      <p:sp>
        <p:nvSpPr>
          <p:cNvPr id="6" name="Freeform 6"/>
          <p:cNvSpPr/>
          <p:nvPr/>
        </p:nvSpPr>
        <p:spPr>
          <a:xfrm>
            <a:off x="412368" y="3462094"/>
            <a:ext cx="616332" cy="637860"/>
          </a:xfrm>
          <a:custGeom>
            <a:avLst/>
            <a:gdLst/>
            <a:ahLst/>
            <a:cxnLst/>
            <a:rect l="l" t="t" r="r" b="b"/>
            <a:pathLst>
              <a:path w="616332" h="637860">
                <a:moveTo>
                  <a:pt x="0" y="0"/>
                </a:moveTo>
                <a:lnTo>
                  <a:pt x="616332" y="0"/>
                </a:lnTo>
                <a:lnTo>
                  <a:pt x="616332" y="637860"/>
                </a:lnTo>
                <a:lnTo>
                  <a:pt x="0" y="6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2368" y="5143500"/>
            <a:ext cx="616332" cy="637860"/>
          </a:xfrm>
          <a:custGeom>
            <a:avLst/>
            <a:gdLst/>
            <a:ahLst/>
            <a:cxnLst/>
            <a:rect l="l" t="t" r="r" b="b"/>
            <a:pathLst>
              <a:path w="616332" h="637860">
                <a:moveTo>
                  <a:pt x="0" y="0"/>
                </a:moveTo>
                <a:lnTo>
                  <a:pt x="616332" y="0"/>
                </a:lnTo>
                <a:lnTo>
                  <a:pt x="616332" y="637860"/>
                </a:lnTo>
                <a:lnTo>
                  <a:pt x="0" y="6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1680125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 Desafíos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8154" y="1387770"/>
            <a:ext cx="8513121" cy="653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80"/>
              </a:lnSpc>
            </a:pPr>
            <a:endParaRPr/>
          </a:p>
          <a:p>
            <a:pPr marL="798831" lvl="1" indent="-399416" algn="just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252629"/>
                </a:solidFill>
                <a:latin typeface="Nourd"/>
              </a:rPr>
              <a:t>Nuevos Gobiernos locales.</a:t>
            </a:r>
          </a:p>
          <a:p>
            <a:pPr algn="just">
              <a:lnSpc>
                <a:spcPts val="5180"/>
              </a:lnSpc>
            </a:pPr>
            <a:endParaRPr lang="en-US" sz="37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5180"/>
              </a:lnSpc>
            </a:pPr>
            <a:r>
              <a:rPr lang="en-US" sz="3700">
                <a:solidFill>
                  <a:srgbClr val="252629"/>
                </a:solidFill>
                <a:latin typeface="Nourd"/>
              </a:rPr>
              <a:t>   2. Accesibilidad de los territorios.</a:t>
            </a:r>
          </a:p>
          <a:p>
            <a:pPr algn="just">
              <a:lnSpc>
                <a:spcPts val="5180"/>
              </a:lnSpc>
            </a:pPr>
            <a:endParaRPr lang="en-US" sz="37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5180"/>
              </a:lnSpc>
            </a:pPr>
            <a:r>
              <a:rPr lang="en-US" sz="3700">
                <a:solidFill>
                  <a:srgbClr val="252629"/>
                </a:solidFill>
                <a:latin typeface="Nourd"/>
              </a:rPr>
              <a:t>  3. Recursos.</a:t>
            </a:r>
          </a:p>
          <a:p>
            <a:pPr algn="just">
              <a:lnSpc>
                <a:spcPts val="5180"/>
              </a:lnSpc>
            </a:pPr>
            <a:endParaRPr lang="en-US" sz="37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5180"/>
              </a:lnSpc>
            </a:pPr>
            <a:r>
              <a:rPr lang="en-US" sz="3700">
                <a:solidFill>
                  <a:srgbClr val="252629"/>
                </a:solidFill>
                <a:latin typeface="Nourd"/>
              </a:rPr>
              <a:t>  4. Seguimiento a proyectos.</a:t>
            </a:r>
          </a:p>
          <a:p>
            <a:pPr algn="just">
              <a:lnSpc>
                <a:spcPts val="5180"/>
              </a:lnSpc>
            </a:pPr>
            <a:endParaRPr lang="en-US" sz="37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5180"/>
              </a:lnSpc>
              <a:spcBef>
                <a:spcPct val="0"/>
              </a:spcBef>
            </a:pPr>
            <a:endParaRPr lang="en-US" sz="37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97828" y="1444920"/>
            <a:ext cx="8053026" cy="5278454"/>
          </a:xfrm>
          <a:custGeom>
            <a:avLst/>
            <a:gdLst/>
            <a:ahLst/>
            <a:cxnLst/>
            <a:rect l="l" t="t" r="r" b="b"/>
            <a:pathLst>
              <a:path w="8053026" h="5278454">
                <a:moveTo>
                  <a:pt x="0" y="0"/>
                </a:moveTo>
                <a:lnTo>
                  <a:pt x="8053026" y="0"/>
                </a:lnTo>
                <a:lnTo>
                  <a:pt x="8053026" y="5278454"/>
                </a:lnTo>
                <a:lnTo>
                  <a:pt x="0" y="5278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97827" y="6715754"/>
            <a:ext cx="8061473" cy="4703946"/>
          </a:xfrm>
          <a:custGeom>
            <a:avLst/>
            <a:gdLst/>
            <a:ahLst/>
            <a:cxnLst/>
            <a:rect l="l" t="t" r="r" b="b"/>
            <a:pathLst>
              <a:path w="8061473" h="4703946">
                <a:moveTo>
                  <a:pt x="0" y="0"/>
                </a:moveTo>
                <a:lnTo>
                  <a:pt x="8061472" y="0"/>
                </a:lnTo>
                <a:lnTo>
                  <a:pt x="8061472" y="4703946"/>
                </a:lnTo>
                <a:lnTo>
                  <a:pt x="0" y="4703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8" y="0"/>
            <a:ext cx="18392100" cy="10347567"/>
          </a:xfrm>
          <a:custGeom>
            <a:avLst/>
            <a:gdLst/>
            <a:ahLst/>
            <a:cxnLst/>
            <a:rect l="l" t="t" r="r" b="b"/>
            <a:pathLst>
              <a:path w="18392100" h="10347567">
                <a:moveTo>
                  <a:pt x="0" y="0"/>
                </a:moveTo>
                <a:lnTo>
                  <a:pt x="18392100" y="0"/>
                </a:lnTo>
                <a:lnTo>
                  <a:pt x="18392100" y="10347567"/>
                </a:lnTo>
                <a:lnTo>
                  <a:pt x="0" y="10347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" b="-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5202" y="2511935"/>
            <a:ext cx="5788990" cy="6746365"/>
          </a:xfrm>
          <a:custGeom>
            <a:avLst/>
            <a:gdLst/>
            <a:ahLst/>
            <a:cxnLst/>
            <a:rect l="l" t="t" r="r" b="b"/>
            <a:pathLst>
              <a:path w="5788990" h="6746365">
                <a:moveTo>
                  <a:pt x="0" y="0"/>
                </a:moveTo>
                <a:lnTo>
                  <a:pt x="5788989" y="0"/>
                </a:lnTo>
                <a:lnTo>
                  <a:pt x="5788989" y="6746365"/>
                </a:lnTo>
                <a:lnTo>
                  <a:pt x="0" y="674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44211" y="1661097"/>
            <a:ext cx="11623333" cy="77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La extensión en Colombia.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La extensión en la Universidad del Rosario.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Proyecto Ruta País: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¿Qué es?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Acciones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Aliados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Financiación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Etapas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Ciudades visitadas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Resultados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Metodología de seguimiento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Conclusiones 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52629"/>
                </a:solidFill>
                <a:latin typeface="Nourd"/>
              </a:rPr>
              <a:t>Desafíos</a:t>
            </a:r>
          </a:p>
        </p:txBody>
      </p:sp>
      <p:sp>
        <p:nvSpPr>
          <p:cNvPr id="5" name="Freeform 5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084" b="-74278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5202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Contenido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7874806"/>
            <a:ext cx="18288001" cy="2412194"/>
            <a:chOff x="0" y="0"/>
            <a:chExt cx="5454601" cy="6353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4601" cy="635310"/>
            </a:xfrm>
            <a:custGeom>
              <a:avLst/>
              <a:gdLst/>
              <a:ahLst/>
              <a:cxnLst/>
              <a:rect l="l" t="t" r="r" b="b"/>
              <a:pathLst>
                <a:path w="5454601" h="635310">
                  <a:moveTo>
                    <a:pt x="19065" y="0"/>
                  </a:moveTo>
                  <a:lnTo>
                    <a:pt x="5435536" y="0"/>
                  </a:lnTo>
                  <a:cubicBezTo>
                    <a:pt x="5440592" y="0"/>
                    <a:pt x="5445442" y="2009"/>
                    <a:pt x="5449017" y="5584"/>
                  </a:cubicBezTo>
                  <a:cubicBezTo>
                    <a:pt x="5452592" y="9159"/>
                    <a:pt x="5454601" y="14008"/>
                    <a:pt x="5454601" y="19065"/>
                  </a:cubicBezTo>
                  <a:lnTo>
                    <a:pt x="5454601" y="616246"/>
                  </a:lnTo>
                  <a:cubicBezTo>
                    <a:pt x="5454601" y="621302"/>
                    <a:pt x="5452592" y="626151"/>
                    <a:pt x="5449017" y="629726"/>
                  </a:cubicBezTo>
                  <a:cubicBezTo>
                    <a:pt x="5445442" y="633302"/>
                    <a:pt x="5440592" y="635310"/>
                    <a:pt x="5435536" y="635310"/>
                  </a:cubicBezTo>
                  <a:lnTo>
                    <a:pt x="19065" y="635310"/>
                  </a:lnTo>
                  <a:cubicBezTo>
                    <a:pt x="8536" y="635310"/>
                    <a:pt x="0" y="626775"/>
                    <a:pt x="0" y="616246"/>
                  </a:cubicBezTo>
                  <a:lnTo>
                    <a:pt x="0" y="19065"/>
                  </a:lnTo>
                  <a:cubicBezTo>
                    <a:pt x="0" y="8536"/>
                    <a:pt x="8536" y="0"/>
                    <a:pt x="19065" y="0"/>
                  </a:cubicBezTo>
                  <a:close/>
                </a:path>
              </a:pathLst>
            </a:custGeom>
            <a:solidFill>
              <a:srgbClr val="D50B3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4601" cy="673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881290" y="2818542"/>
            <a:ext cx="6634016" cy="4649916"/>
          </a:xfrm>
          <a:custGeom>
            <a:avLst/>
            <a:gdLst/>
            <a:ahLst/>
            <a:cxnLst/>
            <a:rect l="l" t="t" r="r" b="b"/>
            <a:pathLst>
              <a:path w="6634016" h="4649916">
                <a:moveTo>
                  <a:pt x="0" y="0"/>
                </a:moveTo>
                <a:lnTo>
                  <a:pt x="6634016" y="0"/>
                </a:lnTo>
                <a:lnTo>
                  <a:pt x="6634016" y="4649916"/>
                </a:lnTo>
                <a:lnTo>
                  <a:pt x="0" y="4649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44" y="5402862"/>
            <a:ext cx="7714091" cy="7710876"/>
          </a:xfrm>
          <a:custGeom>
            <a:avLst/>
            <a:gdLst/>
            <a:ahLst/>
            <a:cxnLst/>
            <a:rect l="l" t="t" r="r" b="b"/>
            <a:pathLst>
              <a:path w="7714091" h="7710876">
                <a:moveTo>
                  <a:pt x="0" y="0"/>
                </a:moveTo>
                <a:lnTo>
                  <a:pt x="7714091" y="0"/>
                </a:lnTo>
                <a:lnTo>
                  <a:pt x="7714091" y="7710876"/>
                </a:lnTo>
                <a:lnTo>
                  <a:pt x="0" y="771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62545" y="7929562"/>
            <a:ext cx="9890411" cy="26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Nourd"/>
              </a:rPr>
              <a:t>Maria Alejandra Ortiz Pinzón</a:t>
            </a:r>
          </a:p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Nourd"/>
              </a:rPr>
              <a:t>Profesional Centro de Diálogo</a:t>
            </a:r>
          </a:p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Nourd"/>
              </a:rPr>
              <a:t>Dirección de Extensión y Egresados U. Rosario</a:t>
            </a:r>
          </a:p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Nourd"/>
              </a:rPr>
              <a:t>mariaalejandra.otriz@urosario.edu.co</a:t>
            </a:r>
          </a:p>
          <a:p>
            <a:pPr marL="0" lvl="0" indent="0" algn="r">
              <a:lnSpc>
                <a:spcPts val="4199"/>
              </a:lnSpc>
              <a:spcBef>
                <a:spcPct val="0"/>
              </a:spcBef>
            </a:pPr>
            <a:endParaRPr lang="en-US" sz="2999">
              <a:solidFill>
                <a:srgbClr val="FFFFFF"/>
              </a:solidFill>
              <a:latin typeface="Nourd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260858" y="7874806"/>
            <a:ext cx="0" cy="9723825"/>
          </a:xfrm>
          <a:prstGeom prst="line">
            <a:avLst/>
          </a:prstGeom>
          <a:ln w="104775" cap="flat">
            <a:solidFill>
              <a:srgbClr val="FFFFFF">
                <a:alpha val="3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506363" y="1025615"/>
            <a:ext cx="5450905" cy="6601032"/>
          </a:xfrm>
          <a:custGeom>
            <a:avLst/>
            <a:gdLst/>
            <a:ahLst/>
            <a:cxnLst/>
            <a:rect l="l" t="t" r="r" b="b"/>
            <a:pathLst>
              <a:path w="5450905" h="6601032">
                <a:moveTo>
                  <a:pt x="0" y="0"/>
                </a:moveTo>
                <a:lnTo>
                  <a:pt x="5450905" y="0"/>
                </a:lnTo>
                <a:lnTo>
                  <a:pt x="5450905" y="6601032"/>
                </a:lnTo>
                <a:lnTo>
                  <a:pt x="0" y="660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166668"/>
            <a:ext cx="7814895" cy="156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37"/>
              </a:lnSpc>
            </a:pPr>
            <a:r>
              <a:rPr lang="en-US" sz="4526">
                <a:solidFill>
                  <a:srgbClr val="000000"/>
                </a:solidFill>
                <a:latin typeface="Nourd Bold"/>
              </a:rPr>
              <a:t>Proyecto </a:t>
            </a:r>
          </a:p>
          <a:p>
            <a:pPr marL="0" lvl="0" indent="0" algn="just">
              <a:lnSpc>
                <a:spcPts val="6337"/>
              </a:lnSpc>
              <a:spcBef>
                <a:spcPct val="0"/>
              </a:spcBef>
            </a:pPr>
            <a:endParaRPr lang="en-US" sz="4526">
              <a:solidFill>
                <a:srgbClr val="000000"/>
              </a:solidFill>
              <a:latin typeface="Nour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5715294" y="869295"/>
            <a:ext cx="1623060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252629"/>
                </a:solidFill>
                <a:latin typeface="Nourd"/>
              </a:rPr>
              <a:t>¡Gracias!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8" y="0"/>
            <a:ext cx="18392100" cy="10347567"/>
          </a:xfrm>
          <a:custGeom>
            <a:avLst/>
            <a:gdLst/>
            <a:ahLst/>
            <a:cxnLst/>
            <a:rect l="l" t="t" r="r" b="b"/>
            <a:pathLst>
              <a:path w="18392100" h="10347567">
                <a:moveTo>
                  <a:pt x="0" y="0"/>
                </a:moveTo>
                <a:lnTo>
                  <a:pt x="18392100" y="0"/>
                </a:lnTo>
                <a:lnTo>
                  <a:pt x="18392100" y="10347567"/>
                </a:lnTo>
                <a:lnTo>
                  <a:pt x="0" y="10347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" b="-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406448"/>
            <a:ext cx="6841135" cy="7972513"/>
          </a:xfrm>
          <a:custGeom>
            <a:avLst/>
            <a:gdLst/>
            <a:ahLst/>
            <a:cxnLst/>
            <a:rect l="l" t="t" r="r" b="b"/>
            <a:pathLst>
              <a:path w="6841135" h="7972513">
                <a:moveTo>
                  <a:pt x="0" y="0"/>
                </a:moveTo>
                <a:lnTo>
                  <a:pt x="6841135" y="0"/>
                </a:lnTo>
                <a:lnTo>
                  <a:pt x="6841135" y="7972514"/>
                </a:lnTo>
                <a:lnTo>
                  <a:pt x="0" y="7972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13326" y="1644448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24407B"/>
                </a:solidFill>
                <a:latin typeface="Nourd Bold"/>
              </a:rPr>
              <a:t>(Vinculación con el Medio bidireccional)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90640" y="2958898"/>
            <a:ext cx="932482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252629"/>
                </a:solidFill>
                <a:latin typeface="Nourd"/>
              </a:rPr>
              <a:t>La Ley 30 de 1992 define la extensión como: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74780" y="4259044"/>
            <a:ext cx="8534071" cy="3648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52629"/>
                </a:solidFill>
                <a:latin typeface="Nourd"/>
              </a:rPr>
              <a:t>“Aquellos programas de educación permanente, cursos, seminarios y demás destinados a la difusión del conocimiento, al intercambio de experiencias, así como las actividades de servicio tendientes a procurar el bienestar general de la comunidad y la satisfacción de las necesidades de la sociedad“.</a:t>
            </a:r>
          </a:p>
        </p:txBody>
      </p:sp>
      <p:sp>
        <p:nvSpPr>
          <p:cNvPr id="7" name="Freeform 7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084" b="-74278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5202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La extensión en Colombia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8" y="580273"/>
            <a:ext cx="18392100" cy="10347567"/>
          </a:xfrm>
          <a:custGeom>
            <a:avLst/>
            <a:gdLst/>
            <a:ahLst/>
            <a:cxnLst/>
            <a:rect l="l" t="t" r="r" b="b"/>
            <a:pathLst>
              <a:path w="18392100" h="10347567">
                <a:moveTo>
                  <a:pt x="0" y="0"/>
                </a:moveTo>
                <a:lnTo>
                  <a:pt x="18392100" y="0"/>
                </a:lnTo>
                <a:lnTo>
                  <a:pt x="18392100" y="10347567"/>
                </a:lnTo>
                <a:lnTo>
                  <a:pt x="0" y="10347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" b="-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084" b="-742787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9144000" y="5660268"/>
            <a:ext cx="8164" cy="771808"/>
          </a:xfrm>
          <a:prstGeom prst="rect">
            <a:avLst/>
          </a:prstGeom>
          <a:solidFill>
            <a:srgbClr val="252629"/>
          </a:solidFill>
        </p:spPr>
      </p:sp>
      <p:sp>
        <p:nvSpPr>
          <p:cNvPr id="5" name="Freeform 5"/>
          <p:cNvSpPr/>
          <p:nvPr/>
        </p:nvSpPr>
        <p:spPr>
          <a:xfrm>
            <a:off x="8375852" y="2353957"/>
            <a:ext cx="1657550" cy="501409"/>
          </a:xfrm>
          <a:custGeom>
            <a:avLst/>
            <a:gdLst/>
            <a:ahLst/>
            <a:cxnLst/>
            <a:rect l="l" t="t" r="r" b="b"/>
            <a:pathLst>
              <a:path w="1657550" h="501409">
                <a:moveTo>
                  <a:pt x="0" y="0"/>
                </a:moveTo>
                <a:lnTo>
                  <a:pt x="1657550" y="0"/>
                </a:lnTo>
                <a:lnTo>
                  <a:pt x="1657550" y="501409"/>
                </a:lnTo>
                <a:lnTo>
                  <a:pt x="0" y="501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103530"/>
            <a:ext cx="8598876" cy="5754081"/>
          </a:xfrm>
          <a:custGeom>
            <a:avLst/>
            <a:gdLst/>
            <a:ahLst/>
            <a:cxnLst/>
            <a:rect l="l" t="t" r="r" b="b"/>
            <a:pathLst>
              <a:path w="8598876" h="5754081">
                <a:moveTo>
                  <a:pt x="0" y="0"/>
                </a:moveTo>
                <a:lnTo>
                  <a:pt x="8598876" y="0"/>
                </a:lnTo>
                <a:lnTo>
                  <a:pt x="8598876" y="5754082"/>
                </a:lnTo>
                <a:lnTo>
                  <a:pt x="0" y="5754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004976"/>
            <a:ext cx="7347152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52629"/>
                </a:solidFill>
                <a:latin typeface="Nourd"/>
              </a:rPr>
              <a:t>La Universidad del Rosario (con 370 años de historia), fiel a su misión humanista, lanzó la </a:t>
            </a:r>
            <a:r>
              <a:rPr lang="en-US" sz="3000">
                <a:solidFill>
                  <a:srgbClr val="252629"/>
                </a:solidFill>
                <a:latin typeface="Nourd Bold"/>
              </a:rPr>
              <a:t>Ruta 2025.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02659" y="1988981"/>
            <a:ext cx="729496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Un Plan Integral de Desarrollo donde uno de sus objetivos es la Regionalización.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5968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La extensión en URosario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64335" y="5076062"/>
            <a:ext cx="7294965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52629"/>
                </a:solidFill>
                <a:latin typeface="Nourd"/>
              </a:rPr>
              <a:t>Fortalecer los procesos y actividades a través de las cuales la universidad establece una </a:t>
            </a:r>
            <a:r>
              <a:rPr lang="en-US" sz="3000">
                <a:solidFill>
                  <a:srgbClr val="252629"/>
                </a:solidFill>
                <a:latin typeface="Nourd Bold"/>
              </a:rPr>
              <a:t>relación dialogante</a:t>
            </a:r>
            <a:r>
              <a:rPr lang="en-US" sz="3000">
                <a:solidFill>
                  <a:srgbClr val="252629"/>
                </a:solidFill>
                <a:latin typeface="Nourd"/>
              </a:rPr>
              <a:t> con el entorno para contribuir al </a:t>
            </a:r>
            <a:r>
              <a:rPr lang="en-US" sz="3000">
                <a:solidFill>
                  <a:srgbClr val="252629"/>
                </a:solidFill>
                <a:latin typeface="Nourd Bold"/>
              </a:rPr>
              <a:t>desarrollo del país</a:t>
            </a:r>
            <a:r>
              <a:rPr lang="en-US" sz="3000">
                <a:solidFill>
                  <a:srgbClr val="252629"/>
                </a:solidFill>
                <a:latin typeface="Nourd"/>
              </a:rPr>
              <a:t>, a la empleabilidad y al posicionamiento de la Universidad como un </a:t>
            </a:r>
            <a:r>
              <a:rPr lang="en-US" sz="3000">
                <a:solidFill>
                  <a:srgbClr val="252629"/>
                </a:solidFill>
                <a:latin typeface="Nourd Bold"/>
              </a:rPr>
              <a:t>actor protagónico en las regiones</a:t>
            </a:r>
            <a:r>
              <a:rPr lang="en-US" sz="3000">
                <a:solidFill>
                  <a:srgbClr val="252629"/>
                </a:solidFill>
                <a:latin typeface="Nourd"/>
              </a:rPr>
              <a:t>, en colaboración con </a:t>
            </a:r>
            <a:r>
              <a:rPr lang="en-US" sz="3000">
                <a:solidFill>
                  <a:srgbClr val="252629"/>
                </a:solidFill>
                <a:latin typeface="Nourd Bold"/>
              </a:rPr>
              <a:t>aliados </a:t>
            </a:r>
            <a:r>
              <a:rPr lang="en-US" sz="3000">
                <a:solidFill>
                  <a:srgbClr val="252629"/>
                </a:solidFill>
                <a:latin typeface="Nourd"/>
              </a:rPr>
              <a:t>estratégicos.</a:t>
            </a:r>
          </a:p>
        </p:txBody>
      </p:sp>
      <p:sp>
        <p:nvSpPr>
          <p:cNvPr id="11" name="Freeform 11"/>
          <p:cNvSpPr/>
          <p:nvPr/>
        </p:nvSpPr>
        <p:spPr>
          <a:xfrm rot="5318706">
            <a:off x="13170298" y="3852826"/>
            <a:ext cx="1657550" cy="501409"/>
          </a:xfrm>
          <a:custGeom>
            <a:avLst/>
            <a:gdLst/>
            <a:ahLst/>
            <a:cxnLst/>
            <a:rect l="l" t="t" r="r" b="b"/>
            <a:pathLst>
              <a:path w="1657550" h="501409">
                <a:moveTo>
                  <a:pt x="0" y="0"/>
                </a:moveTo>
                <a:lnTo>
                  <a:pt x="1657550" y="0"/>
                </a:lnTo>
                <a:lnTo>
                  <a:pt x="1657550" y="501409"/>
                </a:lnTo>
                <a:lnTo>
                  <a:pt x="0" y="501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154" y="7130281"/>
            <a:ext cx="7992114" cy="5014000"/>
          </a:xfrm>
          <a:custGeom>
            <a:avLst/>
            <a:gdLst/>
            <a:ahLst/>
            <a:cxnLst/>
            <a:rect l="l" t="t" r="r" b="b"/>
            <a:pathLst>
              <a:path w="7992114" h="5014000">
                <a:moveTo>
                  <a:pt x="0" y="0"/>
                </a:moveTo>
                <a:lnTo>
                  <a:pt x="7992115" y="0"/>
                </a:lnTo>
                <a:lnTo>
                  <a:pt x="7992115" y="5014000"/>
                </a:lnTo>
                <a:lnTo>
                  <a:pt x="0" y="501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149" r="-145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10196" y="2962717"/>
            <a:ext cx="8698404" cy="6295583"/>
            <a:chOff x="0" y="0"/>
            <a:chExt cx="2290938" cy="16580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90938" cy="1658096"/>
            </a:xfrm>
            <a:custGeom>
              <a:avLst/>
              <a:gdLst/>
              <a:ahLst/>
              <a:cxnLst/>
              <a:rect l="l" t="t" r="r" b="b"/>
              <a:pathLst>
                <a:path w="2290938" h="1658096">
                  <a:moveTo>
                    <a:pt x="0" y="0"/>
                  </a:moveTo>
                  <a:lnTo>
                    <a:pt x="2290938" y="0"/>
                  </a:lnTo>
                  <a:lnTo>
                    <a:pt x="2290938" y="1658096"/>
                  </a:lnTo>
                  <a:lnTo>
                    <a:pt x="0" y="1658096"/>
                  </a:lnTo>
                  <a:close/>
                </a:path>
              </a:pathLst>
            </a:custGeom>
            <a:solidFill>
              <a:srgbClr val="D9D9D9">
                <a:alpha val="53725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290938" cy="1696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43898" y="3101206"/>
            <a:ext cx="8431000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ourd"/>
              </a:rPr>
              <a:t>Se vio la necesidad de plantear un plan específico para apoyar el desarrollo de las regiones desde las capacidades de la academia, más allá de las funciones sustantivas de docencia e investigación.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Nourd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ourd Bold"/>
              </a:rPr>
              <a:t>Bajo esta premisa nace en 2019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0180" y="2905567"/>
            <a:ext cx="8832063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El desarrollo en Colombia se concentra en el centro del país.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 El 61%  de los departamentos tienen calificaciones por debajo de 5 en el índice departamental de competitividad (en una escala de 1 a 10).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5202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Contibución al desarrollo nacional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1028700"/>
            <a:ext cx="11868155" cy="1049624"/>
          </a:xfrm>
          <a:custGeom>
            <a:avLst/>
            <a:gdLst/>
            <a:ahLst/>
            <a:cxnLst/>
            <a:rect l="l" t="t" r="r" b="b"/>
            <a:pathLst>
              <a:path w="11868155" h="1049624">
                <a:moveTo>
                  <a:pt x="0" y="0"/>
                </a:moveTo>
                <a:lnTo>
                  <a:pt x="11868155" y="0"/>
                </a:lnTo>
                <a:lnTo>
                  <a:pt x="11868155" y="1049624"/>
                </a:lnTo>
                <a:lnTo>
                  <a:pt x="0" y="104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417" r="-54931" b="-78253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5202" y="1134412"/>
            <a:ext cx="14694304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a través de los diálogos nacionales: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 rot="-10800000">
            <a:off x="11480151" y="1045766"/>
            <a:ext cx="11558298" cy="1032557"/>
          </a:xfrm>
          <a:custGeom>
            <a:avLst/>
            <a:gdLst/>
            <a:ahLst/>
            <a:cxnLst/>
            <a:rect l="l" t="t" r="r" b="b"/>
            <a:pathLst>
              <a:path w="11558298" h="1032557">
                <a:moveTo>
                  <a:pt x="0" y="0"/>
                </a:moveTo>
                <a:lnTo>
                  <a:pt x="11558298" y="0"/>
                </a:lnTo>
                <a:lnTo>
                  <a:pt x="11558298" y="1032558"/>
                </a:lnTo>
                <a:lnTo>
                  <a:pt x="0" y="103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126" r="-59084" b="-79712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096755" y="1105793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Proyecto Ruta País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427440" y="7130281"/>
            <a:ext cx="2663915" cy="1867192"/>
            <a:chOff x="0" y="0"/>
            <a:chExt cx="3551887" cy="24895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51887" cy="2489590"/>
            </a:xfrm>
            <a:custGeom>
              <a:avLst/>
              <a:gdLst/>
              <a:ahLst/>
              <a:cxnLst/>
              <a:rect l="l" t="t" r="r" b="b"/>
              <a:pathLst>
                <a:path w="3551887" h="2489590">
                  <a:moveTo>
                    <a:pt x="0" y="0"/>
                  </a:moveTo>
                  <a:lnTo>
                    <a:pt x="3551887" y="0"/>
                  </a:lnTo>
                  <a:lnTo>
                    <a:pt x="3551887" y="2489590"/>
                  </a:lnTo>
                  <a:lnTo>
                    <a:pt x="0" y="248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000"/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3551887" cy="1174497"/>
            </a:xfrm>
            <a:custGeom>
              <a:avLst/>
              <a:gdLst/>
              <a:ahLst/>
              <a:cxnLst/>
              <a:rect l="l" t="t" r="r" b="b"/>
              <a:pathLst>
                <a:path w="3551887" h="1174497">
                  <a:moveTo>
                    <a:pt x="0" y="0"/>
                  </a:moveTo>
                  <a:lnTo>
                    <a:pt x="3551887" y="0"/>
                  </a:lnTo>
                  <a:lnTo>
                    <a:pt x="3551887" y="1174497"/>
                  </a:lnTo>
                  <a:lnTo>
                    <a:pt x="0" y="1174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000"/>
              </a:blip>
              <a:stretch>
                <a:fillRect b="-11197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8536" y="2400300"/>
            <a:ext cx="8509468" cy="6376833"/>
          </a:xfrm>
          <a:custGeom>
            <a:avLst/>
            <a:gdLst/>
            <a:ahLst/>
            <a:cxnLst/>
            <a:rect l="l" t="t" r="r" b="b"/>
            <a:pathLst>
              <a:path w="8509468" h="6376833">
                <a:moveTo>
                  <a:pt x="0" y="0"/>
                </a:moveTo>
                <a:lnTo>
                  <a:pt x="8509468" y="0"/>
                </a:lnTo>
                <a:lnTo>
                  <a:pt x="8509468" y="6376833"/>
                </a:lnTo>
                <a:lnTo>
                  <a:pt x="0" y="6376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6" r="-91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39528" y="2343150"/>
            <a:ext cx="7929936" cy="691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Este proyecto busca generar escenarios de diálogo sobre los principales temas de interés regional, con la participación de los actores más influyentes del sector público, privado, academia y sociedad civil, para analizar sus problemáticas.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El objetivo final es proponer posibles frentes de solución y trabajar de manera articulada en la búsqueda del bien común.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198739" y="5829300"/>
            <a:ext cx="811514" cy="804137"/>
          </a:xfrm>
          <a:custGeom>
            <a:avLst/>
            <a:gdLst/>
            <a:ahLst/>
            <a:cxnLst/>
            <a:rect l="l" t="t" r="r" b="b"/>
            <a:pathLst>
              <a:path w="811514" h="804137">
                <a:moveTo>
                  <a:pt x="0" y="0"/>
                </a:moveTo>
                <a:lnTo>
                  <a:pt x="811514" y="0"/>
                </a:lnTo>
                <a:lnTo>
                  <a:pt x="811514" y="804137"/>
                </a:lnTo>
                <a:lnTo>
                  <a:pt x="0" y="804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5202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Proyecto Ruta País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75822" y="2487467"/>
            <a:ext cx="3984042" cy="5312056"/>
          </a:xfrm>
          <a:custGeom>
            <a:avLst/>
            <a:gdLst/>
            <a:ahLst/>
            <a:cxnLst/>
            <a:rect l="l" t="t" r="r" b="b"/>
            <a:pathLst>
              <a:path w="3984042" h="5312056">
                <a:moveTo>
                  <a:pt x="0" y="0"/>
                </a:moveTo>
                <a:lnTo>
                  <a:pt x="3984042" y="0"/>
                </a:lnTo>
                <a:lnTo>
                  <a:pt x="3984042" y="5312056"/>
                </a:lnTo>
                <a:lnTo>
                  <a:pt x="0" y="5312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75720" y="2506665"/>
            <a:ext cx="7057143" cy="5292857"/>
          </a:xfrm>
          <a:custGeom>
            <a:avLst/>
            <a:gdLst/>
            <a:ahLst/>
            <a:cxnLst/>
            <a:rect l="l" t="t" r="r" b="b"/>
            <a:pathLst>
              <a:path w="7057143" h="5292857">
                <a:moveTo>
                  <a:pt x="0" y="0"/>
                </a:moveTo>
                <a:lnTo>
                  <a:pt x="7057143" y="0"/>
                </a:lnTo>
                <a:lnTo>
                  <a:pt x="7057143" y="5292858"/>
                </a:lnTo>
                <a:lnTo>
                  <a:pt x="0" y="529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66404" y="2487467"/>
            <a:ext cx="3753429" cy="5312056"/>
          </a:xfrm>
          <a:custGeom>
            <a:avLst/>
            <a:gdLst/>
            <a:ahLst/>
            <a:cxnLst/>
            <a:rect l="l" t="t" r="r" b="b"/>
            <a:pathLst>
              <a:path w="3753429" h="5312056">
                <a:moveTo>
                  <a:pt x="0" y="0"/>
                </a:moveTo>
                <a:lnTo>
                  <a:pt x="3753429" y="0"/>
                </a:lnTo>
                <a:lnTo>
                  <a:pt x="3753429" y="5312056"/>
                </a:lnTo>
                <a:lnTo>
                  <a:pt x="0" y="5312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8244" t="-89467" r="-289590" b="-839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75822" y="2487477"/>
            <a:ext cx="3761085" cy="5312056"/>
          </a:xfrm>
          <a:custGeom>
            <a:avLst/>
            <a:gdLst/>
            <a:ahLst/>
            <a:cxnLst/>
            <a:rect l="l" t="t" r="r" b="b"/>
            <a:pathLst>
              <a:path w="3761085" h="5312056">
                <a:moveTo>
                  <a:pt x="0" y="0"/>
                </a:moveTo>
                <a:lnTo>
                  <a:pt x="3761085" y="0"/>
                </a:lnTo>
                <a:lnTo>
                  <a:pt x="3761085" y="5312056"/>
                </a:lnTo>
                <a:lnTo>
                  <a:pt x="0" y="5312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43" r="-104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2581" y="8085950"/>
            <a:ext cx="1685963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52629"/>
                </a:solidFill>
                <a:latin typeface="Nourd"/>
              </a:rPr>
              <a:t>El recorrido comprende una ruta por zonas de alta vulnerabilidad, pero también por las de mayor éxito, de manera que se pueda exponer a los colombianos una visión integral de la  realidad del país y de los esfuerzos que se hacen en pro del desarrollo nacional.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5202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Proyecto Ruta País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2887" y="1430254"/>
            <a:ext cx="17985113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En las regiones visitadas se desarrollan una o dos de las siguientes acciones:  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421629" y="2260770"/>
            <a:ext cx="7106516" cy="4626732"/>
          </a:xfrm>
          <a:custGeom>
            <a:avLst/>
            <a:gdLst/>
            <a:ahLst/>
            <a:cxnLst/>
            <a:rect l="l" t="t" r="r" b="b"/>
            <a:pathLst>
              <a:path w="7106516" h="4626732">
                <a:moveTo>
                  <a:pt x="0" y="0"/>
                </a:moveTo>
                <a:lnTo>
                  <a:pt x="7106515" y="0"/>
                </a:lnTo>
                <a:lnTo>
                  <a:pt x="7106515" y="4626732"/>
                </a:lnTo>
                <a:lnTo>
                  <a:pt x="0" y="4626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216" t="-68290" r="-1513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21629" y="5899760"/>
            <a:ext cx="7106516" cy="3992270"/>
          </a:xfrm>
          <a:custGeom>
            <a:avLst/>
            <a:gdLst/>
            <a:ahLst/>
            <a:cxnLst/>
            <a:rect l="l" t="t" r="r" b="b"/>
            <a:pathLst>
              <a:path w="7106516" h="3992270">
                <a:moveTo>
                  <a:pt x="0" y="0"/>
                </a:moveTo>
                <a:lnTo>
                  <a:pt x="7106515" y="0"/>
                </a:lnTo>
                <a:lnTo>
                  <a:pt x="7106515" y="3992270"/>
                </a:lnTo>
                <a:lnTo>
                  <a:pt x="0" y="3992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8365999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 Proyecto Ruta País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2887" y="2443480"/>
            <a:ext cx="9339052" cy="744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endParaRPr/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Actividad central del proyecto. Se lleva a cabo en todas las ciudades que visita la Ruta.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 </a:t>
            </a: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Se transmite vía streaming o diferido a través de diversos canales de YouTube con alcance nacional e internacional.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marL="647702" lvl="1" indent="-323851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252629"/>
                </a:solidFill>
                <a:latin typeface="Nourd"/>
              </a:rPr>
              <a:t>El tema del diálogo es propuesto por el aliado regional. Algunos de los temas abordados son: competitividad, buen gobierno, promoción de las fortalezas culturales y turísticas de cada región, contexto juvenil, migración, seguridad, entre otros.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4703" y="2290996"/>
            <a:ext cx="9287445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B8E12"/>
                </a:solidFill>
                <a:latin typeface="Nourd Bold"/>
              </a:rPr>
              <a:t>I. Foro Ruta País: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" y="0"/>
            <a:ext cx="18387501" cy="1105793"/>
          </a:xfrm>
          <a:custGeom>
            <a:avLst/>
            <a:gdLst/>
            <a:ahLst/>
            <a:cxnLst/>
            <a:rect l="l" t="t" r="r" b="b"/>
            <a:pathLst>
              <a:path w="18387501" h="1105793">
                <a:moveTo>
                  <a:pt x="0" y="0"/>
                </a:moveTo>
                <a:lnTo>
                  <a:pt x="18387501" y="0"/>
                </a:lnTo>
                <a:lnTo>
                  <a:pt x="18387501" y="1105793"/>
                </a:lnTo>
                <a:lnTo>
                  <a:pt x="0" y="110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84" b="-7427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8365999" y="133797"/>
            <a:ext cx="146943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8F8F8"/>
                </a:solidFill>
                <a:latin typeface="Nourd Bold"/>
              </a:rPr>
              <a:t> Proyecto Ruta País</a:t>
            </a:r>
          </a:p>
        </p:txBody>
      </p:sp>
      <p:sp>
        <p:nvSpPr>
          <p:cNvPr id="4" name="Freeform 4"/>
          <p:cNvSpPr/>
          <p:nvPr/>
        </p:nvSpPr>
        <p:spPr>
          <a:xfrm>
            <a:off x="565948" y="2407397"/>
            <a:ext cx="8631880" cy="6473910"/>
          </a:xfrm>
          <a:custGeom>
            <a:avLst/>
            <a:gdLst/>
            <a:ahLst/>
            <a:cxnLst/>
            <a:rect l="l" t="t" r="r" b="b"/>
            <a:pathLst>
              <a:path w="8631880" h="6473910">
                <a:moveTo>
                  <a:pt x="0" y="0"/>
                </a:moveTo>
                <a:lnTo>
                  <a:pt x="8631880" y="0"/>
                </a:lnTo>
                <a:lnTo>
                  <a:pt x="8631880" y="6473910"/>
                </a:lnTo>
                <a:lnTo>
                  <a:pt x="0" y="6473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018207" y="3137762"/>
            <a:ext cx="7241093" cy="691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Dependiendo de los apoyos regionales conseguidos, se plantean una serie de visitas con actores regionales con el fin de conocer las actividades que se adelantan en la zona e identificar oportunidades de cooperación desde las capacidades de la Universidad.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52629"/>
                </a:solidFill>
                <a:latin typeface="Nourd"/>
              </a:rPr>
              <a:t>En representación de la institución asisten funcionarios y académicos expertos en los temas. 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52629"/>
              </a:solidFill>
              <a:latin typeface="Nourd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252629"/>
              </a:solidFill>
              <a:latin typeface="Nour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83124" y="2359772"/>
            <a:ext cx="9287445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B8E12"/>
                </a:solidFill>
                <a:latin typeface="Nourd Bold"/>
              </a:rPr>
              <a:t>II.Agenda Paralela de visitas Ruta País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AAF638-FD51-4ED1-80A0-AE76C5DB39E0}"/>
</file>

<file path=customXml/itemProps2.xml><?xml version="1.0" encoding="utf-8"?>
<ds:datastoreItem xmlns:ds="http://schemas.openxmlformats.org/officeDocument/2006/customXml" ds:itemID="{8D4226A6-E99A-4D11-9760-4A9BD233668A}"/>
</file>

<file path=customXml/itemProps3.xml><?xml version="1.0" encoding="utf-8"?>
<ds:datastoreItem xmlns:ds="http://schemas.openxmlformats.org/officeDocument/2006/customXml" ds:itemID="{5B8935A2-2562-40D7-8C63-2162F79FF2DE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996</Words>
  <Application>Microsoft Macintosh PowerPoint</Application>
  <PresentationFormat>Personalizado</PresentationFormat>
  <Paragraphs>136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Calibri</vt:lpstr>
      <vt:lpstr>Nourd</vt:lpstr>
      <vt:lpstr>Arial</vt:lpstr>
      <vt:lpstr>Nourd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Ponencia</dc:title>
  <cp:lastModifiedBy>Valentina Bobadilla Seguel</cp:lastModifiedBy>
  <cp:revision>3</cp:revision>
  <dcterms:created xsi:type="dcterms:W3CDTF">2006-08-16T00:00:00Z</dcterms:created>
  <dcterms:modified xsi:type="dcterms:W3CDTF">2024-01-12T20:56:15Z</dcterms:modified>
  <dc:identifier>DAF5lnSCmOw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