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diagrams/data7.xml" ContentType="application/vnd.openxmlformats-officedocument.drawingml.diagramData+xml"/>
  <Override PartName="/ppt/presentation.xml" ContentType="application/vnd.openxmlformats-officedocument.presentationml.presentation.main+xml"/>
  <Override PartName="/ppt/diagrams/data6.xml" ContentType="application/vnd.openxmlformats-officedocument.drawingml.diagramData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data8.xml" ContentType="application/vnd.openxmlformats-officedocument.drawingml.diagramData+xml"/>
  <Override PartName="/ppt/diagrams/data2.xml" ContentType="application/vnd.openxmlformats-officedocument.drawingml.diagramData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drawing6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6.xml" ContentType="application/vnd.openxmlformats-officedocument.drawingml.diagramStyle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colors6.xml" ContentType="application/vnd.openxmlformats-officedocument.drawingml.diagramColors+xml"/>
  <Override PartName="/ppt/diagrams/layout6.xml" ContentType="application/vnd.openxmlformats-officedocument.drawingml.diagramLayout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rawing5.xml" ContentType="application/vnd.ms-office.drawingml.diagramDrawing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</p:sldMasterIdLst>
  <p:notesMasterIdLst>
    <p:notesMasterId r:id="rId26"/>
  </p:notesMasterIdLst>
  <p:sldIdLst>
    <p:sldId id="337" r:id="rId4"/>
    <p:sldId id="338" r:id="rId5"/>
    <p:sldId id="256" r:id="rId6"/>
    <p:sldId id="324" r:id="rId7"/>
    <p:sldId id="325" r:id="rId8"/>
    <p:sldId id="326" r:id="rId9"/>
    <p:sldId id="328" r:id="rId10"/>
    <p:sldId id="329" r:id="rId11"/>
    <p:sldId id="330" r:id="rId12"/>
    <p:sldId id="331" r:id="rId13"/>
    <p:sldId id="335" r:id="rId14"/>
    <p:sldId id="332" r:id="rId15"/>
    <p:sldId id="258" r:id="rId16"/>
    <p:sldId id="405" r:id="rId17"/>
    <p:sldId id="257" r:id="rId18"/>
    <p:sldId id="260" r:id="rId19"/>
    <p:sldId id="403" r:id="rId20"/>
    <p:sldId id="401" r:id="rId21"/>
    <p:sldId id="406" r:id="rId22"/>
    <p:sldId id="2134805703" r:id="rId23"/>
    <p:sldId id="2134805706" r:id="rId24"/>
    <p:sldId id="2134805705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000" autoAdjust="0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image" Target="../media/image21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image" Target="../media/image21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53A90-2DBE-4EC9-BC06-D6F7E91975DE}" type="doc">
      <dgm:prSet loTypeId="urn:microsoft.com/office/officeart/2005/8/layout/radial4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1A1BFC88-28E9-444F-A742-9DF6FF90F819}">
      <dgm:prSet phldrT="[Texto]" custT="1"/>
      <dgm:spPr/>
      <dgm:t>
        <a:bodyPr/>
        <a:lstStyle/>
        <a:p>
          <a:r>
            <a:rPr lang="es-C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Pandemia que impide realizar actividades académicas presenciales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1CAEC3-FD2A-4392-A8BF-47B6E2084BD0}" type="parTrans" cxnId="{33D6D6E1-4ACF-4119-AA21-C4E4BA94B6BB}">
      <dgm:prSet/>
      <dgm:spPr/>
      <dgm:t>
        <a:bodyPr/>
        <a:lstStyle/>
        <a:p>
          <a:endParaRPr lang="es-ES"/>
        </a:p>
      </dgm:t>
    </dgm:pt>
    <dgm:pt modelId="{09561F4A-2BF6-41E9-A1B1-0DF6BF1A0E1E}" type="sibTrans" cxnId="{33D6D6E1-4ACF-4119-AA21-C4E4BA94B6BB}">
      <dgm:prSet/>
      <dgm:spPr/>
      <dgm:t>
        <a:bodyPr/>
        <a:lstStyle/>
        <a:p>
          <a:endParaRPr lang="es-ES"/>
        </a:p>
      </dgm:t>
    </dgm:pt>
    <dgm:pt modelId="{D30C076D-88E9-4CDF-9A66-EAB805CE9F34}">
      <dgm:prSet phldrT="[Texto]" custT="1"/>
      <dgm:spPr/>
      <dgm:t>
        <a:bodyPr/>
        <a:lstStyle/>
        <a:p>
          <a:r>
            <a:rPr lang="es-ES" sz="1800" dirty="0"/>
            <a:t>Estudiantes que deben migrar a virtualidad</a:t>
          </a:r>
        </a:p>
      </dgm:t>
    </dgm:pt>
    <dgm:pt modelId="{8D8C6A76-ED38-4CB6-B7C8-1EF7E41FA63C}" type="parTrans" cxnId="{832D1F1A-DD8B-4447-8987-C7E5B9979A31}">
      <dgm:prSet/>
      <dgm:spPr/>
      <dgm:t>
        <a:bodyPr/>
        <a:lstStyle/>
        <a:p>
          <a:endParaRPr lang="es-ES"/>
        </a:p>
      </dgm:t>
    </dgm:pt>
    <dgm:pt modelId="{7CBFF9AC-94B1-48DD-80EC-23824581749F}" type="sibTrans" cxnId="{832D1F1A-DD8B-4447-8987-C7E5B9979A31}">
      <dgm:prSet/>
      <dgm:spPr/>
      <dgm:t>
        <a:bodyPr/>
        <a:lstStyle/>
        <a:p>
          <a:endParaRPr lang="es-ES"/>
        </a:p>
      </dgm:t>
    </dgm:pt>
    <dgm:pt modelId="{DC5B5854-333A-4D7E-8592-92C86F096D5F}">
      <dgm:prSet phldrT="[Texto]" custT="1"/>
      <dgm:spPr/>
      <dgm:t>
        <a:bodyPr/>
        <a:lstStyle/>
        <a:p>
          <a:r>
            <a:rPr lang="es-ES" sz="1800" dirty="0"/>
            <a:t>Carreras que deben dar cumplimiento de un Decreto académico en contextos distintos</a:t>
          </a:r>
        </a:p>
      </dgm:t>
    </dgm:pt>
    <dgm:pt modelId="{BA4AA234-DA43-4A2D-B936-42D84C359DE1}" type="parTrans" cxnId="{B9F747C9-624F-417A-B306-8E07DB229C6D}">
      <dgm:prSet/>
      <dgm:spPr/>
      <dgm:t>
        <a:bodyPr/>
        <a:lstStyle/>
        <a:p>
          <a:endParaRPr lang="es-ES"/>
        </a:p>
      </dgm:t>
    </dgm:pt>
    <dgm:pt modelId="{69380927-DEF2-490C-AD96-BD5C844A7DF9}" type="sibTrans" cxnId="{B9F747C9-624F-417A-B306-8E07DB229C6D}">
      <dgm:prSet/>
      <dgm:spPr/>
      <dgm:t>
        <a:bodyPr/>
        <a:lstStyle/>
        <a:p>
          <a:endParaRPr lang="es-ES"/>
        </a:p>
      </dgm:t>
    </dgm:pt>
    <dgm:pt modelId="{B95DD90C-B29E-4E8A-97E2-8429C2B2C7A6}">
      <dgm:prSet phldrT="[Texto]" custT="1"/>
      <dgm:spPr/>
      <dgm:t>
        <a:bodyPr/>
        <a:lstStyle/>
        <a:p>
          <a:r>
            <a:rPr lang="es-CL" sz="1800" dirty="0"/>
            <a:t>Necesidad de estudiantes de ser un aporte al contexto actual</a:t>
          </a:r>
          <a:endParaRPr lang="es-ES" sz="1800" dirty="0"/>
        </a:p>
      </dgm:t>
    </dgm:pt>
    <dgm:pt modelId="{DFD74258-1DA1-4147-82F0-B4084FF6917C}" type="parTrans" cxnId="{FACF9AC2-568F-4305-B3BB-7473708A80ED}">
      <dgm:prSet/>
      <dgm:spPr/>
      <dgm:t>
        <a:bodyPr/>
        <a:lstStyle/>
        <a:p>
          <a:endParaRPr lang="es-ES"/>
        </a:p>
      </dgm:t>
    </dgm:pt>
    <dgm:pt modelId="{9A496F52-DACF-4F5C-9EDE-55468FBD9277}" type="sibTrans" cxnId="{FACF9AC2-568F-4305-B3BB-7473708A80ED}">
      <dgm:prSet/>
      <dgm:spPr/>
      <dgm:t>
        <a:bodyPr/>
        <a:lstStyle/>
        <a:p>
          <a:endParaRPr lang="es-ES"/>
        </a:p>
      </dgm:t>
    </dgm:pt>
    <dgm:pt modelId="{2D9023F1-397B-425A-9299-36CACC89CC26}">
      <dgm:prSet phldrT="[Texto]" custT="1"/>
      <dgm:spPr/>
      <dgm:t>
        <a:bodyPr/>
        <a:lstStyle/>
        <a:p>
          <a:r>
            <a:rPr lang="es-ES" sz="1800" dirty="0"/>
            <a:t>Necesidad de avanzar en los aprendizajes académicos sin perder la calidad de la formación</a:t>
          </a:r>
        </a:p>
      </dgm:t>
    </dgm:pt>
    <dgm:pt modelId="{FE7EDAE5-B985-49EA-B148-1FA930CD8404}" type="parTrans" cxnId="{D4E2AFE0-3373-4532-BEE3-9E453048D660}">
      <dgm:prSet/>
      <dgm:spPr/>
      <dgm:t>
        <a:bodyPr/>
        <a:lstStyle/>
        <a:p>
          <a:endParaRPr lang="es-ES"/>
        </a:p>
      </dgm:t>
    </dgm:pt>
    <dgm:pt modelId="{6057D671-DE84-4617-9FD8-65E072984E4A}" type="sibTrans" cxnId="{D4E2AFE0-3373-4532-BEE3-9E453048D660}">
      <dgm:prSet/>
      <dgm:spPr/>
      <dgm:t>
        <a:bodyPr/>
        <a:lstStyle/>
        <a:p>
          <a:endParaRPr lang="es-ES"/>
        </a:p>
      </dgm:t>
    </dgm:pt>
    <dgm:pt modelId="{490E418C-53FD-4597-9811-16528AE7C704}">
      <dgm:prSet/>
      <dgm:spPr/>
      <dgm:t>
        <a:bodyPr/>
        <a:lstStyle/>
        <a:p>
          <a:endParaRPr lang="es-ES" dirty="0"/>
        </a:p>
      </dgm:t>
    </dgm:pt>
    <dgm:pt modelId="{0D99709F-9953-4E01-AE6C-9661A2379DE5}" type="parTrans" cxnId="{E5CCF566-8EC0-4B8E-ADE1-F0D5653355F5}">
      <dgm:prSet/>
      <dgm:spPr/>
      <dgm:t>
        <a:bodyPr/>
        <a:lstStyle/>
        <a:p>
          <a:endParaRPr lang="es-ES"/>
        </a:p>
      </dgm:t>
    </dgm:pt>
    <dgm:pt modelId="{3627DF48-AEC1-4E1C-98BB-9E2B8DACBBD8}" type="sibTrans" cxnId="{E5CCF566-8EC0-4B8E-ADE1-F0D5653355F5}">
      <dgm:prSet/>
      <dgm:spPr/>
      <dgm:t>
        <a:bodyPr/>
        <a:lstStyle/>
        <a:p>
          <a:endParaRPr lang="es-ES"/>
        </a:p>
      </dgm:t>
    </dgm:pt>
    <dgm:pt modelId="{D482290D-7D63-4E06-8851-D666C87BA21D}">
      <dgm:prSet custT="1"/>
      <dgm:spPr/>
      <dgm:t>
        <a:bodyPr/>
        <a:lstStyle/>
        <a:p>
          <a:r>
            <a:rPr lang="es-CL" sz="1800" dirty="0"/>
            <a:t>Disponer de una plataformas que permite múltiples opciones (BB. </a:t>
          </a:r>
          <a:r>
            <a:rPr lang="es-CL" sz="1800" dirty="0" err="1"/>
            <a:t>Teams</a:t>
          </a:r>
          <a:r>
            <a:rPr lang="es-CL" sz="1800" dirty="0"/>
            <a:t>).</a:t>
          </a:r>
          <a:endParaRPr lang="es-ES" sz="1800" dirty="0"/>
        </a:p>
      </dgm:t>
    </dgm:pt>
    <dgm:pt modelId="{8A7F50EC-4C23-4FB0-856D-7FEE5C6AA79E}" type="parTrans" cxnId="{7A23F82C-9C3A-40BF-B483-7AA140A059EC}">
      <dgm:prSet/>
      <dgm:spPr/>
      <dgm:t>
        <a:bodyPr/>
        <a:lstStyle/>
        <a:p>
          <a:endParaRPr lang="es-ES"/>
        </a:p>
      </dgm:t>
    </dgm:pt>
    <dgm:pt modelId="{4EC309B7-0FF6-4B8B-A217-86D9B065B1D2}" type="sibTrans" cxnId="{7A23F82C-9C3A-40BF-B483-7AA140A059EC}">
      <dgm:prSet/>
      <dgm:spPr/>
      <dgm:t>
        <a:bodyPr/>
        <a:lstStyle/>
        <a:p>
          <a:endParaRPr lang="es-ES"/>
        </a:p>
      </dgm:t>
    </dgm:pt>
    <dgm:pt modelId="{3B57EC03-D981-4D85-A5E4-2FC8B329C4CB}" type="pres">
      <dgm:prSet presAssocID="{1DB53A90-2DBE-4EC9-BC06-D6F7E91975D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EE562E6-BF9D-4F7F-9952-C2331EC4EEF5}" type="pres">
      <dgm:prSet presAssocID="{1A1BFC88-28E9-444F-A742-9DF6FF90F819}" presName="centerShape" presStyleLbl="node0" presStyleIdx="0" presStyleCnt="1" custScaleX="107781" custScaleY="109788"/>
      <dgm:spPr/>
    </dgm:pt>
    <dgm:pt modelId="{35E8B6A9-CF23-4C37-8AB0-05B0900616DC}" type="pres">
      <dgm:prSet presAssocID="{8D8C6A76-ED38-4CB6-B7C8-1EF7E41FA63C}" presName="parTrans" presStyleLbl="bgSibTrans2D1" presStyleIdx="0" presStyleCnt="5"/>
      <dgm:spPr/>
    </dgm:pt>
    <dgm:pt modelId="{AD067B3C-CE9E-4E13-9671-6FF03E1F8F9A}" type="pres">
      <dgm:prSet presAssocID="{D30C076D-88E9-4CDF-9A66-EAB805CE9F34}" presName="node" presStyleLbl="node1" presStyleIdx="0" presStyleCnt="5">
        <dgm:presLayoutVars>
          <dgm:bulletEnabled val="1"/>
        </dgm:presLayoutVars>
      </dgm:prSet>
      <dgm:spPr/>
    </dgm:pt>
    <dgm:pt modelId="{1558472C-02EB-482C-B9EA-1B9C1D705E91}" type="pres">
      <dgm:prSet presAssocID="{BA4AA234-DA43-4A2D-B936-42D84C359DE1}" presName="parTrans" presStyleLbl="bgSibTrans2D1" presStyleIdx="1" presStyleCnt="5"/>
      <dgm:spPr/>
    </dgm:pt>
    <dgm:pt modelId="{857A103F-3684-4E15-AC14-DFA2B7AEAF5B}" type="pres">
      <dgm:prSet presAssocID="{DC5B5854-333A-4D7E-8592-92C86F096D5F}" presName="node" presStyleLbl="node1" presStyleIdx="1" presStyleCnt="5">
        <dgm:presLayoutVars>
          <dgm:bulletEnabled val="1"/>
        </dgm:presLayoutVars>
      </dgm:prSet>
      <dgm:spPr/>
    </dgm:pt>
    <dgm:pt modelId="{80CC264E-282E-4705-AAEB-4C42D893796A}" type="pres">
      <dgm:prSet presAssocID="{DFD74258-1DA1-4147-82F0-B4084FF6917C}" presName="parTrans" presStyleLbl="bgSibTrans2D1" presStyleIdx="2" presStyleCnt="5"/>
      <dgm:spPr/>
    </dgm:pt>
    <dgm:pt modelId="{822F5A3C-3DE6-4972-8B0D-5533FA6E2D66}" type="pres">
      <dgm:prSet presAssocID="{B95DD90C-B29E-4E8A-97E2-8429C2B2C7A6}" presName="node" presStyleLbl="node1" presStyleIdx="2" presStyleCnt="5" custRadScaleRad="103901" custRadScaleInc="619">
        <dgm:presLayoutVars>
          <dgm:bulletEnabled val="1"/>
        </dgm:presLayoutVars>
      </dgm:prSet>
      <dgm:spPr/>
    </dgm:pt>
    <dgm:pt modelId="{9AB0E064-0618-4085-A8B4-077D03B23926}" type="pres">
      <dgm:prSet presAssocID="{8A7F50EC-4C23-4FB0-856D-7FEE5C6AA79E}" presName="parTrans" presStyleLbl="bgSibTrans2D1" presStyleIdx="3" presStyleCnt="5"/>
      <dgm:spPr/>
    </dgm:pt>
    <dgm:pt modelId="{40886609-FDE7-433C-9479-DDDAC1DC3BC8}" type="pres">
      <dgm:prSet presAssocID="{D482290D-7D63-4E06-8851-D666C87BA21D}" presName="node" presStyleLbl="node1" presStyleIdx="3" presStyleCnt="5">
        <dgm:presLayoutVars>
          <dgm:bulletEnabled val="1"/>
        </dgm:presLayoutVars>
      </dgm:prSet>
      <dgm:spPr/>
    </dgm:pt>
    <dgm:pt modelId="{C36A3BEE-42A0-4FB6-AF95-4AECEDAC9005}" type="pres">
      <dgm:prSet presAssocID="{FE7EDAE5-B985-49EA-B148-1FA930CD8404}" presName="parTrans" presStyleLbl="bgSibTrans2D1" presStyleIdx="4" presStyleCnt="5"/>
      <dgm:spPr/>
    </dgm:pt>
    <dgm:pt modelId="{FD3EFE04-EE97-448A-A23E-B2FB2DAD3054}" type="pres">
      <dgm:prSet presAssocID="{2D9023F1-397B-425A-9299-36CACC89CC26}" presName="node" presStyleLbl="node1" presStyleIdx="4" presStyleCnt="5">
        <dgm:presLayoutVars>
          <dgm:bulletEnabled val="1"/>
        </dgm:presLayoutVars>
      </dgm:prSet>
      <dgm:spPr/>
    </dgm:pt>
  </dgm:ptLst>
  <dgm:cxnLst>
    <dgm:cxn modelId="{832D1F1A-DD8B-4447-8987-C7E5B9979A31}" srcId="{1A1BFC88-28E9-444F-A742-9DF6FF90F819}" destId="{D30C076D-88E9-4CDF-9A66-EAB805CE9F34}" srcOrd="0" destOrd="0" parTransId="{8D8C6A76-ED38-4CB6-B7C8-1EF7E41FA63C}" sibTransId="{7CBFF9AC-94B1-48DD-80EC-23824581749F}"/>
    <dgm:cxn modelId="{22DBD426-CA9E-40B1-A9BF-0D50EFF47FBD}" type="presOf" srcId="{1A1BFC88-28E9-444F-A742-9DF6FF90F819}" destId="{2EE562E6-BF9D-4F7F-9952-C2331EC4EEF5}" srcOrd="0" destOrd="0" presId="urn:microsoft.com/office/officeart/2005/8/layout/radial4"/>
    <dgm:cxn modelId="{7A23F82C-9C3A-40BF-B483-7AA140A059EC}" srcId="{1A1BFC88-28E9-444F-A742-9DF6FF90F819}" destId="{D482290D-7D63-4E06-8851-D666C87BA21D}" srcOrd="3" destOrd="0" parTransId="{8A7F50EC-4C23-4FB0-856D-7FEE5C6AA79E}" sibTransId="{4EC309B7-0FF6-4B8B-A217-86D9B065B1D2}"/>
    <dgm:cxn modelId="{C17D4A36-28D6-42BB-8E67-17948F3CE5BF}" type="presOf" srcId="{490E418C-53FD-4597-9811-16528AE7C704}" destId="{822F5A3C-3DE6-4972-8B0D-5533FA6E2D66}" srcOrd="0" destOrd="1" presId="urn:microsoft.com/office/officeart/2005/8/layout/radial4"/>
    <dgm:cxn modelId="{E5CCF566-8EC0-4B8E-ADE1-F0D5653355F5}" srcId="{B95DD90C-B29E-4E8A-97E2-8429C2B2C7A6}" destId="{490E418C-53FD-4597-9811-16528AE7C704}" srcOrd="0" destOrd="0" parTransId="{0D99709F-9953-4E01-AE6C-9661A2379DE5}" sibTransId="{3627DF48-AEC1-4E1C-98BB-9E2B8DACBBD8}"/>
    <dgm:cxn modelId="{3C8C4B4F-1AC1-4F2F-95DC-CC35D72705EA}" type="presOf" srcId="{2D9023F1-397B-425A-9299-36CACC89CC26}" destId="{FD3EFE04-EE97-448A-A23E-B2FB2DAD3054}" srcOrd="0" destOrd="0" presId="urn:microsoft.com/office/officeart/2005/8/layout/radial4"/>
    <dgm:cxn modelId="{8EB7A957-A367-4D4A-A70F-616F45EBA19C}" type="presOf" srcId="{8D8C6A76-ED38-4CB6-B7C8-1EF7E41FA63C}" destId="{35E8B6A9-CF23-4C37-8AB0-05B0900616DC}" srcOrd="0" destOrd="0" presId="urn:microsoft.com/office/officeart/2005/8/layout/radial4"/>
    <dgm:cxn modelId="{5E77A583-3E2A-4AB1-AA30-C776AA155271}" type="presOf" srcId="{D482290D-7D63-4E06-8851-D666C87BA21D}" destId="{40886609-FDE7-433C-9479-DDDAC1DC3BC8}" srcOrd="0" destOrd="0" presId="urn:microsoft.com/office/officeart/2005/8/layout/radial4"/>
    <dgm:cxn modelId="{8023CA94-E43D-4D9D-A0B1-97470F7A8302}" type="presOf" srcId="{FE7EDAE5-B985-49EA-B148-1FA930CD8404}" destId="{C36A3BEE-42A0-4FB6-AF95-4AECEDAC9005}" srcOrd="0" destOrd="0" presId="urn:microsoft.com/office/officeart/2005/8/layout/radial4"/>
    <dgm:cxn modelId="{60C2889E-6054-40D4-8737-B47B220D095C}" type="presOf" srcId="{DFD74258-1DA1-4147-82F0-B4084FF6917C}" destId="{80CC264E-282E-4705-AAEB-4C42D893796A}" srcOrd="0" destOrd="0" presId="urn:microsoft.com/office/officeart/2005/8/layout/radial4"/>
    <dgm:cxn modelId="{28692DAE-BC9A-462B-B8F2-49B08283F01E}" type="presOf" srcId="{8A7F50EC-4C23-4FB0-856D-7FEE5C6AA79E}" destId="{9AB0E064-0618-4085-A8B4-077D03B23926}" srcOrd="0" destOrd="0" presId="urn:microsoft.com/office/officeart/2005/8/layout/radial4"/>
    <dgm:cxn modelId="{73B602B0-10D5-4DE4-BE18-774B4CF1F32F}" type="presOf" srcId="{B95DD90C-B29E-4E8A-97E2-8429C2B2C7A6}" destId="{822F5A3C-3DE6-4972-8B0D-5533FA6E2D66}" srcOrd="0" destOrd="0" presId="urn:microsoft.com/office/officeart/2005/8/layout/radial4"/>
    <dgm:cxn modelId="{FACF9AC2-568F-4305-B3BB-7473708A80ED}" srcId="{1A1BFC88-28E9-444F-A742-9DF6FF90F819}" destId="{B95DD90C-B29E-4E8A-97E2-8429C2B2C7A6}" srcOrd="2" destOrd="0" parTransId="{DFD74258-1DA1-4147-82F0-B4084FF6917C}" sibTransId="{9A496F52-DACF-4F5C-9EDE-55468FBD9277}"/>
    <dgm:cxn modelId="{B9F747C9-624F-417A-B306-8E07DB229C6D}" srcId="{1A1BFC88-28E9-444F-A742-9DF6FF90F819}" destId="{DC5B5854-333A-4D7E-8592-92C86F096D5F}" srcOrd="1" destOrd="0" parTransId="{BA4AA234-DA43-4A2D-B936-42D84C359DE1}" sibTransId="{69380927-DEF2-490C-AD96-BD5C844A7DF9}"/>
    <dgm:cxn modelId="{261FD5CD-10EB-4BA2-B2E3-4C36F373B043}" type="presOf" srcId="{DC5B5854-333A-4D7E-8592-92C86F096D5F}" destId="{857A103F-3684-4E15-AC14-DFA2B7AEAF5B}" srcOrd="0" destOrd="0" presId="urn:microsoft.com/office/officeart/2005/8/layout/radial4"/>
    <dgm:cxn modelId="{BED8E2D5-3241-4322-A86F-4072D2F0711A}" type="presOf" srcId="{BA4AA234-DA43-4A2D-B936-42D84C359DE1}" destId="{1558472C-02EB-482C-B9EA-1B9C1D705E91}" srcOrd="0" destOrd="0" presId="urn:microsoft.com/office/officeart/2005/8/layout/radial4"/>
    <dgm:cxn modelId="{D4E2AFE0-3373-4532-BEE3-9E453048D660}" srcId="{1A1BFC88-28E9-444F-A742-9DF6FF90F819}" destId="{2D9023F1-397B-425A-9299-36CACC89CC26}" srcOrd="4" destOrd="0" parTransId="{FE7EDAE5-B985-49EA-B148-1FA930CD8404}" sibTransId="{6057D671-DE84-4617-9FD8-65E072984E4A}"/>
    <dgm:cxn modelId="{33D6D6E1-4ACF-4119-AA21-C4E4BA94B6BB}" srcId="{1DB53A90-2DBE-4EC9-BC06-D6F7E91975DE}" destId="{1A1BFC88-28E9-444F-A742-9DF6FF90F819}" srcOrd="0" destOrd="0" parTransId="{131CAEC3-FD2A-4392-A8BF-47B6E2084BD0}" sibTransId="{09561F4A-2BF6-41E9-A1B1-0DF6BF1A0E1E}"/>
    <dgm:cxn modelId="{3459F8E1-7DEE-4EE0-8B3E-7F50FFF1C227}" type="presOf" srcId="{D30C076D-88E9-4CDF-9A66-EAB805CE9F34}" destId="{AD067B3C-CE9E-4E13-9671-6FF03E1F8F9A}" srcOrd="0" destOrd="0" presId="urn:microsoft.com/office/officeart/2005/8/layout/radial4"/>
    <dgm:cxn modelId="{611356E4-609D-4C27-82A9-F4F7A462E372}" type="presOf" srcId="{1DB53A90-2DBE-4EC9-BC06-D6F7E91975DE}" destId="{3B57EC03-D981-4D85-A5E4-2FC8B329C4CB}" srcOrd="0" destOrd="0" presId="urn:microsoft.com/office/officeart/2005/8/layout/radial4"/>
    <dgm:cxn modelId="{AADB8959-1706-4354-A35E-4C80481ECF2B}" type="presParOf" srcId="{3B57EC03-D981-4D85-A5E4-2FC8B329C4CB}" destId="{2EE562E6-BF9D-4F7F-9952-C2331EC4EEF5}" srcOrd="0" destOrd="0" presId="urn:microsoft.com/office/officeart/2005/8/layout/radial4"/>
    <dgm:cxn modelId="{67844179-8DE6-41F7-BB47-91224F070FB1}" type="presParOf" srcId="{3B57EC03-D981-4D85-A5E4-2FC8B329C4CB}" destId="{35E8B6A9-CF23-4C37-8AB0-05B0900616DC}" srcOrd="1" destOrd="0" presId="urn:microsoft.com/office/officeart/2005/8/layout/radial4"/>
    <dgm:cxn modelId="{C375A15A-979A-45B0-98A1-8DD30C3B23C7}" type="presParOf" srcId="{3B57EC03-D981-4D85-A5E4-2FC8B329C4CB}" destId="{AD067B3C-CE9E-4E13-9671-6FF03E1F8F9A}" srcOrd="2" destOrd="0" presId="urn:microsoft.com/office/officeart/2005/8/layout/radial4"/>
    <dgm:cxn modelId="{DD0A9ABA-FA23-4D60-B3EC-180133236812}" type="presParOf" srcId="{3B57EC03-D981-4D85-A5E4-2FC8B329C4CB}" destId="{1558472C-02EB-482C-B9EA-1B9C1D705E91}" srcOrd="3" destOrd="0" presId="urn:microsoft.com/office/officeart/2005/8/layout/radial4"/>
    <dgm:cxn modelId="{9C84E3A6-22DF-452C-B1B5-CAE8A6801A1E}" type="presParOf" srcId="{3B57EC03-D981-4D85-A5E4-2FC8B329C4CB}" destId="{857A103F-3684-4E15-AC14-DFA2B7AEAF5B}" srcOrd="4" destOrd="0" presId="urn:microsoft.com/office/officeart/2005/8/layout/radial4"/>
    <dgm:cxn modelId="{16FBD616-3A83-4F83-9B93-9AD52BD65FA7}" type="presParOf" srcId="{3B57EC03-D981-4D85-A5E4-2FC8B329C4CB}" destId="{80CC264E-282E-4705-AAEB-4C42D893796A}" srcOrd="5" destOrd="0" presId="urn:microsoft.com/office/officeart/2005/8/layout/radial4"/>
    <dgm:cxn modelId="{B760215E-1B46-4F9D-A2CD-98EFFD3190FE}" type="presParOf" srcId="{3B57EC03-D981-4D85-A5E4-2FC8B329C4CB}" destId="{822F5A3C-3DE6-4972-8B0D-5533FA6E2D66}" srcOrd="6" destOrd="0" presId="urn:microsoft.com/office/officeart/2005/8/layout/radial4"/>
    <dgm:cxn modelId="{1E9EAC97-6AED-4E28-B64C-D0AAE1ABEFBA}" type="presParOf" srcId="{3B57EC03-D981-4D85-A5E4-2FC8B329C4CB}" destId="{9AB0E064-0618-4085-A8B4-077D03B23926}" srcOrd="7" destOrd="0" presId="urn:microsoft.com/office/officeart/2005/8/layout/radial4"/>
    <dgm:cxn modelId="{9FEEA841-354F-45A8-BB3E-7DBCF653E98C}" type="presParOf" srcId="{3B57EC03-D981-4D85-A5E4-2FC8B329C4CB}" destId="{40886609-FDE7-433C-9479-DDDAC1DC3BC8}" srcOrd="8" destOrd="0" presId="urn:microsoft.com/office/officeart/2005/8/layout/radial4"/>
    <dgm:cxn modelId="{F5D24AE3-A22C-4DEE-839D-C0102F68F97E}" type="presParOf" srcId="{3B57EC03-D981-4D85-A5E4-2FC8B329C4CB}" destId="{C36A3BEE-42A0-4FB6-AF95-4AECEDAC9005}" srcOrd="9" destOrd="0" presId="urn:microsoft.com/office/officeart/2005/8/layout/radial4"/>
    <dgm:cxn modelId="{E7E61E6A-1CA8-4C9A-AA7D-0628EC955B7B}" type="presParOf" srcId="{3B57EC03-D981-4D85-A5E4-2FC8B329C4CB}" destId="{FD3EFE04-EE97-448A-A23E-B2FB2DAD3054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68ADE1-4068-4B48-910D-CA1058D288D0}" type="doc">
      <dgm:prSet loTypeId="urn:microsoft.com/office/officeart/2005/8/layout/vProcess5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FD2AC15-B0D1-4783-AEE5-3BE51C421972}">
      <dgm:prSet phldrT="[Texto]" custT="1"/>
      <dgm:spPr>
        <a:xfrm>
          <a:off x="2365374" y="1042"/>
          <a:ext cx="3397249" cy="1698624"/>
        </a:xfrm>
      </dgm:spPr>
      <dgm:t>
        <a:bodyPr/>
        <a:lstStyle/>
        <a:p>
          <a:r>
            <a:rPr lang="es-CL" sz="1800" b="1">
              <a:latin typeface="Calibri" panose="020F0502020204030204"/>
              <a:ea typeface="+mn-ea"/>
              <a:cs typeface="Arial" panose="020B0604020202020204" pitchFamily="34" charset="0"/>
            </a:rPr>
            <a:t>1° Levantamiento de las  Facultades que se motivan para incorporarse a la iniciativa</a:t>
          </a:r>
          <a:endParaRPr lang="es-ES" sz="1800" b="1" dirty="0"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6460BB53-6F76-4430-904E-A7064B396DD3}" type="parTrans" cxnId="{005C2127-18CA-4960-AA93-F8A84BBB5428}">
      <dgm:prSet/>
      <dgm:spPr/>
      <dgm:t>
        <a:bodyPr/>
        <a:lstStyle/>
        <a:p>
          <a:endParaRPr lang="es-ES"/>
        </a:p>
      </dgm:t>
    </dgm:pt>
    <dgm:pt modelId="{FA88E54D-F312-4BF0-AEAE-52262063FD2E}" type="sibTrans" cxnId="{005C2127-18CA-4960-AA93-F8A84BBB5428}">
      <dgm:prSet/>
      <dgm:spPr>
        <a:xfrm>
          <a:off x="1475371" y="-125479"/>
          <a:ext cx="5177256" cy="5177256"/>
        </a:xfrm>
        <a:solidFill>
          <a:schemeClr val="accent4">
            <a:alpha val="90000"/>
          </a:schemeClr>
        </a:solidFill>
      </dgm:spPr>
      <dgm:t>
        <a:bodyPr/>
        <a:lstStyle/>
        <a:p>
          <a:endParaRPr lang="es-ES">
            <a:solidFill>
              <a:schemeClr val="accent4"/>
            </a:solidFill>
            <a:highlight>
              <a:srgbClr val="FFFF00"/>
            </a:highlight>
          </a:endParaRPr>
        </a:p>
      </dgm:t>
    </dgm:pt>
    <dgm:pt modelId="{0D354DFD-54B4-4136-BF84-5E92E9C16CE8}">
      <dgm:prSet phldrT="[Texto]" custT="1"/>
      <dgm:spPr>
        <a:xfrm>
          <a:off x="4224353" y="1860021"/>
          <a:ext cx="3397249" cy="1698624"/>
        </a:xfrm>
      </dgm:spPr>
      <dgm:t>
        <a:bodyPr/>
        <a:lstStyle/>
        <a:p>
          <a:r>
            <a:rPr lang="es-CL" sz="2000" b="1">
              <a:latin typeface="Calibri" panose="020F0502020204030204"/>
              <a:ea typeface="+mn-ea"/>
              <a:cs typeface="+mn-cs"/>
            </a:rPr>
            <a:t>2</a:t>
          </a:r>
          <a:r>
            <a:rPr lang="es-CL" sz="1800" b="1">
              <a:latin typeface="Calibri" panose="020F0502020204030204"/>
              <a:ea typeface="+mn-ea"/>
              <a:cs typeface="+mn-cs"/>
            </a:rPr>
            <a:t>° Proceso de análisis de asignatura por carrera y validados por DGD y VRAC</a:t>
          </a:r>
          <a:endParaRPr lang="es-ES" sz="1800" b="1" dirty="0">
            <a:latin typeface="Calibri" panose="020F0502020204030204"/>
            <a:ea typeface="+mn-ea"/>
            <a:cs typeface="+mn-cs"/>
          </a:endParaRPr>
        </a:p>
      </dgm:t>
    </dgm:pt>
    <dgm:pt modelId="{ECE32B8A-8C82-4599-8CC5-F72C0F819457}" type="parTrans" cxnId="{BED4EF68-6752-49A2-91F8-6EDDC1F9170F}">
      <dgm:prSet/>
      <dgm:spPr/>
      <dgm:t>
        <a:bodyPr/>
        <a:lstStyle/>
        <a:p>
          <a:endParaRPr lang="es-ES"/>
        </a:p>
      </dgm:t>
    </dgm:pt>
    <dgm:pt modelId="{1186E944-249E-449B-8BA8-0C64F98292D3}" type="sibTrans" cxnId="{BED4EF68-6752-49A2-91F8-6EDDC1F9170F}">
      <dgm:prSet/>
      <dgm:spPr>
        <a:solidFill>
          <a:schemeClr val="accent4">
            <a:alpha val="90000"/>
          </a:schemeClr>
        </a:solidFill>
      </dgm:spPr>
      <dgm:t>
        <a:bodyPr/>
        <a:lstStyle/>
        <a:p>
          <a:endParaRPr lang="es-ES"/>
        </a:p>
      </dgm:t>
    </dgm:pt>
    <dgm:pt modelId="{1E40DE66-6397-4C60-AEC4-8B7B27D6EDC6}">
      <dgm:prSet phldrT="[Texto]" custT="1"/>
      <dgm:spPr>
        <a:xfrm>
          <a:off x="2365375" y="3718999"/>
          <a:ext cx="3397249" cy="1698624"/>
        </a:xfrm>
      </dgm:spPr>
      <dgm:t>
        <a:bodyPr/>
        <a:lstStyle/>
        <a:p>
          <a:r>
            <a:rPr lang="es-CL" sz="1800" b="1" dirty="0">
              <a:latin typeface="Calibri" panose="020F0502020204030204"/>
              <a:ea typeface="+mn-ea"/>
              <a:cs typeface="+mn-cs"/>
            </a:rPr>
            <a:t>3° Diseño de las atenciones virtuales y selecciones de los grupos de estudiantes y destinatarios</a:t>
          </a:r>
          <a:endParaRPr lang="es-ES" sz="1800" b="1" dirty="0">
            <a:latin typeface="Calibri" panose="020F0502020204030204"/>
            <a:ea typeface="+mn-ea"/>
            <a:cs typeface="+mn-cs"/>
          </a:endParaRPr>
        </a:p>
      </dgm:t>
    </dgm:pt>
    <dgm:pt modelId="{A384934B-37FC-4F09-8DF8-5E9468A00D76}" type="parTrans" cxnId="{56823BB3-A21B-4666-B97C-A6964DE75F97}">
      <dgm:prSet/>
      <dgm:spPr/>
      <dgm:t>
        <a:bodyPr/>
        <a:lstStyle/>
        <a:p>
          <a:endParaRPr lang="es-ES"/>
        </a:p>
      </dgm:t>
    </dgm:pt>
    <dgm:pt modelId="{509FBE77-C207-4A45-AB7B-7E57AC3A5E8D}" type="sibTrans" cxnId="{56823BB3-A21B-4666-B97C-A6964DE75F97}">
      <dgm:prSet/>
      <dgm:spPr>
        <a:solidFill>
          <a:schemeClr val="accent4">
            <a:alpha val="90000"/>
          </a:schemeClr>
        </a:solidFill>
      </dgm:spPr>
      <dgm:t>
        <a:bodyPr/>
        <a:lstStyle/>
        <a:p>
          <a:endParaRPr lang="es-ES"/>
        </a:p>
      </dgm:t>
    </dgm:pt>
    <dgm:pt modelId="{0F710370-410F-4E30-AD90-F92ECF48EEAF}">
      <dgm:prSet phldrT="[Texto]" custT="1"/>
      <dgm:spPr>
        <a:xfrm>
          <a:off x="506396" y="1860021"/>
          <a:ext cx="3397249" cy="1698624"/>
        </a:xfrm>
      </dgm:spPr>
      <dgm:t>
        <a:bodyPr/>
        <a:lstStyle/>
        <a:p>
          <a:r>
            <a:rPr lang="es-CL" sz="1800" b="1" dirty="0">
              <a:latin typeface="Calibri" panose="020F0502020204030204"/>
              <a:ea typeface="+mn-ea"/>
              <a:cs typeface="+mn-cs"/>
            </a:rPr>
            <a:t>4° Impartición de la atención en formato virtual</a:t>
          </a:r>
          <a:endParaRPr lang="es-ES" sz="1800" b="1" dirty="0">
            <a:latin typeface="Calibri" panose="020F0502020204030204"/>
            <a:ea typeface="+mn-ea"/>
            <a:cs typeface="+mn-cs"/>
          </a:endParaRPr>
        </a:p>
      </dgm:t>
    </dgm:pt>
    <dgm:pt modelId="{2A9FFC46-586F-425A-A42B-BAF5335CAA25}" type="parTrans" cxnId="{42BA9D82-D995-4EC1-88C2-37B3E44E929F}">
      <dgm:prSet/>
      <dgm:spPr/>
      <dgm:t>
        <a:bodyPr/>
        <a:lstStyle/>
        <a:p>
          <a:endParaRPr lang="es-ES"/>
        </a:p>
      </dgm:t>
    </dgm:pt>
    <dgm:pt modelId="{94EDD11D-2FE6-4453-B57F-C3DBCC85C48C}" type="sibTrans" cxnId="{42BA9D82-D995-4EC1-88C2-37B3E44E929F}">
      <dgm:prSet/>
      <dgm:spPr/>
      <dgm:t>
        <a:bodyPr/>
        <a:lstStyle/>
        <a:p>
          <a:endParaRPr lang="es-ES"/>
        </a:p>
      </dgm:t>
    </dgm:pt>
    <dgm:pt modelId="{93635A1A-2F8C-4CA3-94F7-F5BFD189AA17}" type="pres">
      <dgm:prSet presAssocID="{F368ADE1-4068-4B48-910D-CA1058D288D0}" presName="outerComposite" presStyleCnt="0">
        <dgm:presLayoutVars>
          <dgm:chMax val="5"/>
          <dgm:dir/>
          <dgm:resizeHandles val="exact"/>
        </dgm:presLayoutVars>
      </dgm:prSet>
      <dgm:spPr/>
    </dgm:pt>
    <dgm:pt modelId="{AA054A1D-E380-4CDB-A2D5-8281E0899295}" type="pres">
      <dgm:prSet presAssocID="{F368ADE1-4068-4B48-910D-CA1058D288D0}" presName="dummyMaxCanvas" presStyleCnt="0">
        <dgm:presLayoutVars/>
      </dgm:prSet>
      <dgm:spPr/>
    </dgm:pt>
    <dgm:pt modelId="{C633AF9B-16B9-407A-B1CB-94EB7CD751F0}" type="pres">
      <dgm:prSet presAssocID="{F368ADE1-4068-4B48-910D-CA1058D288D0}" presName="FourNodes_1" presStyleLbl="node1" presStyleIdx="0" presStyleCnt="4">
        <dgm:presLayoutVars>
          <dgm:bulletEnabled val="1"/>
        </dgm:presLayoutVars>
      </dgm:prSet>
      <dgm:spPr/>
    </dgm:pt>
    <dgm:pt modelId="{98625B6D-AFF2-4494-9297-A57EF5D426DE}" type="pres">
      <dgm:prSet presAssocID="{F368ADE1-4068-4B48-910D-CA1058D288D0}" presName="FourNodes_2" presStyleLbl="node1" presStyleIdx="1" presStyleCnt="4">
        <dgm:presLayoutVars>
          <dgm:bulletEnabled val="1"/>
        </dgm:presLayoutVars>
      </dgm:prSet>
      <dgm:spPr/>
    </dgm:pt>
    <dgm:pt modelId="{596AE313-8C8C-49F0-B940-876AC89CB1FA}" type="pres">
      <dgm:prSet presAssocID="{F368ADE1-4068-4B48-910D-CA1058D288D0}" presName="FourNodes_3" presStyleLbl="node1" presStyleIdx="2" presStyleCnt="4">
        <dgm:presLayoutVars>
          <dgm:bulletEnabled val="1"/>
        </dgm:presLayoutVars>
      </dgm:prSet>
      <dgm:spPr/>
    </dgm:pt>
    <dgm:pt modelId="{737339B4-9888-4220-BDD7-03DF5687ABB3}" type="pres">
      <dgm:prSet presAssocID="{F368ADE1-4068-4B48-910D-CA1058D288D0}" presName="FourNodes_4" presStyleLbl="node1" presStyleIdx="3" presStyleCnt="4">
        <dgm:presLayoutVars>
          <dgm:bulletEnabled val="1"/>
        </dgm:presLayoutVars>
      </dgm:prSet>
      <dgm:spPr/>
    </dgm:pt>
    <dgm:pt modelId="{33051CC7-E6AA-4094-8124-502D2355D25E}" type="pres">
      <dgm:prSet presAssocID="{F368ADE1-4068-4B48-910D-CA1058D288D0}" presName="FourConn_1-2" presStyleLbl="fgAccFollowNode1" presStyleIdx="0" presStyleCnt="3">
        <dgm:presLayoutVars>
          <dgm:bulletEnabled val="1"/>
        </dgm:presLayoutVars>
      </dgm:prSet>
      <dgm:spPr/>
    </dgm:pt>
    <dgm:pt modelId="{437232DC-FF57-4C10-BD16-E057E7128804}" type="pres">
      <dgm:prSet presAssocID="{F368ADE1-4068-4B48-910D-CA1058D288D0}" presName="FourConn_2-3" presStyleLbl="fgAccFollowNode1" presStyleIdx="1" presStyleCnt="3">
        <dgm:presLayoutVars>
          <dgm:bulletEnabled val="1"/>
        </dgm:presLayoutVars>
      </dgm:prSet>
      <dgm:spPr/>
    </dgm:pt>
    <dgm:pt modelId="{9275315D-BB62-4BD2-9903-42F1B91C3962}" type="pres">
      <dgm:prSet presAssocID="{F368ADE1-4068-4B48-910D-CA1058D288D0}" presName="FourConn_3-4" presStyleLbl="fgAccFollowNode1" presStyleIdx="2" presStyleCnt="3">
        <dgm:presLayoutVars>
          <dgm:bulletEnabled val="1"/>
        </dgm:presLayoutVars>
      </dgm:prSet>
      <dgm:spPr/>
    </dgm:pt>
    <dgm:pt modelId="{4413FF2D-F8CF-49B8-8F66-420739686640}" type="pres">
      <dgm:prSet presAssocID="{F368ADE1-4068-4B48-910D-CA1058D288D0}" presName="FourNodes_1_text" presStyleLbl="node1" presStyleIdx="3" presStyleCnt="4">
        <dgm:presLayoutVars>
          <dgm:bulletEnabled val="1"/>
        </dgm:presLayoutVars>
      </dgm:prSet>
      <dgm:spPr/>
    </dgm:pt>
    <dgm:pt modelId="{9DC50F0B-3303-4B85-A7CA-7D4518091CFD}" type="pres">
      <dgm:prSet presAssocID="{F368ADE1-4068-4B48-910D-CA1058D288D0}" presName="FourNodes_2_text" presStyleLbl="node1" presStyleIdx="3" presStyleCnt="4">
        <dgm:presLayoutVars>
          <dgm:bulletEnabled val="1"/>
        </dgm:presLayoutVars>
      </dgm:prSet>
      <dgm:spPr/>
    </dgm:pt>
    <dgm:pt modelId="{0B196440-A2DA-4F68-B65B-D0C02569046C}" type="pres">
      <dgm:prSet presAssocID="{F368ADE1-4068-4B48-910D-CA1058D288D0}" presName="FourNodes_3_text" presStyleLbl="node1" presStyleIdx="3" presStyleCnt="4">
        <dgm:presLayoutVars>
          <dgm:bulletEnabled val="1"/>
        </dgm:presLayoutVars>
      </dgm:prSet>
      <dgm:spPr/>
    </dgm:pt>
    <dgm:pt modelId="{C6F0DA42-7792-46D9-A2D8-99E56123734F}" type="pres">
      <dgm:prSet presAssocID="{F368ADE1-4068-4B48-910D-CA1058D288D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50BD208-D840-4963-AEE1-EE82B83D3C9B}" type="presOf" srcId="{1E40DE66-6397-4C60-AEC4-8B7B27D6EDC6}" destId="{0B196440-A2DA-4F68-B65B-D0C02569046C}" srcOrd="1" destOrd="0" presId="urn:microsoft.com/office/officeart/2005/8/layout/vProcess5"/>
    <dgm:cxn modelId="{005C2127-18CA-4960-AA93-F8A84BBB5428}" srcId="{F368ADE1-4068-4B48-910D-CA1058D288D0}" destId="{3FD2AC15-B0D1-4783-AEE5-3BE51C421972}" srcOrd="0" destOrd="0" parTransId="{6460BB53-6F76-4430-904E-A7064B396DD3}" sibTransId="{FA88E54D-F312-4BF0-AEAE-52262063FD2E}"/>
    <dgm:cxn modelId="{E99DFB2C-F364-46BD-B9C9-88798B7EA3DB}" type="presOf" srcId="{1186E944-249E-449B-8BA8-0C64F98292D3}" destId="{437232DC-FF57-4C10-BD16-E057E7128804}" srcOrd="0" destOrd="0" presId="urn:microsoft.com/office/officeart/2005/8/layout/vProcess5"/>
    <dgm:cxn modelId="{F2AAA43A-A278-4309-BC6D-A42AFDA0E9E7}" type="presOf" srcId="{0F710370-410F-4E30-AD90-F92ECF48EEAF}" destId="{C6F0DA42-7792-46D9-A2D8-99E56123734F}" srcOrd="1" destOrd="0" presId="urn:microsoft.com/office/officeart/2005/8/layout/vProcess5"/>
    <dgm:cxn modelId="{BED4EF68-6752-49A2-91F8-6EDDC1F9170F}" srcId="{F368ADE1-4068-4B48-910D-CA1058D288D0}" destId="{0D354DFD-54B4-4136-BF84-5E92E9C16CE8}" srcOrd="1" destOrd="0" parTransId="{ECE32B8A-8C82-4599-8CC5-F72C0F819457}" sibTransId="{1186E944-249E-449B-8BA8-0C64F98292D3}"/>
    <dgm:cxn modelId="{183A0E7D-DA52-43F6-95EB-462ECCD2B9CD}" type="presOf" srcId="{0D354DFD-54B4-4136-BF84-5E92E9C16CE8}" destId="{9DC50F0B-3303-4B85-A7CA-7D4518091CFD}" srcOrd="1" destOrd="0" presId="urn:microsoft.com/office/officeart/2005/8/layout/vProcess5"/>
    <dgm:cxn modelId="{7B992E7F-88BE-4955-A374-1C1127D939D7}" type="presOf" srcId="{3FD2AC15-B0D1-4783-AEE5-3BE51C421972}" destId="{4413FF2D-F8CF-49B8-8F66-420739686640}" srcOrd="1" destOrd="0" presId="urn:microsoft.com/office/officeart/2005/8/layout/vProcess5"/>
    <dgm:cxn modelId="{42BA9D82-D995-4EC1-88C2-37B3E44E929F}" srcId="{F368ADE1-4068-4B48-910D-CA1058D288D0}" destId="{0F710370-410F-4E30-AD90-F92ECF48EEAF}" srcOrd="3" destOrd="0" parTransId="{2A9FFC46-586F-425A-A42B-BAF5335CAA25}" sibTransId="{94EDD11D-2FE6-4453-B57F-C3DBCC85C48C}"/>
    <dgm:cxn modelId="{2E666583-5504-4540-9DC0-6971EC093395}" type="presOf" srcId="{1E40DE66-6397-4C60-AEC4-8B7B27D6EDC6}" destId="{596AE313-8C8C-49F0-B940-876AC89CB1FA}" srcOrd="0" destOrd="0" presId="urn:microsoft.com/office/officeart/2005/8/layout/vProcess5"/>
    <dgm:cxn modelId="{1ECD51A3-B239-4C1F-9B59-3CA87ACBF7A6}" type="presOf" srcId="{509FBE77-C207-4A45-AB7B-7E57AC3A5E8D}" destId="{9275315D-BB62-4BD2-9903-42F1B91C3962}" srcOrd="0" destOrd="0" presId="urn:microsoft.com/office/officeart/2005/8/layout/vProcess5"/>
    <dgm:cxn modelId="{56823BB3-A21B-4666-B97C-A6964DE75F97}" srcId="{F368ADE1-4068-4B48-910D-CA1058D288D0}" destId="{1E40DE66-6397-4C60-AEC4-8B7B27D6EDC6}" srcOrd="2" destOrd="0" parTransId="{A384934B-37FC-4F09-8DF8-5E9468A00D76}" sibTransId="{509FBE77-C207-4A45-AB7B-7E57AC3A5E8D}"/>
    <dgm:cxn modelId="{C54B83B8-EC49-431B-B190-F552A74B95B8}" type="presOf" srcId="{FA88E54D-F312-4BF0-AEAE-52262063FD2E}" destId="{33051CC7-E6AA-4094-8124-502D2355D25E}" srcOrd="0" destOrd="0" presId="urn:microsoft.com/office/officeart/2005/8/layout/vProcess5"/>
    <dgm:cxn modelId="{4F79F7BE-DFBE-4EEF-B91F-DF3DFB2E7CEF}" type="presOf" srcId="{3FD2AC15-B0D1-4783-AEE5-3BE51C421972}" destId="{C633AF9B-16B9-407A-B1CB-94EB7CD751F0}" srcOrd="0" destOrd="0" presId="urn:microsoft.com/office/officeart/2005/8/layout/vProcess5"/>
    <dgm:cxn modelId="{E77B63C7-C2C0-4157-9453-5C1BD68A4B0C}" type="presOf" srcId="{0F710370-410F-4E30-AD90-F92ECF48EEAF}" destId="{737339B4-9888-4220-BDD7-03DF5687ABB3}" srcOrd="0" destOrd="0" presId="urn:microsoft.com/office/officeart/2005/8/layout/vProcess5"/>
    <dgm:cxn modelId="{DC26F3DE-C207-4B38-A4F2-0B55CA7E6432}" type="presOf" srcId="{0D354DFD-54B4-4136-BF84-5E92E9C16CE8}" destId="{98625B6D-AFF2-4494-9297-A57EF5D426DE}" srcOrd="0" destOrd="0" presId="urn:microsoft.com/office/officeart/2005/8/layout/vProcess5"/>
    <dgm:cxn modelId="{7B6192F6-2DC4-419B-BB7D-D20C7098F030}" type="presOf" srcId="{F368ADE1-4068-4B48-910D-CA1058D288D0}" destId="{93635A1A-2F8C-4CA3-94F7-F5BFD189AA17}" srcOrd="0" destOrd="0" presId="urn:microsoft.com/office/officeart/2005/8/layout/vProcess5"/>
    <dgm:cxn modelId="{B286AD69-9D8F-4246-8C02-66BC28855E41}" type="presParOf" srcId="{93635A1A-2F8C-4CA3-94F7-F5BFD189AA17}" destId="{AA054A1D-E380-4CDB-A2D5-8281E0899295}" srcOrd="0" destOrd="0" presId="urn:microsoft.com/office/officeart/2005/8/layout/vProcess5"/>
    <dgm:cxn modelId="{1F8D6874-E14F-4EDD-A8E9-EAD6A3A48F1B}" type="presParOf" srcId="{93635A1A-2F8C-4CA3-94F7-F5BFD189AA17}" destId="{C633AF9B-16B9-407A-B1CB-94EB7CD751F0}" srcOrd="1" destOrd="0" presId="urn:microsoft.com/office/officeart/2005/8/layout/vProcess5"/>
    <dgm:cxn modelId="{31493EDC-BA10-4817-B5AD-FAFF4D2679D8}" type="presParOf" srcId="{93635A1A-2F8C-4CA3-94F7-F5BFD189AA17}" destId="{98625B6D-AFF2-4494-9297-A57EF5D426DE}" srcOrd="2" destOrd="0" presId="urn:microsoft.com/office/officeart/2005/8/layout/vProcess5"/>
    <dgm:cxn modelId="{A3A4D725-668A-4D3B-B24D-5B029019E015}" type="presParOf" srcId="{93635A1A-2F8C-4CA3-94F7-F5BFD189AA17}" destId="{596AE313-8C8C-49F0-B940-876AC89CB1FA}" srcOrd="3" destOrd="0" presId="urn:microsoft.com/office/officeart/2005/8/layout/vProcess5"/>
    <dgm:cxn modelId="{311817F9-B5F4-4DF0-862E-E00D8D43675A}" type="presParOf" srcId="{93635A1A-2F8C-4CA3-94F7-F5BFD189AA17}" destId="{737339B4-9888-4220-BDD7-03DF5687ABB3}" srcOrd="4" destOrd="0" presId="urn:microsoft.com/office/officeart/2005/8/layout/vProcess5"/>
    <dgm:cxn modelId="{8973C5AC-6E2F-4DCB-925E-CF11856218D9}" type="presParOf" srcId="{93635A1A-2F8C-4CA3-94F7-F5BFD189AA17}" destId="{33051CC7-E6AA-4094-8124-502D2355D25E}" srcOrd="5" destOrd="0" presId="urn:microsoft.com/office/officeart/2005/8/layout/vProcess5"/>
    <dgm:cxn modelId="{5D352E9A-386B-492B-8560-A6A09B307264}" type="presParOf" srcId="{93635A1A-2F8C-4CA3-94F7-F5BFD189AA17}" destId="{437232DC-FF57-4C10-BD16-E057E7128804}" srcOrd="6" destOrd="0" presId="urn:microsoft.com/office/officeart/2005/8/layout/vProcess5"/>
    <dgm:cxn modelId="{AB42BFC6-ED9F-42AC-A143-232314CFD99C}" type="presParOf" srcId="{93635A1A-2F8C-4CA3-94F7-F5BFD189AA17}" destId="{9275315D-BB62-4BD2-9903-42F1B91C3962}" srcOrd="7" destOrd="0" presId="urn:microsoft.com/office/officeart/2005/8/layout/vProcess5"/>
    <dgm:cxn modelId="{C399A100-F04E-435B-BD16-FA75D7B38D81}" type="presParOf" srcId="{93635A1A-2F8C-4CA3-94F7-F5BFD189AA17}" destId="{4413FF2D-F8CF-49B8-8F66-420739686640}" srcOrd="8" destOrd="0" presId="urn:microsoft.com/office/officeart/2005/8/layout/vProcess5"/>
    <dgm:cxn modelId="{7902567C-1404-42AB-8161-CEFBFFC32180}" type="presParOf" srcId="{93635A1A-2F8C-4CA3-94F7-F5BFD189AA17}" destId="{9DC50F0B-3303-4B85-A7CA-7D4518091CFD}" srcOrd="9" destOrd="0" presId="urn:microsoft.com/office/officeart/2005/8/layout/vProcess5"/>
    <dgm:cxn modelId="{6ABA03A9-4D1A-4DD2-BDF8-940BC4EC3A48}" type="presParOf" srcId="{93635A1A-2F8C-4CA3-94F7-F5BFD189AA17}" destId="{0B196440-A2DA-4F68-B65B-D0C02569046C}" srcOrd="10" destOrd="0" presId="urn:microsoft.com/office/officeart/2005/8/layout/vProcess5"/>
    <dgm:cxn modelId="{8DE21040-E7F1-4333-B06E-99926116315B}" type="presParOf" srcId="{93635A1A-2F8C-4CA3-94F7-F5BFD189AA17}" destId="{C6F0DA42-7792-46D9-A2D8-99E5612373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256969-B022-48FB-8533-3A4760A01E7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FE8F762-D067-4603-8D7A-31A9E675522F}">
      <dgm:prSet phldrT="[Texto]"/>
      <dgm:spPr/>
      <dgm:t>
        <a:bodyPr/>
        <a:lstStyle/>
        <a:p>
          <a:pPr algn="l"/>
          <a:r>
            <a:rPr lang="es-CL" dirty="0"/>
            <a:t>Sicopedagogía.</a:t>
          </a:r>
        </a:p>
        <a:p>
          <a:pPr algn="l"/>
          <a:r>
            <a:rPr lang="es-CL" dirty="0"/>
            <a:t>Sicología.</a:t>
          </a:r>
        </a:p>
        <a:p>
          <a:pPr algn="l"/>
          <a:r>
            <a:rPr lang="es-CL" dirty="0"/>
            <a:t>Trabajo Social.</a:t>
          </a:r>
        </a:p>
        <a:p>
          <a:pPr algn="l"/>
          <a:r>
            <a:rPr lang="es-CL" dirty="0" err="1"/>
            <a:t>Educ</a:t>
          </a:r>
          <a:r>
            <a:rPr lang="es-CL" dirty="0"/>
            <a:t>. </a:t>
          </a:r>
          <a:r>
            <a:rPr lang="es-CL" dirty="0" err="1"/>
            <a:t>Parvularia</a:t>
          </a:r>
          <a:r>
            <a:rPr lang="es-CL" dirty="0"/>
            <a:t>.</a:t>
          </a:r>
        </a:p>
        <a:p>
          <a:pPr algn="l"/>
          <a:r>
            <a:rPr lang="es-CL" dirty="0"/>
            <a:t>Sociología.</a:t>
          </a:r>
          <a:endParaRPr lang="es-ES" dirty="0"/>
        </a:p>
      </dgm:t>
    </dgm:pt>
    <dgm:pt modelId="{FCDCA1A3-8196-4751-82B2-A664A723642F}" type="parTrans" cxnId="{566E5019-CF57-4A19-ADFD-AAACBB0C3773}">
      <dgm:prSet/>
      <dgm:spPr/>
      <dgm:t>
        <a:bodyPr/>
        <a:lstStyle/>
        <a:p>
          <a:endParaRPr lang="es-ES"/>
        </a:p>
      </dgm:t>
    </dgm:pt>
    <dgm:pt modelId="{DB891366-AF60-4902-9A87-A45164EF5318}" type="sibTrans" cxnId="{566E5019-CF57-4A19-ADFD-AAACBB0C3773}">
      <dgm:prSet/>
      <dgm:spPr/>
      <dgm:t>
        <a:bodyPr/>
        <a:lstStyle/>
        <a:p>
          <a:endParaRPr lang="es-ES"/>
        </a:p>
      </dgm:t>
    </dgm:pt>
    <dgm:pt modelId="{CC058C7A-847B-4ED0-95D8-5F8D44770D25}">
      <dgm:prSet phldrT="[Texto]"/>
      <dgm:spPr/>
      <dgm:t>
        <a:bodyPr/>
        <a:lstStyle/>
        <a:p>
          <a:r>
            <a:rPr lang="es-CL" dirty="0"/>
            <a:t>Enfermería</a:t>
          </a:r>
          <a:endParaRPr lang="es-ES" dirty="0"/>
        </a:p>
      </dgm:t>
    </dgm:pt>
    <dgm:pt modelId="{A5FDCB39-A299-4A24-BB23-72BAC4BEF7E1}" type="parTrans" cxnId="{94E30620-E765-49AC-820A-12A116BC9D57}">
      <dgm:prSet/>
      <dgm:spPr/>
      <dgm:t>
        <a:bodyPr/>
        <a:lstStyle/>
        <a:p>
          <a:endParaRPr lang="es-ES"/>
        </a:p>
      </dgm:t>
    </dgm:pt>
    <dgm:pt modelId="{174EF247-0990-440D-A890-A30188A0CEE8}" type="sibTrans" cxnId="{94E30620-E765-49AC-820A-12A116BC9D57}">
      <dgm:prSet/>
      <dgm:spPr/>
      <dgm:t>
        <a:bodyPr/>
        <a:lstStyle/>
        <a:p>
          <a:endParaRPr lang="es-ES"/>
        </a:p>
      </dgm:t>
    </dgm:pt>
    <dgm:pt modelId="{5480DF62-90E9-4AB8-8EB8-FB06653E62FD}">
      <dgm:prSet phldrT="[Texto]"/>
      <dgm:spPr/>
      <dgm:t>
        <a:bodyPr/>
        <a:lstStyle/>
        <a:p>
          <a:pPr algn="ctr"/>
          <a:r>
            <a:rPr lang="es-CL" dirty="0"/>
            <a:t>Fonoaudiología.</a:t>
          </a:r>
        </a:p>
        <a:p>
          <a:pPr algn="l"/>
          <a:r>
            <a:rPr lang="es-CL" dirty="0"/>
            <a:t>Terapia ocupacional.</a:t>
          </a:r>
        </a:p>
        <a:p>
          <a:pPr algn="l"/>
          <a:r>
            <a:rPr lang="es-CL" dirty="0"/>
            <a:t>Kinesiología</a:t>
          </a:r>
          <a:endParaRPr lang="es-ES" dirty="0"/>
        </a:p>
      </dgm:t>
    </dgm:pt>
    <dgm:pt modelId="{8C2284DC-FF98-462C-A791-BF78B1A2AAB1}" type="parTrans" cxnId="{21027266-A017-4AC3-BFD0-675B560FAB88}">
      <dgm:prSet/>
      <dgm:spPr/>
      <dgm:t>
        <a:bodyPr/>
        <a:lstStyle/>
        <a:p>
          <a:endParaRPr lang="es-ES"/>
        </a:p>
      </dgm:t>
    </dgm:pt>
    <dgm:pt modelId="{72955BD9-5517-4B5B-8216-524B10D954FB}" type="sibTrans" cxnId="{21027266-A017-4AC3-BFD0-675B560FAB88}">
      <dgm:prSet/>
      <dgm:spPr/>
      <dgm:t>
        <a:bodyPr/>
        <a:lstStyle/>
        <a:p>
          <a:endParaRPr lang="es-ES"/>
        </a:p>
      </dgm:t>
    </dgm:pt>
    <dgm:pt modelId="{3C7861AF-BA55-4D6F-B4E8-8B4205AF5931}">
      <dgm:prSet/>
      <dgm:spPr/>
      <dgm:t>
        <a:bodyPr/>
        <a:lstStyle/>
        <a:p>
          <a:pPr algn="l"/>
          <a:r>
            <a:rPr lang="es-CL" dirty="0"/>
            <a:t>Nutrición.</a:t>
          </a:r>
        </a:p>
        <a:p>
          <a:pPr algn="l"/>
          <a:r>
            <a:rPr lang="es-CL" dirty="0"/>
            <a:t>Obstetricia.</a:t>
          </a:r>
        </a:p>
        <a:p>
          <a:pPr algn="l"/>
          <a:r>
            <a:rPr lang="es-CL" dirty="0"/>
            <a:t>Medicina.</a:t>
          </a:r>
        </a:p>
        <a:p>
          <a:pPr algn="l"/>
          <a:r>
            <a:rPr lang="es-CL" dirty="0"/>
            <a:t>Química y farmacia</a:t>
          </a:r>
          <a:endParaRPr lang="es-ES" dirty="0"/>
        </a:p>
      </dgm:t>
    </dgm:pt>
    <dgm:pt modelId="{D21EBD3A-3EAC-40B5-85F4-E9F5F4E8C9E4}" type="parTrans" cxnId="{5C1FECB8-9BE6-46FB-8498-C5240C0DF9A4}">
      <dgm:prSet/>
      <dgm:spPr/>
      <dgm:t>
        <a:bodyPr/>
        <a:lstStyle/>
        <a:p>
          <a:endParaRPr lang="es-ES"/>
        </a:p>
      </dgm:t>
    </dgm:pt>
    <dgm:pt modelId="{B91E744A-2BF2-4087-8983-DAFBA8A737B6}" type="sibTrans" cxnId="{5C1FECB8-9BE6-46FB-8498-C5240C0DF9A4}">
      <dgm:prSet/>
      <dgm:spPr/>
      <dgm:t>
        <a:bodyPr/>
        <a:lstStyle/>
        <a:p>
          <a:endParaRPr lang="es-ES"/>
        </a:p>
      </dgm:t>
    </dgm:pt>
    <dgm:pt modelId="{526157E6-DCA9-4385-890F-F389E2E5FCC5}">
      <dgm:prSet/>
      <dgm:spPr/>
      <dgm:t>
        <a:bodyPr/>
        <a:lstStyle/>
        <a:p>
          <a:r>
            <a:rPr lang="es-CL" dirty="0"/>
            <a:t>Derecho</a:t>
          </a:r>
          <a:endParaRPr lang="es-ES" dirty="0"/>
        </a:p>
      </dgm:t>
    </dgm:pt>
    <dgm:pt modelId="{89D57E40-B744-42AE-8FDD-B7602D05A87E}" type="parTrans" cxnId="{7EACB3F1-2307-4105-BC39-F834AC1C9B90}">
      <dgm:prSet/>
      <dgm:spPr/>
      <dgm:t>
        <a:bodyPr/>
        <a:lstStyle/>
        <a:p>
          <a:endParaRPr lang="es-ES"/>
        </a:p>
      </dgm:t>
    </dgm:pt>
    <dgm:pt modelId="{529397FC-D07F-4DE9-BBB3-FBD108991603}" type="sibTrans" cxnId="{7EACB3F1-2307-4105-BC39-F834AC1C9B90}">
      <dgm:prSet/>
      <dgm:spPr/>
      <dgm:t>
        <a:bodyPr/>
        <a:lstStyle/>
        <a:p>
          <a:endParaRPr lang="es-ES"/>
        </a:p>
      </dgm:t>
    </dgm:pt>
    <dgm:pt modelId="{B68FBBEB-C0F5-47EE-AD7B-24B3A2E20177}">
      <dgm:prSet/>
      <dgm:spPr/>
      <dgm:t>
        <a:bodyPr/>
        <a:lstStyle/>
        <a:p>
          <a:r>
            <a:rPr lang="es-CL" dirty="0"/>
            <a:t>Odontología</a:t>
          </a:r>
          <a:endParaRPr lang="es-ES" dirty="0"/>
        </a:p>
      </dgm:t>
    </dgm:pt>
    <dgm:pt modelId="{46786C07-80A2-43C3-A922-63E6E2FCB6D9}" type="parTrans" cxnId="{848240C9-615F-46A7-97F3-DF5371765F34}">
      <dgm:prSet/>
      <dgm:spPr/>
      <dgm:t>
        <a:bodyPr/>
        <a:lstStyle/>
        <a:p>
          <a:endParaRPr lang="es-ES"/>
        </a:p>
      </dgm:t>
    </dgm:pt>
    <dgm:pt modelId="{D6D201F0-7AC7-42F3-8193-CB036284BB09}" type="sibTrans" cxnId="{848240C9-615F-46A7-97F3-DF5371765F34}">
      <dgm:prSet/>
      <dgm:spPr/>
      <dgm:t>
        <a:bodyPr/>
        <a:lstStyle/>
        <a:p>
          <a:endParaRPr lang="es-ES"/>
        </a:p>
      </dgm:t>
    </dgm:pt>
    <dgm:pt modelId="{9EED8FB9-CD95-474E-9325-2EC286F88D3B}" type="pres">
      <dgm:prSet presAssocID="{D2256969-B022-48FB-8533-3A4760A01E71}" presName="Name0" presStyleCnt="0">
        <dgm:presLayoutVars>
          <dgm:dir/>
          <dgm:resizeHandles/>
        </dgm:presLayoutVars>
      </dgm:prSet>
      <dgm:spPr/>
    </dgm:pt>
    <dgm:pt modelId="{F1DD4D0B-3598-4C26-9235-FBCC39B9126C}" type="pres">
      <dgm:prSet presAssocID="{7FE8F762-D067-4603-8D7A-31A9E675522F}" presName="composite" presStyleCnt="0"/>
      <dgm:spPr/>
    </dgm:pt>
    <dgm:pt modelId="{782DADA9-36E0-4E2E-B948-32984EA04C9F}" type="pres">
      <dgm:prSet presAssocID="{7FE8F762-D067-4603-8D7A-31A9E675522F}" presName="rect1" presStyleLbl="bgImgPlace1" presStyleIdx="0" presStyleCnt="6" custLinFactNeighborX="-13674" custLinFactNeighborY="303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96B64EB-E07F-4D58-B20B-26658990DA3D}" type="pres">
      <dgm:prSet presAssocID="{7FE8F762-D067-4603-8D7A-31A9E675522F}" presName="rect2" presStyleLbl="node1" presStyleIdx="0" presStyleCnt="6" custScaleY="97330" custLinFactX="-36326" custLinFactNeighborX="-100000" custLinFactNeighborY="-2377">
        <dgm:presLayoutVars>
          <dgm:bulletEnabled val="1"/>
        </dgm:presLayoutVars>
      </dgm:prSet>
      <dgm:spPr/>
    </dgm:pt>
    <dgm:pt modelId="{40ADABA4-DB4D-4BBE-B3BD-6864503A4DAD}" type="pres">
      <dgm:prSet presAssocID="{DB891366-AF60-4902-9A87-A45164EF5318}" presName="sibTrans" presStyleCnt="0"/>
      <dgm:spPr/>
    </dgm:pt>
    <dgm:pt modelId="{C4769AE6-7314-45E6-9F08-0F7019DA906D}" type="pres">
      <dgm:prSet presAssocID="{CC058C7A-847B-4ED0-95D8-5F8D44770D25}" presName="composite" presStyleCnt="0"/>
      <dgm:spPr/>
    </dgm:pt>
    <dgm:pt modelId="{3814309B-0CA3-4C7B-8DC5-1BA4CA025EDC}" type="pres">
      <dgm:prSet presAssocID="{CC058C7A-847B-4ED0-95D8-5F8D44770D25}" presName="rect1" presStyleLbl="bgImgPlace1" presStyleIdx="1" presStyleCnt="6" custLinFactNeighborX="-19091" custLinFactNeighborY="19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19643C-1191-472F-A64F-EEF43C6CC46A}" type="pres">
      <dgm:prSet presAssocID="{CC058C7A-847B-4ED0-95D8-5F8D44770D25}" presName="rect2" presStyleLbl="node1" presStyleIdx="1" presStyleCnt="6" custLinFactNeighborX="-44580" custLinFactNeighborY="-3978">
        <dgm:presLayoutVars>
          <dgm:bulletEnabled val="1"/>
        </dgm:presLayoutVars>
      </dgm:prSet>
      <dgm:spPr/>
    </dgm:pt>
    <dgm:pt modelId="{0655236C-7F45-4A61-B58F-55CB669A4590}" type="pres">
      <dgm:prSet presAssocID="{174EF247-0990-440D-A890-A30188A0CEE8}" presName="sibTrans" presStyleCnt="0"/>
      <dgm:spPr/>
    </dgm:pt>
    <dgm:pt modelId="{082595E0-E440-401A-AA69-10B54A19A4D3}" type="pres">
      <dgm:prSet presAssocID="{5480DF62-90E9-4AB8-8EB8-FB06653E62FD}" presName="composite" presStyleCnt="0"/>
      <dgm:spPr/>
    </dgm:pt>
    <dgm:pt modelId="{439D58A3-EEE9-4931-AD32-97ACFED795C5}" type="pres">
      <dgm:prSet presAssocID="{5480DF62-90E9-4AB8-8EB8-FB06653E62FD}" presName="rect1" presStyleLbl="bgImgPlace1" presStyleIdx="2" presStyleCnt="6" custLinFactNeighborX="-10484" custLinFactNeighborY="3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09263AC-04A2-430A-9F16-A79450472FBE}" type="pres">
      <dgm:prSet presAssocID="{5480DF62-90E9-4AB8-8EB8-FB06653E62FD}" presName="rect2" presStyleLbl="node1" presStyleIdx="2" presStyleCnt="6" custLinFactNeighborX="-36585" custLinFactNeighborY="-7498">
        <dgm:presLayoutVars>
          <dgm:bulletEnabled val="1"/>
        </dgm:presLayoutVars>
      </dgm:prSet>
      <dgm:spPr/>
    </dgm:pt>
    <dgm:pt modelId="{D558BC1F-2DD3-41B9-B20A-7F5CAAB3A89E}" type="pres">
      <dgm:prSet presAssocID="{72955BD9-5517-4B5B-8216-524B10D954FB}" presName="sibTrans" presStyleCnt="0"/>
      <dgm:spPr/>
    </dgm:pt>
    <dgm:pt modelId="{FD8B55E4-FB5D-47B9-9FB0-5417B0B45063}" type="pres">
      <dgm:prSet presAssocID="{3C7861AF-BA55-4D6F-B4E8-8B4205AF5931}" presName="composite" presStyleCnt="0"/>
      <dgm:spPr/>
    </dgm:pt>
    <dgm:pt modelId="{78D8708C-E117-476F-9DF3-623C48B7E9F5}" type="pres">
      <dgm:prSet presAssocID="{3C7861AF-BA55-4D6F-B4E8-8B4205AF5931}" presName="rect1" presStyleLbl="bgImgPlace1" presStyleIdx="3" presStyleCnt="6" custScaleX="91072" custLinFactNeighborX="-20667" custLinFactNeighborY="-222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207EA47-4A7C-4714-BCF2-FA2550EADFFA}" type="pres">
      <dgm:prSet presAssocID="{3C7861AF-BA55-4D6F-B4E8-8B4205AF5931}" presName="rect2" presStyleLbl="node1" presStyleIdx="3" presStyleCnt="6" custLinFactNeighborX="-46594" custLinFactNeighborY="-9234">
        <dgm:presLayoutVars>
          <dgm:bulletEnabled val="1"/>
        </dgm:presLayoutVars>
      </dgm:prSet>
      <dgm:spPr/>
    </dgm:pt>
    <dgm:pt modelId="{4023EA3F-AF97-496B-A4E1-CF3AA0C1EDBB}" type="pres">
      <dgm:prSet presAssocID="{B91E744A-2BF2-4087-8983-DAFBA8A737B6}" presName="sibTrans" presStyleCnt="0"/>
      <dgm:spPr/>
    </dgm:pt>
    <dgm:pt modelId="{BAA4FC88-0B60-4582-8BFC-6E35C815C35A}" type="pres">
      <dgm:prSet presAssocID="{526157E6-DCA9-4385-890F-F389E2E5FCC5}" presName="composite" presStyleCnt="0"/>
      <dgm:spPr/>
    </dgm:pt>
    <dgm:pt modelId="{B367B743-ECCC-4968-A714-B0134AD931CF}" type="pres">
      <dgm:prSet presAssocID="{526157E6-DCA9-4385-890F-F389E2E5FCC5}" presName="rect1" presStyleLbl="bgImgPlace1" presStyleIdx="4" presStyleCnt="6" custScaleX="92991" custScaleY="95932" custLinFactNeighborX="-5465" custLinFactNeighborY="453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4E1E5E3C-D68E-426D-ADBF-03E701A4BF9A}" type="pres">
      <dgm:prSet presAssocID="{526157E6-DCA9-4385-890F-F389E2E5FCC5}" presName="rect2" presStyleLbl="node1" presStyleIdx="4" presStyleCnt="6" custScaleX="101357" custScaleY="108746" custLinFactNeighborX="-30779" custLinFactNeighborY="-5154">
        <dgm:presLayoutVars>
          <dgm:bulletEnabled val="1"/>
        </dgm:presLayoutVars>
      </dgm:prSet>
      <dgm:spPr/>
    </dgm:pt>
    <dgm:pt modelId="{A0450DB6-2833-42C7-A279-84D616DD2206}" type="pres">
      <dgm:prSet presAssocID="{529397FC-D07F-4DE9-BBB3-FBD108991603}" presName="sibTrans" presStyleCnt="0"/>
      <dgm:spPr/>
    </dgm:pt>
    <dgm:pt modelId="{867868A9-D558-4F18-9BA0-3AFA6DA60AAC}" type="pres">
      <dgm:prSet presAssocID="{B68FBBEB-C0F5-47EE-AD7B-24B3A2E20177}" presName="composite" presStyleCnt="0"/>
      <dgm:spPr/>
    </dgm:pt>
    <dgm:pt modelId="{7066384E-B2E9-4B46-8062-07B836609BDF}" type="pres">
      <dgm:prSet presAssocID="{B68FBBEB-C0F5-47EE-AD7B-24B3A2E20177}" presName="rect1" presStyleLbl="b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4A72090E-2A09-4545-83CE-481E523FF54D}" type="pres">
      <dgm:prSet presAssocID="{B68FBBEB-C0F5-47EE-AD7B-24B3A2E20177}" presName="rect2" presStyleLbl="node1" presStyleIdx="5" presStyleCnt="6" custLinFactNeighborX="-9598" custLinFactNeighborY="-2329">
        <dgm:presLayoutVars>
          <dgm:bulletEnabled val="1"/>
        </dgm:presLayoutVars>
      </dgm:prSet>
      <dgm:spPr/>
    </dgm:pt>
  </dgm:ptLst>
  <dgm:cxnLst>
    <dgm:cxn modelId="{566E5019-CF57-4A19-ADFD-AAACBB0C3773}" srcId="{D2256969-B022-48FB-8533-3A4760A01E71}" destId="{7FE8F762-D067-4603-8D7A-31A9E675522F}" srcOrd="0" destOrd="0" parTransId="{FCDCA1A3-8196-4751-82B2-A664A723642F}" sibTransId="{DB891366-AF60-4902-9A87-A45164EF5318}"/>
    <dgm:cxn modelId="{60AC3C1E-40FC-48AF-AFC9-46BC7958E052}" type="presOf" srcId="{5480DF62-90E9-4AB8-8EB8-FB06653E62FD}" destId="{D09263AC-04A2-430A-9F16-A79450472FBE}" srcOrd="0" destOrd="0" presId="urn:microsoft.com/office/officeart/2008/layout/BendingPictureBlocks"/>
    <dgm:cxn modelId="{94E30620-E765-49AC-820A-12A116BC9D57}" srcId="{D2256969-B022-48FB-8533-3A4760A01E71}" destId="{CC058C7A-847B-4ED0-95D8-5F8D44770D25}" srcOrd="1" destOrd="0" parTransId="{A5FDCB39-A299-4A24-BB23-72BAC4BEF7E1}" sibTransId="{174EF247-0990-440D-A890-A30188A0CEE8}"/>
    <dgm:cxn modelId="{6F38695B-9994-4BD7-ACEF-AE7664D0D4A3}" type="presOf" srcId="{B68FBBEB-C0F5-47EE-AD7B-24B3A2E20177}" destId="{4A72090E-2A09-4545-83CE-481E523FF54D}" srcOrd="0" destOrd="0" presId="urn:microsoft.com/office/officeart/2008/layout/BendingPictureBlocks"/>
    <dgm:cxn modelId="{21027266-A017-4AC3-BFD0-675B560FAB88}" srcId="{D2256969-B022-48FB-8533-3A4760A01E71}" destId="{5480DF62-90E9-4AB8-8EB8-FB06653E62FD}" srcOrd="2" destOrd="0" parTransId="{8C2284DC-FF98-462C-A791-BF78B1A2AAB1}" sibTransId="{72955BD9-5517-4B5B-8216-524B10D954FB}"/>
    <dgm:cxn modelId="{6BE7E855-959E-4118-902D-2330B1F85210}" type="presOf" srcId="{D2256969-B022-48FB-8533-3A4760A01E71}" destId="{9EED8FB9-CD95-474E-9325-2EC286F88D3B}" srcOrd="0" destOrd="0" presId="urn:microsoft.com/office/officeart/2008/layout/BendingPictureBlocks"/>
    <dgm:cxn modelId="{CB272993-865C-4EAE-BC74-8F97324427DC}" type="presOf" srcId="{CC058C7A-847B-4ED0-95D8-5F8D44770D25}" destId="{8519643C-1191-472F-A64F-EEF43C6CC46A}" srcOrd="0" destOrd="0" presId="urn:microsoft.com/office/officeart/2008/layout/BendingPictureBlocks"/>
    <dgm:cxn modelId="{D56AF6A1-F483-481F-9C87-3A1DD64059CF}" type="presOf" srcId="{3C7861AF-BA55-4D6F-B4E8-8B4205AF5931}" destId="{5207EA47-4A7C-4714-BCF2-FA2550EADFFA}" srcOrd="0" destOrd="0" presId="urn:microsoft.com/office/officeart/2008/layout/BendingPictureBlocks"/>
    <dgm:cxn modelId="{5C1FECB8-9BE6-46FB-8498-C5240C0DF9A4}" srcId="{D2256969-B022-48FB-8533-3A4760A01E71}" destId="{3C7861AF-BA55-4D6F-B4E8-8B4205AF5931}" srcOrd="3" destOrd="0" parTransId="{D21EBD3A-3EAC-40B5-85F4-E9F5F4E8C9E4}" sibTransId="{B91E744A-2BF2-4087-8983-DAFBA8A737B6}"/>
    <dgm:cxn modelId="{848240C9-615F-46A7-97F3-DF5371765F34}" srcId="{D2256969-B022-48FB-8533-3A4760A01E71}" destId="{B68FBBEB-C0F5-47EE-AD7B-24B3A2E20177}" srcOrd="5" destOrd="0" parTransId="{46786C07-80A2-43C3-A922-63E6E2FCB6D9}" sibTransId="{D6D201F0-7AC7-42F3-8193-CB036284BB09}"/>
    <dgm:cxn modelId="{DD8B82DA-DBE8-497B-BE16-586429126083}" type="presOf" srcId="{526157E6-DCA9-4385-890F-F389E2E5FCC5}" destId="{4E1E5E3C-D68E-426D-ADBF-03E701A4BF9A}" srcOrd="0" destOrd="0" presId="urn:microsoft.com/office/officeart/2008/layout/BendingPictureBlocks"/>
    <dgm:cxn modelId="{7EACB3F1-2307-4105-BC39-F834AC1C9B90}" srcId="{D2256969-B022-48FB-8533-3A4760A01E71}" destId="{526157E6-DCA9-4385-890F-F389E2E5FCC5}" srcOrd="4" destOrd="0" parTransId="{89D57E40-B744-42AE-8FDD-B7602D05A87E}" sibTransId="{529397FC-D07F-4DE9-BBB3-FBD108991603}"/>
    <dgm:cxn modelId="{D7D3D7F1-01BF-43A8-8929-56F152124488}" type="presOf" srcId="{7FE8F762-D067-4603-8D7A-31A9E675522F}" destId="{E96B64EB-E07F-4D58-B20B-26658990DA3D}" srcOrd="0" destOrd="0" presId="urn:microsoft.com/office/officeart/2008/layout/BendingPictureBlocks"/>
    <dgm:cxn modelId="{57DBD011-E1D4-42BB-AF74-57981BBEC034}" type="presParOf" srcId="{9EED8FB9-CD95-474E-9325-2EC286F88D3B}" destId="{F1DD4D0B-3598-4C26-9235-FBCC39B9126C}" srcOrd="0" destOrd="0" presId="urn:microsoft.com/office/officeart/2008/layout/BendingPictureBlocks"/>
    <dgm:cxn modelId="{F50BDFB6-C599-4BED-BAF7-FDDFC8AA610E}" type="presParOf" srcId="{F1DD4D0B-3598-4C26-9235-FBCC39B9126C}" destId="{782DADA9-36E0-4E2E-B948-32984EA04C9F}" srcOrd="0" destOrd="0" presId="urn:microsoft.com/office/officeart/2008/layout/BendingPictureBlocks"/>
    <dgm:cxn modelId="{B74C46C7-3DBB-47D6-AC4D-A2A9F63254B3}" type="presParOf" srcId="{F1DD4D0B-3598-4C26-9235-FBCC39B9126C}" destId="{E96B64EB-E07F-4D58-B20B-26658990DA3D}" srcOrd="1" destOrd="0" presId="urn:microsoft.com/office/officeart/2008/layout/BendingPictureBlocks"/>
    <dgm:cxn modelId="{4AA4E617-DD6E-49C7-8E8D-383BD539AE24}" type="presParOf" srcId="{9EED8FB9-CD95-474E-9325-2EC286F88D3B}" destId="{40ADABA4-DB4D-4BBE-B3BD-6864503A4DAD}" srcOrd="1" destOrd="0" presId="urn:microsoft.com/office/officeart/2008/layout/BendingPictureBlocks"/>
    <dgm:cxn modelId="{75047D6A-B688-42F0-B2F8-496337667220}" type="presParOf" srcId="{9EED8FB9-CD95-474E-9325-2EC286F88D3B}" destId="{C4769AE6-7314-45E6-9F08-0F7019DA906D}" srcOrd="2" destOrd="0" presId="urn:microsoft.com/office/officeart/2008/layout/BendingPictureBlocks"/>
    <dgm:cxn modelId="{CB5224EC-95AE-4410-89E8-7DD8E78003C5}" type="presParOf" srcId="{C4769AE6-7314-45E6-9F08-0F7019DA906D}" destId="{3814309B-0CA3-4C7B-8DC5-1BA4CA025EDC}" srcOrd="0" destOrd="0" presId="urn:microsoft.com/office/officeart/2008/layout/BendingPictureBlocks"/>
    <dgm:cxn modelId="{89F53D7D-353E-4322-B37C-9A9ADFCD8429}" type="presParOf" srcId="{C4769AE6-7314-45E6-9F08-0F7019DA906D}" destId="{8519643C-1191-472F-A64F-EEF43C6CC46A}" srcOrd="1" destOrd="0" presId="urn:microsoft.com/office/officeart/2008/layout/BendingPictureBlocks"/>
    <dgm:cxn modelId="{6C246FFB-856E-45FC-BA50-105294004118}" type="presParOf" srcId="{9EED8FB9-CD95-474E-9325-2EC286F88D3B}" destId="{0655236C-7F45-4A61-B58F-55CB669A4590}" srcOrd="3" destOrd="0" presId="urn:microsoft.com/office/officeart/2008/layout/BendingPictureBlocks"/>
    <dgm:cxn modelId="{BD8F6CEA-373E-4C0A-BA43-658AB11B3EB1}" type="presParOf" srcId="{9EED8FB9-CD95-474E-9325-2EC286F88D3B}" destId="{082595E0-E440-401A-AA69-10B54A19A4D3}" srcOrd="4" destOrd="0" presId="urn:microsoft.com/office/officeart/2008/layout/BendingPictureBlocks"/>
    <dgm:cxn modelId="{B28221D9-B218-4672-9475-9FF224F4384C}" type="presParOf" srcId="{082595E0-E440-401A-AA69-10B54A19A4D3}" destId="{439D58A3-EEE9-4931-AD32-97ACFED795C5}" srcOrd="0" destOrd="0" presId="urn:microsoft.com/office/officeart/2008/layout/BendingPictureBlocks"/>
    <dgm:cxn modelId="{71416265-79F5-4F06-B936-8270C372C1CA}" type="presParOf" srcId="{082595E0-E440-401A-AA69-10B54A19A4D3}" destId="{D09263AC-04A2-430A-9F16-A79450472FBE}" srcOrd="1" destOrd="0" presId="urn:microsoft.com/office/officeart/2008/layout/BendingPictureBlocks"/>
    <dgm:cxn modelId="{AF671735-6216-4B5A-ACBC-E60B77A8546A}" type="presParOf" srcId="{9EED8FB9-CD95-474E-9325-2EC286F88D3B}" destId="{D558BC1F-2DD3-41B9-B20A-7F5CAAB3A89E}" srcOrd="5" destOrd="0" presId="urn:microsoft.com/office/officeart/2008/layout/BendingPictureBlocks"/>
    <dgm:cxn modelId="{ADB111C4-2712-4C30-9BBD-B3279288A8C4}" type="presParOf" srcId="{9EED8FB9-CD95-474E-9325-2EC286F88D3B}" destId="{FD8B55E4-FB5D-47B9-9FB0-5417B0B45063}" srcOrd="6" destOrd="0" presId="urn:microsoft.com/office/officeart/2008/layout/BendingPictureBlocks"/>
    <dgm:cxn modelId="{52674162-6E73-4F93-8769-1E5D6C72FAE5}" type="presParOf" srcId="{FD8B55E4-FB5D-47B9-9FB0-5417B0B45063}" destId="{78D8708C-E117-476F-9DF3-623C48B7E9F5}" srcOrd="0" destOrd="0" presId="urn:microsoft.com/office/officeart/2008/layout/BendingPictureBlocks"/>
    <dgm:cxn modelId="{CA8CC1E7-C2FE-4978-A191-EF8BE1681397}" type="presParOf" srcId="{FD8B55E4-FB5D-47B9-9FB0-5417B0B45063}" destId="{5207EA47-4A7C-4714-BCF2-FA2550EADFFA}" srcOrd="1" destOrd="0" presId="urn:microsoft.com/office/officeart/2008/layout/BendingPictureBlocks"/>
    <dgm:cxn modelId="{D9711ED4-33F5-4CE4-9B3F-FF23E02F233B}" type="presParOf" srcId="{9EED8FB9-CD95-474E-9325-2EC286F88D3B}" destId="{4023EA3F-AF97-496B-A4E1-CF3AA0C1EDBB}" srcOrd="7" destOrd="0" presId="urn:microsoft.com/office/officeart/2008/layout/BendingPictureBlocks"/>
    <dgm:cxn modelId="{2512C211-2E82-444E-8D4C-C5BE8EB059A3}" type="presParOf" srcId="{9EED8FB9-CD95-474E-9325-2EC286F88D3B}" destId="{BAA4FC88-0B60-4582-8BFC-6E35C815C35A}" srcOrd="8" destOrd="0" presId="urn:microsoft.com/office/officeart/2008/layout/BendingPictureBlocks"/>
    <dgm:cxn modelId="{AE223AE4-95FC-4DBA-9ADB-89809067B1C8}" type="presParOf" srcId="{BAA4FC88-0B60-4582-8BFC-6E35C815C35A}" destId="{B367B743-ECCC-4968-A714-B0134AD931CF}" srcOrd="0" destOrd="0" presId="urn:microsoft.com/office/officeart/2008/layout/BendingPictureBlocks"/>
    <dgm:cxn modelId="{B10C9012-2324-483B-A626-D95194706CD9}" type="presParOf" srcId="{BAA4FC88-0B60-4582-8BFC-6E35C815C35A}" destId="{4E1E5E3C-D68E-426D-ADBF-03E701A4BF9A}" srcOrd="1" destOrd="0" presId="urn:microsoft.com/office/officeart/2008/layout/BendingPictureBlocks"/>
    <dgm:cxn modelId="{F3184DB5-E8F5-42E5-9164-89FAF6A51388}" type="presParOf" srcId="{9EED8FB9-CD95-474E-9325-2EC286F88D3B}" destId="{A0450DB6-2833-42C7-A279-84D616DD2206}" srcOrd="9" destOrd="0" presId="urn:microsoft.com/office/officeart/2008/layout/BendingPictureBlocks"/>
    <dgm:cxn modelId="{C7DED015-3F2B-40B3-9CC9-86CE283B1164}" type="presParOf" srcId="{9EED8FB9-CD95-474E-9325-2EC286F88D3B}" destId="{867868A9-D558-4F18-9BA0-3AFA6DA60AAC}" srcOrd="10" destOrd="0" presId="urn:microsoft.com/office/officeart/2008/layout/BendingPictureBlocks"/>
    <dgm:cxn modelId="{EF42ED3C-6DFD-4E06-9825-EE7B9851E29F}" type="presParOf" srcId="{867868A9-D558-4F18-9BA0-3AFA6DA60AAC}" destId="{7066384E-B2E9-4B46-8062-07B836609BDF}" srcOrd="0" destOrd="0" presId="urn:microsoft.com/office/officeart/2008/layout/BendingPictureBlocks"/>
    <dgm:cxn modelId="{911F3C18-6735-4A88-9BBA-78BD87D65F22}" type="presParOf" srcId="{867868A9-D558-4F18-9BA0-3AFA6DA60AAC}" destId="{4A72090E-2A09-4545-83CE-481E523FF54D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B27D7-6FAD-47FC-8A09-8AFCE6D78F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DC3D0BF-E6DA-4DA8-A88F-0FCA60BC1CA3}">
      <dgm:prSet phldrT="[Texto]" custT="1"/>
      <dgm:spPr/>
      <dgm:t>
        <a:bodyPr/>
        <a:lstStyle/>
        <a:p>
          <a:pPr algn="l"/>
          <a:r>
            <a:rPr lang="es-CL" sz="1600" b="0" dirty="0"/>
            <a:t>Capacidades y competencias para prevención y control del Covid-19 en la comunidad. Promoción y prevención del autocuidado, capacitación en primeros auxilios.</a:t>
          </a:r>
        </a:p>
        <a:p>
          <a:pPr algn="l"/>
          <a:r>
            <a:rPr lang="es-ES" sz="1600" b="0" dirty="0"/>
            <a:t>Capacitación al personal profesional y técnico de enfermería de centros de atención primaria, en manejo de heridas y curaciones.</a:t>
          </a:r>
        </a:p>
      </dgm:t>
    </dgm:pt>
    <dgm:pt modelId="{E64DA52C-8FE4-4961-92F9-EE319004F86C}" type="parTrans" cxnId="{D02AD604-4857-4012-B3DE-6FFED650C974}">
      <dgm:prSet/>
      <dgm:spPr/>
      <dgm:t>
        <a:bodyPr/>
        <a:lstStyle/>
        <a:p>
          <a:endParaRPr lang="es-ES"/>
        </a:p>
      </dgm:t>
    </dgm:pt>
    <dgm:pt modelId="{79A09A53-C0FB-4581-81A9-24649C267B71}" type="sibTrans" cxnId="{D02AD604-4857-4012-B3DE-6FFED650C974}">
      <dgm:prSet/>
      <dgm:spPr/>
      <dgm:t>
        <a:bodyPr/>
        <a:lstStyle/>
        <a:p>
          <a:endParaRPr lang="es-ES"/>
        </a:p>
      </dgm:t>
    </dgm:pt>
    <dgm:pt modelId="{D494BC44-AE9A-4B37-AF9B-C3CA45DCBA40}">
      <dgm:prSet phldrT="[Texto]" custT="1"/>
      <dgm:spPr/>
      <dgm:t>
        <a:bodyPr/>
        <a:lstStyle/>
        <a:p>
          <a:pPr algn="l"/>
          <a:r>
            <a:rPr lang="es-CL" sz="1600" b="0" dirty="0"/>
            <a:t>Proyectos de atención Fonoaudiológica mediante </a:t>
          </a:r>
          <a:r>
            <a:rPr lang="es-CL" sz="1600" b="0" dirty="0" err="1"/>
            <a:t>Telerehabilitación</a:t>
          </a:r>
          <a:r>
            <a:rPr lang="es-CL" sz="1600" b="0" dirty="0"/>
            <a:t> en las áreas de </a:t>
          </a:r>
          <a:r>
            <a:rPr lang="es-CL" sz="1600" b="0" dirty="0" err="1"/>
            <a:t>Infanto</a:t>
          </a:r>
          <a:r>
            <a:rPr lang="es-CL" sz="1600" b="0" dirty="0"/>
            <a:t> Juvenil, Adulto y adulto Mayor, Rehabilitación Auditiva y Voz. </a:t>
          </a:r>
          <a:endParaRPr lang="es-ES" sz="1600" b="0" dirty="0"/>
        </a:p>
      </dgm:t>
    </dgm:pt>
    <dgm:pt modelId="{31D32DD5-CC18-4CE4-8627-6BDB64298857}" type="parTrans" cxnId="{4BCACCEB-D631-4B05-ADBA-A448F5F06A44}">
      <dgm:prSet/>
      <dgm:spPr/>
      <dgm:t>
        <a:bodyPr/>
        <a:lstStyle/>
        <a:p>
          <a:endParaRPr lang="es-ES"/>
        </a:p>
      </dgm:t>
    </dgm:pt>
    <dgm:pt modelId="{8E2607E1-8C17-4C10-B6EA-2F9AA84D1B97}" type="sibTrans" cxnId="{4BCACCEB-D631-4B05-ADBA-A448F5F06A44}">
      <dgm:prSet/>
      <dgm:spPr/>
      <dgm:t>
        <a:bodyPr/>
        <a:lstStyle/>
        <a:p>
          <a:endParaRPr lang="es-ES"/>
        </a:p>
      </dgm:t>
    </dgm:pt>
    <dgm:pt modelId="{83613B41-1FF1-41D6-A3B0-1652FD0D5BA7}">
      <dgm:prSet phldrT="[Texto]" custT="1"/>
      <dgm:spPr/>
      <dgm:t>
        <a:bodyPr/>
        <a:lstStyle/>
        <a:p>
          <a:pPr algn="l" rtl="0"/>
          <a:r>
            <a:rPr kumimoji="0" lang="es-CL" sz="16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Prácticas Profesionales de Terapia Ocupacional mediante </a:t>
          </a:r>
          <a:r>
            <a:rPr kumimoji="0" lang="es-CL" sz="1600" b="0" i="0" u="none" strike="noStrike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Telerehabilitación</a:t>
          </a:r>
          <a:r>
            <a:rPr kumimoji="0" lang="es-CL" sz="16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en las áreas de salud mental, rehabilitación física, adultos mayores y educación.</a:t>
          </a:r>
        </a:p>
        <a:p>
          <a:pPr algn="l" rtl="0"/>
          <a:r>
            <a:rPr kumimoji="0" lang="es-ES" sz="1600" b="0" i="0" u="none" strike="noStrike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Teletenciones</a:t>
          </a:r>
          <a:r>
            <a:rPr kumimoji="0" lang="es-ES" sz="16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de terapia ocupacional en formato individual para abordar problemáticas ocupacionales relacionadas a salud física e infantil.</a:t>
          </a:r>
          <a:endParaRPr lang="es-ES" sz="1600" b="0" dirty="0">
            <a:solidFill>
              <a:schemeClr val="bg1"/>
            </a:solidFill>
          </a:endParaRPr>
        </a:p>
      </dgm:t>
    </dgm:pt>
    <dgm:pt modelId="{0B38BE64-68F2-46E3-A4C1-6F5AE3C4EB4A}" type="parTrans" cxnId="{8B366E41-1B55-4F8D-AC09-604A013AC984}">
      <dgm:prSet/>
      <dgm:spPr/>
      <dgm:t>
        <a:bodyPr/>
        <a:lstStyle/>
        <a:p>
          <a:endParaRPr lang="es-ES"/>
        </a:p>
      </dgm:t>
    </dgm:pt>
    <dgm:pt modelId="{923D6DE3-2AF8-4532-B5B3-335D8ACDC235}" type="sibTrans" cxnId="{8B366E41-1B55-4F8D-AC09-604A013AC984}">
      <dgm:prSet/>
      <dgm:spPr/>
      <dgm:t>
        <a:bodyPr/>
        <a:lstStyle/>
        <a:p>
          <a:endParaRPr lang="es-ES"/>
        </a:p>
      </dgm:t>
    </dgm:pt>
    <dgm:pt modelId="{BD5CBFEE-15D1-4D3C-9598-8F9D39B6503B}" type="pres">
      <dgm:prSet presAssocID="{3A0B27D7-6FAD-47FC-8A09-8AFCE6D78F3D}" presName="linearFlow" presStyleCnt="0">
        <dgm:presLayoutVars>
          <dgm:dir/>
          <dgm:resizeHandles val="exact"/>
        </dgm:presLayoutVars>
      </dgm:prSet>
      <dgm:spPr/>
    </dgm:pt>
    <dgm:pt modelId="{24B91EE9-0513-4E63-8336-F1DE687618C3}" type="pres">
      <dgm:prSet presAssocID="{EDC3D0BF-E6DA-4DA8-A88F-0FCA60BC1CA3}" presName="composite" presStyleCnt="0"/>
      <dgm:spPr/>
    </dgm:pt>
    <dgm:pt modelId="{0BA0AAA0-875C-4E3A-B086-C1FE9A69C32A}" type="pres">
      <dgm:prSet presAssocID="{EDC3D0BF-E6DA-4DA8-A88F-0FCA60BC1CA3}" presName="imgShp" presStyleLbl="fgImgPlace1" presStyleIdx="0" presStyleCnt="3" custScaleX="129600" custScaleY="124062" custLinFactNeighborX="-18560" custLinFactNeighborY="102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77766E3-B681-4345-AF1E-470BB7C11A04}" type="pres">
      <dgm:prSet presAssocID="{EDC3D0BF-E6DA-4DA8-A88F-0FCA60BC1CA3}" presName="txShp" presStyleLbl="node1" presStyleIdx="0" presStyleCnt="3" custScaleX="109425" custScaleY="133592" custLinFactNeighborX="5392" custLinFactNeighborY="-100">
        <dgm:presLayoutVars>
          <dgm:bulletEnabled val="1"/>
        </dgm:presLayoutVars>
      </dgm:prSet>
      <dgm:spPr/>
    </dgm:pt>
    <dgm:pt modelId="{82FEA840-76BE-405A-8B71-CE6A9511E2C5}" type="pres">
      <dgm:prSet presAssocID="{79A09A53-C0FB-4581-81A9-24649C267B71}" presName="spacing" presStyleCnt="0"/>
      <dgm:spPr/>
    </dgm:pt>
    <dgm:pt modelId="{9703C9D0-4AD9-4052-983E-11F572CB6A47}" type="pres">
      <dgm:prSet presAssocID="{D494BC44-AE9A-4B37-AF9B-C3CA45DCBA40}" presName="composite" presStyleCnt="0"/>
      <dgm:spPr/>
    </dgm:pt>
    <dgm:pt modelId="{015495CE-19FB-4F47-8DEB-C17591DA7D4D}" type="pres">
      <dgm:prSet presAssocID="{D494BC44-AE9A-4B37-AF9B-C3CA45DCBA40}" presName="imgShp" presStyleLbl="fgImgPlace1" presStyleIdx="1" presStyleCnt="3" custScaleX="138452" custScaleY="124839" custLinFactNeighborX="-253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1F2D688-A48A-4A41-9D1C-E4C1C4C3EE88}" type="pres">
      <dgm:prSet presAssocID="{D494BC44-AE9A-4B37-AF9B-C3CA45DCBA40}" presName="txShp" presStyleLbl="node1" presStyleIdx="1" presStyleCnt="3" custScaleX="105561" custLinFactNeighborX="6742" custLinFactNeighborY="-5226">
        <dgm:presLayoutVars>
          <dgm:bulletEnabled val="1"/>
        </dgm:presLayoutVars>
      </dgm:prSet>
      <dgm:spPr/>
    </dgm:pt>
    <dgm:pt modelId="{20F96BA8-2D75-463A-A19F-D6329B0FBAFD}" type="pres">
      <dgm:prSet presAssocID="{8E2607E1-8C17-4C10-B6EA-2F9AA84D1B97}" presName="spacing" presStyleCnt="0"/>
      <dgm:spPr/>
    </dgm:pt>
    <dgm:pt modelId="{4661D8B5-1E51-4359-8B27-336D4D9A6B6D}" type="pres">
      <dgm:prSet presAssocID="{83613B41-1FF1-41D6-A3B0-1652FD0D5BA7}" presName="composite" presStyleCnt="0"/>
      <dgm:spPr/>
    </dgm:pt>
    <dgm:pt modelId="{83451C63-2E68-4B89-BDCB-105888155BE0}" type="pres">
      <dgm:prSet presAssocID="{83613B41-1FF1-41D6-A3B0-1652FD0D5BA7}" presName="imgShp" presStyleLbl="fgImgPlace1" presStyleIdx="2" presStyleCnt="3" custScaleX="132142" custScaleY="135852" custLinFactNeighborX="-16951" custLinFactNeighborY="-113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75777C0-86D9-4597-829B-2637A1C1A04F}" type="pres">
      <dgm:prSet presAssocID="{83613B41-1FF1-41D6-A3B0-1652FD0D5BA7}" presName="txShp" presStyleLbl="node1" presStyleIdx="2" presStyleCnt="3" custScaleX="108868" custScaleY="107502" custLinFactNeighborX="5531">
        <dgm:presLayoutVars>
          <dgm:bulletEnabled val="1"/>
        </dgm:presLayoutVars>
      </dgm:prSet>
      <dgm:spPr/>
    </dgm:pt>
  </dgm:ptLst>
  <dgm:cxnLst>
    <dgm:cxn modelId="{D02AD604-4857-4012-B3DE-6FFED650C974}" srcId="{3A0B27D7-6FAD-47FC-8A09-8AFCE6D78F3D}" destId="{EDC3D0BF-E6DA-4DA8-A88F-0FCA60BC1CA3}" srcOrd="0" destOrd="0" parTransId="{E64DA52C-8FE4-4961-92F9-EE319004F86C}" sibTransId="{79A09A53-C0FB-4581-81A9-24649C267B71}"/>
    <dgm:cxn modelId="{8B366E41-1B55-4F8D-AC09-604A013AC984}" srcId="{3A0B27D7-6FAD-47FC-8A09-8AFCE6D78F3D}" destId="{83613B41-1FF1-41D6-A3B0-1652FD0D5BA7}" srcOrd="2" destOrd="0" parTransId="{0B38BE64-68F2-46E3-A4C1-6F5AE3C4EB4A}" sibTransId="{923D6DE3-2AF8-4532-B5B3-335D8ACDC235}"/>
    <dgm:cxn modelId="{90F0D654-892D-4449-87CA-CBE8AD0073E8}" type="presOf" srcId="{83613B41-1FF1-41D6-A3B0-1652FD0D5BA7}" destId="{675777C0-86D9-4597-829B-2637A1C1A04F}" srcOrd="0" destOrd="0" presId="urn:microsoft.com/office/officeart/2005/8/layout/vList3"/>
    <dgm:cxn modelId="{1DDD50B1-ADBE-4D5D-9B15-860E3EB33EF2}" type="presOf" srcId="{EDC3D0BF-E6DA-4DA8-A88F-0FCA60BC1CA3}" destId="{C77766E3-B681-4345-AF1E-470BB7C11A04}" srcOrd="0" destOrd="0" presId="urn:microsoft.com/office/officeart/2005/8/layout/vList3"/>
    <dgm:cxn modelId="{439C7CB7-938B-45DF-A15A-D29F6DD68286}" type="presOf" srcId="{D494BC44-AE9A-4B37-AF9B-C3CA45DCBA40}" destId="{01F2D688-A48A-4A41-9D1C-E4C1C4C3EE88}" srcOrd="0" destOrd="0" presId="urn:microsoft.com/office/officeart/2005/8/layout/vList3"/>
    <dgm:cxn modelId="{4BCACCEB-D631-4B05-ADBA-A448F5F06A44}" srcId="{3A0B27D7-6FAD-47FC-8A09-8AFCE6D78F3D}" destId="{D494BC44-AE9A-4B37-AF9B-C3CA45DCBA40}" srcOrd="1" destOrd="0" parTransId="{31D32DD5-CC18-4CE4-8627-6BDB64298857}" sibTransId="{8E2607E1-8C17-4C10-B6EA-2F9AA84D1B97}"/>
    <dgm:cxn modelId="{508F89FB-B453-486D-98A0-55502F8D8972}" type="presOf" srcId="{3A0B27D7-6FAD-47FC-8A09-8AFCE6D78F3D}" destId="{BD5CBFEE-15D1-4D3C-9598-8F9D39B6503B}" srcOrd="0" destOrd="0" presId="urn:microsoft.com/office/officeart/2005/8/layout/vList3"/>
    <dgm:cxn modelId="{D4B9379B-315E-47AC-B34F-D3BE6351569A}" type="presParOf" srcId="{BD5CBFEE-15D1-4D3C-9598-8F9D39B6503B}" destId="{24B91EE9-0513-4E63-8336-F1DE687618C3}" srcOrd="0" destOrd="0" presId="urn:microsoft.com/office/officeart/2005/8/layout/vList3"/>
    <dgm:cxn modelId="{0FDFE833-A902-4021-9DDE-136BB1A53DF3}" type="presParOf" srcId="{24B91EE9-0513-4E63-8336-F1DE687618C3}" destId="{0BA0AAA0-875C-4E3A-B086-C1FE9A69C32A}" srcOrd="0" destOrd="0" presId="urn:microsoft.com/office/officeart/2005/8/layout/vList3"/>
    <dgm:cxn modelId="{18DDAE2C-AFB7-47AA-84F2-7262BBCA5D3B}" type="presParOf" srcId="{24B91EE9-0513-4E63-8336-F1DE687618C3}" destId="{C77766E3-B681-4345-AF1E-470BB7C11A04}" srcOrd="1" destOrd="0" presId="urn:microsoft.com/office/officeart/2005/8/layout/vList3"/>
    <dgm:cxn modelId="{AF5F7FE1-D4CA-40C0-9B4A-335850C62086}" type="presParOf" srcId="{BD5CBFEE-15D1-4D3C-9598-8F9D39B6503B}" destId="{82FEA840-76BE-405A-8B71-CE6A9511E2C5}" srcOrd="1" destOrd="0" presId="urn:microsoft.com/office/officeart/2005/8/layout/vList3"/>
    <dgm:cxn modelId="{27C3E7A9-2FC0-4ED8-8F13-88BD56A8956C}" type="presParOf" srcId="{BD5CBFEE-15D1-4D3C-9598-8F9D39B6503B}" destId="{9703C9D0-4AD9-4052-983E-11F572CB6A47}" srcOrd="2" destOrd="0" presId="urn:microsoft.com/office/officeart/2005/8/layout/vList3"/>
    <dgm:cxn modelId="{96DE93EC-7B65-4B41-8EB4-FABF64D90776}" type="presParOf" srcId="{9703C9D0-4AD9-4052-983E-11F572CB6A47}" destId="{015495CE-19FB-4F47-8DEB-C17591DA7D4D}" srcOrd="0" destOrd="0" presId="urn:microsoft.com/office/officeart/2005/8/layout/vList3"/>
    <dgm:cxn modelId="{31BD74DB-3774-41B7-BE54-E5C53DE5C053}" type="presParOf" srcId="{9703C9D0-4AD9-4052-983E-11F572CB6A47}" destId="{01F2D688-A48A-4A41-9D1C-E4C1C4C3EE88}" srcOrd="1" destOrd="0" presId="urn:microsoft.com/office/officeart/2005/8/layout/vList3"/>
    <dgm:cxn modelId="{1882BC79-502F-4198-AAD9-160E670075D3}" type="presParOf" srcId="{BD5CBFEE-15D1-4D3C-9598-8F9D39B6503B}" destId="{20F96BA8-2D75-463A-A19F-D6329B0FBAFD}" srcOrd="3" destOrd="0" presId="urn:microsoft.com/office/officeart/2005/8/layout/vList3"/>
    <dgm:cxn modelId="{E7B53A9F-C60D-498E-AEE6-7B11BC901B90}" type="presParOf" srcId="{BD5CBFEE-15D1-4D3C-9598-8F9D39B6503B}" destId="{4661D8B5-1E51-4359-8B27-336D4D9A6B6D}" srcOrd="4" destOrd="0" presId="urn:microsoft.com/office/officeart/2005/8/layout/vList3"/>
    <dgm:cxn modelId="{1746A656-018F-4F56-847E-62FDB213F8E6}" type="presParOf" srcId="{4661D8B5-1E51-4359-8B27-336D4D9A6B6D}" destId="{83451C63-2E68-4B89-BDCB-105888155BE0}" srcOrd="0" destOrd="0" presId="urn:microsoft.com/office/officeart/2005/8/layout/vList3"/>
    <dgm:cxn modelId="{A1335822-E137-4AAF-BD5F-1B1472F588B0}" type="presParOf" srcId="{4661D8B5-1E51-4359-8B27-336D4D9A6B6D}" destId="{675777C0-86D9-4597-829B-2637A1C1A04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B27D7-6FAD-47FC-8A09-8AFCE6D78F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DC3D0BF-E6DA-4DA8-A88F-0FCA60BC1CA3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0" dirty="0">
              <a:latin typeface="+mn-lt"/>
            </a:rPr>
            <a:t>Asesoría Psicopedagógica al niño y la familia, en Municipalidad de  Valparaiso.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0" dirty="0">
              <a:latin typeface="+mn-lt"/>
            </a:rPr>
            <a:t>Apoyo Psicopedagógico Específico: Destinado a entregar un apoyo psicopedagógico individualizado a los niños y jóvenes para el desarrollo de sus habilidades cognitivas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dirty="0"/>
            <a:t>Programa de Apoyo Psicoeducativo para menores del Hogar Los Tilos, Osorno.</a:t>
          </a:r>
          <a:endParaRPr lang="es-ES" sz="1600" b="0" dirty="0">
            <a:latin typeface="+mn-lt"/>
          </a:endParaRPr>
        </a:p>
      </dgm:t>
    </dgm:pt>
    <dgm:pt modelId="{E64DA52C-8FE4-4961-92F9-EE319004F86C}" type="parTrans" cxnId="{D02AD604-4857-4012-B3DE-6FFED650C974}">
      <dgm:prSet/>
      <dgm:spPr/>
      <dgm:t>
        <a:bodyPr/>
        <a:lstStyle/>
        <a:p>
          <a:endParaRPr lang="es-ES"/>
        </a:p>
      </dgm:t>
    </dgm:pt>
    <dgm:pt modelId="{79A09A53-C0FB-4581-81A9-24649C267B71}" type="sibTrans" cxnId="{D02AD604-4857-4012-B3DE-6FFED650C974}">
      <dgm:prSet/>
      <dgm:spPr/>
      <dgm:t>
        <a:bodyPr/>
        <a:lstStyle/>
        <a:p>
          <a:endParaRPr lang="es-ES"/>
        </a:p>
      </dgm:t>
    </dgm:pt>
    <dgm:pt modelId="{D494BC44-AE9A-4B37-AF9B-C3CA45DCBA40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b="1" dirty="0"/>
            <a:t>Evaluación y Diagnóstico Psicológico.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dirty="0"/>
            <a:t>Derivación Oportuna, </a:t>
          </a:r>
          <a:r>
            <a:rPr lang="es-ES" sz="1600" dirty="0"/>
            <a:t> a través de las redes de nuestras clínicas psicológicas (CAPSI).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dirty="0" err="1"/>
            <a:t>Psicoeducación</a:t>
          </a:r>
          <a:r>
            <a:rPr lang="es-ES" sz="1600" b="1" dirty="0"/>
            <a:t>, </a:t>
          </a:r>
          <a:r>
            <a:rPr lang="es-ES" sz="1600" b="0" dirty="0"/>
            <a:t>para mejor  </a:t>
          </a:r>
          <a:r>
            <a:rPr lang="es-ES" sz="1600" dirty="0"/>
            <a:t>manejo de la ansiedad y estrés asociado a la situación actual.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dirty="0"/>
            <a:t>Contención, </a:t>
          </a:r>
          <a:r>
            <a:rPr lang="es-ES" sz="1600" b="0" dirty="0"/>
            <a:t>des</a:t>
          </a:r>
          <a:r>
            <a:rPr lang="es-ES" sz="1600" dirty="0"/>
            <a:t>tinado a entregar un acompañamiento psicológico breve y focalizado</a:t>
          </a:r>
        </a:p>
      </dgm:t>
    </dgm:pt>
    <dgm:pt modelId="{31D32DD5-CC18-4CE4-8627-6BDB64298857}" type="parTrans" cxnId="{4BCACCEB-D631-4B05-ADBA-A448F5F06A44}">
      <dgm:prSet/>
      <dgm:spPr/>
      <dgm:t>
        <a:bodyPr/>
        <a:lstStyle/>
        <a:p>
          <a:endParaRPr lang="es-ES"/>
        </a:p>
      </dgm:t>
    </dgm:pt>
    <dgm:pt modelId="{8E2607E1-8C17-4C10-B6EA-2F9AA84D1B97}" type="sibTrans" cxnId="{4BCACCEB-D631-4B05-ADBA-A448F5F06A44}">
      <dgm:prSet/>
      <dgm:spPr/>
      <dgm:t>
        <a:bodyPr/>
        <a:lstStyle/>
        <a:p>
          <a:endParaRPr lang="es-ES"/>
        </a:p>
      </dgm:t>
    </dgm:pt>
    <dgm:pt modelId="{BD5CBFEE-15D1-4D3C-9598-8F9D39B6503B}" type="pres">
      <dgm:prSet presAssocID="{3A0B27D7-6FAD-47FC-8A09-8AFCE6D78F3D}" presName="linearFlow" presStyleCnt="0">
        <dgm:presLayoutVars>
          <dgm:dir/>
          <dgm:resizeHandles val="exact"/>
        </dgm:presLayoutVars>
      </dgm:prSet>
      <dgm:spPr/>
    </dgm:pt>
    <dgm:pt modelId="{24B91EE9-0513-4E63-8336-F1DE687618C3}" type="pres">
      <dgm:prSet presAssocID="{EDC3D0BF-E6DA-4DA8-A88F-0FCA60BC1CA3}" presName="composite" presStyleCnt="0"/>
      <dgm:spPr/>
    </dgm:pt>
    <dgm:pt modelId="{0BA0AAA0-875C-4E3A-B086-C1FE9A69C32A}" type="pres">
      <dgm:prSet presAssocID="{EDC3D0BF-E6DA-4DA8-A88F-0FCA60BC1CA3}" presName="imgShp" presStyleLbl="fgImgPlace1" presStyleIdx="0" presStyleCnt="2" custScaleX="129600" custScaleY="124062" custLinFactNeighborX="-18560" custLinFactNeighborY="1027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C77766E3-B681-4345-AF1E-470BB7C11A04}" type="pres">
      <dgm:prSet presAssocID="{EDC3D0BF-E6DA-4DA8-A88F-0FCA60BC1CA3}" presName="txShp" presStyleLbl="node1" presStyleIdx="0" presStyleCnt="2" custScaleX="109425" custScaleY="95126" custLinFactNeighborX="5392" custLinFactNeighborY="-100">
        <dgm:presLayoutVars>
          <dgm:bulletEnabled val="1"/>
        </dgm:presLayoutVars>
      </dgm:prSet>
      <dgm:spPr/>
    </dgm:pt>
    <dgm:pt modelId="{82FEA840-76BE-405A-8B71-CE6A9511E2C5}" type="pres">
      <dgm:prSet presAssocID="{79A09A53-C0FB-4581-81A9-24649C267B71}" presName="spacing" presStyleCnt="0"/>
      <dgm:spPr/>
    </dgm:pt>
    <dgm:pt modelId="{9703C9D0-4AD9-4052-983E-11F572CB6A47}" type="pres">
      <dgm:prSet presAssocID="{D494BC44-AE9A-4B37-AF9B-C3CA45DCBA40}" presName="composite" presStyleCnt="0"/>
      <dgm:spPr/>
    </dgm:pt>
    <dgm:pt modelId="{015495CE-19FB-4F47-8DEB-C17591DA7D4D}" type="pres">
      <dgm:prSet presAssocID="{D494BC44-AE9A-4B37-AF9B-C3CA45DCBA40}" presName="imgShp" presStyleLbl="fgImgPlace1" presStyleIdx="1" presStyleCnt="2" custScaleX="138452" custScaleY="124839" custLinFactNeighborX="-253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01F2D688-A48A-4A41-9D1C-E4C1C4C3EE88}" type="pres">
      <dgm:prSet presAssocID="{D494BC44-AE9A-4B37-AF9B-C3CA45DCBA40}" presName="txShp" presStyleLbl="node1" presStyleIdx="1" presStyleCnt="2" custScaleX="105561" custScaleY="107282" custLinFactNeighborX="6358" custLinFactNeighborY="-3990">
        <dgm:presLayoutVars>
          <dgm:bulletEnabled val="1"/>
        </dgm:presLayoutVars>
      </dgm:prSet>
      <dgm:spPr/>
    </dgm:pt>
  </dgm:ptLst>
  <dgm:cxnLst>
    <dgm:cxn modelId="{D02AD604-4857-4012-B3DE-6FFED650C974}" srcId="{3A0B27D7-6FAD-47FC-8A09-8AFCE6D78F3D}" destId="{EDC3D0BF-E6DA-4DA8-A88F-0FCA60BC1CA3}" srcOrd="0" destOrd="0" parTransId="{E64DA52C-8FE4-4961-92F9-EE319004F86C}" sibTransId="{79A09A53-C0FB-4581-81A9-24649C267B71}"/>
    <dgm:cxn modelId="{1DDD50B1-ADBE-4D5D-9B15-860E3EB33EF2}" type="presOf" srcId="{EDC3D0BF-E6DA-4DA8-A88F-0FCA60BC1CA3}" destId="{C77766E3-B681-4345-AF1E-470BB7C11A04}" srcOrd="0" destOrd="0" presId="urn:microsoft.com/office/officeart/2005/8/layout/vList3"/>
    <dgm:cxn modelId="{439C7CB7-938B-45DF-A15A-D29F6DD68286}" type="presOf" srcId="{D494BC44-AE9A-4B37-AF9B-C3CA45DCBA40}" destId="{01F2D688-A48A-4A41-9D1C-E4C1C4C3EE88}" srcOrd="0" destOrd="0" presId="urn:microsoft.com/office/officeart/2005/8/layout/vList3"/>
    <dgm:cxn modelId="{4BCACCEB-D631-4B05-ADBA-A448F5F06A44}" srcId="{3A0B27D7-6FAD-47FC-8A09-8AFCE6D78F3D}" destId="{D494BC44-AE9A-4B37-AF9B-C3CA45DCBA40}" srcOrd="1" destOrd="0" parTransId="{31D32DD5-CC18-4CE4-8627-6BDB64298857}" sibTransId="{8E2607E1-8C17-4C10-B6EA-2F9AA84D1B97}"/>
    <dgm:cxn modelId="{508F89FB-B453-486D-98A0-55502F8D8972}" type="presOf" srcId="{3A0B27D7-6FAD-47FC-8A09-8AFCE6D78F3D}" destId="{BD5CBFEE-15D1-4D3C-9598-8F9D39B6503B}" srcOrd="0" destOrd="0" presId="urn:microsoft.com/office/officeart/2005/8/layout/vList3"/>
    <dgm:cxn modelId="{D4B9379B-315E-47AC-B34F-D3BE6351569A}" type="presParOf" srcId="{BD5CBFEE-15D1-4D3C-9598-8F9D39B6503B}" destId="{24B91EE9-0513-4E63-8336-F1DE687618C3}" srcOrd="0" destOrd="0" presId="urn:microsoft.com/office/officeart/2005/8/layout/vList3"/>
    <dgm:cxn modelId="{0FDFE833-A902-4021-9DDE-136BB1A53DF3}" type="presParOf" srcId="{24B91EE9-0513-4E63-8336-F1DE687618C3}" destId="{0BA0AAA0-875C-4E3A-B086-C1FE9A69C32A}" srcOrd="0" destOrd="0" presId="urn:microsoft.com/office/officeart/2005/8/layout/vList3"/>
    <dgm:cxn modelId="{18DDAE2C-AFB7-47AA-84F2-7262BBCA5D3B}" type="presParOf" srcId="{24B91EE9-0513-4E63-8336-F1DE687618C3}" destId="{C77766E3-B681-4345-AF1E-470BB7C11A04}" srcOrd="1" destOrd="0" presId="urn:microsoft.com/office/officeart/2005/8/layout/vList3"/>
    <dgm:cxn modelId="{AF5F7FE1-D4CA-40C0-9B4A-335850C62086}" type="presParOf" srcId="{BD5CBFEE-15D1-4D3C-9598-8F9D39B6503B}" destId="{82FEA840-76BE-405A-8B71-CE6A9511E2C5}" srcOrd="1" destOrd="0" presId="urn:microsoft.com/office/officeart/2005/8/layout/vList3"/>
    <dgm:cxn modelId="{27C3E7A9-2FC0-4ED8-8F13-88BD56A8956C}" type="presParOf" srcId="{BD5CBFEE-15D1-4D3C-9598-8F9D39B6503B}" destId="{9703C9D0-4AD9-4052-983E-11F572CB6A47}" srcOrd="2" destOrd="0" presId="urn:microsoft.com/office/officeart/2005/8/layout/vList3"/>
    <dgm:cxn modelId="{96DE93EC-7B65-4B41-8EB4-FABF64D90776}" type="presParOf" srcId="{9703C9D0-4AD9-4052-983E-11F572CB6A47}" destId="{015495CE-19FB-4F47-8DEB-C17591DA7D4D}" srcOrd="0" destOrd="0" presId="urn:microsoft.com/office/officeart/2005/8/layout/vList3"/>
    <dgm:cxn modelId="{31BD74DB-3774-41B7-BE54-E5C53DE5C053}" type="presParOf" srcId="{9703C9D0-4AD9-4052-983E-11F572CB6A47}" destId="{01F2D688-A48A-4A41-9D1C-E4C1C4C3EE8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B27D7-6FAD-47FC-8A09-8AFCE6D78F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DC3D0BF-E6DA-4DA8-A88F-0FCA60BC1CA3}">
      <dgm:prSet phldrT="[Texto]" custT="1"/>
      <dgm:spPr/>
      <dgm:t>
        <a:bodyPr/>
        <a:lstStyle/>
        <a:p>
          <a:pPr mar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s-ES" sz="1600" dirty="0"/>
            <a:t>Telesalud para ampliar cobertura en salud sexual , salud reproductiva y lactancia materna</a:t>
          </a:r>
          <a:endParaRPr lang="es-ES" sz="1600" b="1" dirty="0">
            <a:latin typeface="+mn-lt"/>
          </a:endParaRPr>
        </a:p>
      </dgm:t>
    </dgm:pt>
    <dgm:pt modelId="{E64DA52C-8FE4-4961-92F9-EE319004F86C}" type="parTrans" cxnId="{D02AD604-4857-4012-B3DE-6FFED650C974}">
      <dgm:prSet/>
      <dgm:spPr/>
      <dgm:t>
        <a:bodyPr/>
        <a:lstStyle/>
        <a:p>
          <a:endParaRPr lang="es-ES"/>
        </a:p>
      </dgm:t>
    </dgm:pt>
    <dgm:pt modelId="{79A09A53-C0FB-4581-81A9-24649C267B71}" type="sibTrans" cxnId="{D02AD604-4857-4012-B3DE-6FFED650C974}">
      <dgm:prSet/>
      <dgm:spPr/>
      <dgm:t>
        <a:bodyPr/>
        <a:lstStyle/>
        <a:p>
          <a:endParaRPr lang="es-ES"/>
        </a:p>
      </dgm:t>
    </dgm:pt>
    <dgm:pt modelId="{D494BC44-AE9A-4B37-AF9B-C3CA45DCBA40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600" dirty="0"/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dirty="0"/>
            <a:t>Atenciones virtuales/consultas jurídicas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dirty="0"/>
            <a:t>Causas judicializadas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dirty="0"/>
            <a:t>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600" dirty="0"/>
        </a:p>
      </dgm:t>
    </dgm:pt>
    <dgm:pt modelId="{31D32DD5-CC18-4CE4-8627-6BDB64298857}" type="parTrans" cxnId="{4BCACCEB-D631-4B05-ADBA-A448F5F06A44}">
      <dgm:prSet/>
      <dgm:spPr/>
      <dgm:t>
        <a:bodyPr/>
        <a:lstStyle/>
        <a:p>
          <a:endParaRPr lang="es-ES"/>
        </a:p>
      </dgm:t>
    </dgm:pt>
    <dgm:pt modelId="{8E2607E1-8C17-4C10-B6EA-2F9AA84D1B97}" type="sibTrans" cxnId="{4BCACCEB-D631-4B05-ADBA-A448F5F06A44}">
      <dgm:prSet/>
      <dgm:spPr/>
      <dgm:t>
        <a:bodyPr/>
        <a:lstStyle/>
        <a:p>
          <a:endParaRPr lang="es-ES"/>
        </a:p>
      </dgm:t>
    </dgm:pt>
    <dgm:pt modelId="{F9A312A3-24DF-4B41-855E-19C991181AF6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600" dirty="0"/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dirty="0"/>
            <a:t>Atención médica pediátrica: beneficios de una atención oportuna sin salir de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dirty="0"/>
            <a:t>Casa.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dirty="0"/>
            <a:t>Proyecto de Telemedicina: Una experiencia formadora de calidad y de alta Vinculación con el Medio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300" dirty="0"/>
        </a:p>
        <a:p>
          <a:pPr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dirty="0"/>
        </a:p>
      </dgm:t>
    </dgm:pt>
    <dgm:pt modelId="{4F851D5E-95EA-439F-8846-A1A7C9EC3597}" type="parTrans" cxnId="{3801E843-9AD9-4942-A9C8-4BE4B304F937}">
      <dgm:prSet/>
      <dgm:spPr/>
      <dgm:t>
        <a:bodyPr/>
        <a:lstStyle/>
        <a:p>
          <a:endParaRPr lang="es-ES"/>
        </a:p>
      </dgm:t>
    </dgm:pt>
    <dgm:pt modelId="{FAC957E9-EB10-44CE-85A3-8A823C987356}" type="sibTrans" cxnId="{3801E843-9AD9-4942-A9C8-4BE4B304F937}">
      <dgm:prSet/>
      <dgm:spPr/>
      <dgm:t>
        <a:bodyPr/>
        <a:lstStyle/>
        <a:p>
          <a:endParaRPr lang="es-ES"/>
        </a:p>
      </dgm:t>
    </dgm:pt>
    <dgm:pt modelId="{BD5CBFEE-15D1-4D3C-9598-8F9D39B6503B}" type="pres">
      <dgm:prSet presAssocID="{3A0B27D7-6FAD-47FC-8A09-8AFCE6D78F3D}" presName="linearFlow" presStyleCnt="0">
        <dgm:presLayoutVars>
          <dgm:dir/>
          <dgm:resizeHandles val="exact"/>
        </dgm:presLayoutVars>
      </dgm:prSet>
      <dgm:spPr/>
    </dgm:pt>
    <dgm:pt modelId="{24B91EE9-0513-4E63-8336-F1DE687618C3}" type="pres">
      <dgm:prSet presAssocID="{EDC3D0BF-E6DA-4DA8-A88F-0FCA60BC1CA3}" presName="composite" presStyleCnt="0"/>
      <dgm:spPr/>
    </dgm:pt>
    <dgm:pt modelId="{0BA0AAA0-875C-4E3A-B086-C1FE9A69C32A}" type="pres">
      <dgm:prSet presAssocID="{EDC3D0BF-E6DA-4DA8-A88F-0FCA60BC1CA3}" presName="imgShp" presStyleLbl="fgImgPlace1" presStyleIdx="0" presStyleCnt="3" custScaleX="129600" custScaleY="124062" custLinFactNeighborX="-18560" custLinFactNeighborY="1027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C77766E3-B681-4345-AF1E-470BB7C11A04}" type="pres">
      <dgm:prSet presAssocID="{EDC3D0BF-E6DA-4DA8-A88F-0FCA60BC1CA3}" presName="txShp" presStyleLbl="node1" presStyleIdx="0" presStyleCnt="3" custScaleX="109425" custScaleY="133592" custLinFactNeighborX="5392" custLinFactNeighborY="-100">
        <dgm:presLayoutVars>
          <dgm:bulletEnabled val="1"/>
        </dgm:presLayoutVars>
      </dgm:prSet>
      <dgm:spPr/>
    </dgm:pt>
    <dgm:pt modelId="{82FEA840-76BE-405A-8B71-CE6A9511E2C5}" type="pres">
      <dgm:prSet presAssocID="{79A09A53-C0FB-4581-81A9-24649C267B71}" presName="spacing" presStyleCnt="0"/>
      <dgm:spPr/>
    </dgm:pt>
    <dgm:pt modelId="{9703C9D0-4AD9-4052-983E-11F572CB6A47}" type="pres">
      <dgm:prSet presAssocID="{D494BC44-AE9A-4B37-AF9B-C3CA45DCBA40}" presName="composite" presStyleCnt="0"/>
      <dgm:spPr/>
    </dgm:pt>
    <dgm:pt modelId="{015495CE-19FB-4F47-8DEB-C17591DA7D4D}" type="pres">
      <dgm:prSet presAssocID="{D494BC44-AE9A-4B37-AF9B-C3CA45DCBA40}" presName="imgShp" presStyleLbl="fgImgPlace1" presStyleIdx="1" presStyleCnt="3" custScaleX="138452" custScaleY="124839" custLinFactNeighborX="-253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01F2D688-A48A-4A41-9D1C-E4C1C4C3EE88}" type="pres">
      <dgm:prSet presAssocID="{D494BC44-AE9A-4B37-AF9B-C3CA45DCBA40}" presName="txShp" presStyleLbl="node1" presStyleIdx="1" presStyleCnt="3" custScaleX="105561" custScaleY="98367" custLinFactNeighborX="6358" custLinFactNeighborY="-3990">
        <dgm:presLayoutVars>
          <dgm:bulletEnabled val="1"/>
        </dgm:presLayoutVars>
      </dgm:prSet>
      <dgm:spPr/>
    </dgm:pt>
    <dgm:pt modelId="{7A488700-D8E5-4C90-8A09-98CF36F2CB56}" type="pres">
      <dgm:prSet presAssocID="{8E2607E1-8C17-4C10-B6EA-2F9AA84D1B97}" presName="spacing" presStyleCnt="0"/>
      <dgm:spPr/>
    </dgm:pt>
    <dgm:pt modelId="{42BAEAA7-E61F-46B5-807D-DDBEF2FF5774}" type="pres">
      <dgm:prSet presAssocID="{F9A312A3-24DF-4B41-855E-19C991181AF6}" presName="composite" presStyleCnt="0"/>
      <dgm:spPr/>
    </dgm:pt>
    <dgm:pt modelId="{76EFE9EE-06EE-4899-BAA5-0C45030EA2F7}" type="pres">
      <dgm:prSet presAssocID="{F9A312A3-24DF-4B41-855E-19C991181AF6}" presName="imgShp" presStyleLbl="fgImgPlace1" presStyleIdx="2" presStyleCnt="3" custScaleX="142252" custLinFactNeighborX="-27586" custLinFactNeighborY="-62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2D7E3EA-1295-4BBF-864F-418D7269DBEC}" type="pres">
      <dgm:prSet presAssocID="{F9A312A3-24DF-4B41-855E-19C991181AF6}" presName="txShp" presStyleLbl="node1" presStyleIdx="2" presStyleCnt="3" custScaleX="104288" custLinFactNeighborX="6821">
        <dgm:presLayoutVars>
          <dgm:bulletEnabled val="1"/>
        </dgm:presLayoutVars>
      </dgm:prSet>
      <dgm:spPr/>
    </dgm:pt>
  </dgm:ptLst>
  <dgm:cxnLst>
    <dgm:cxn modelId="{D02AD604-4857-4012-B3DE-6FFED650C974}" srcId="{3A0B27D7-6FAD-47FC-8A09-8AFCE6D78F3D}" destId="{EDC3D0BF-E6DA-4DA8-A88F-0FCA60BC1CA3}" srcOrd="0" destOrd="0" parTransId="{E64DA52C-8FE4-4961-92F9-EE319004F86C}" sibTransId="{79A09A53-C0FB-4581-81A9-24649C267B71}"/>
    <dgm:cxn modelId="{3801E843-9AD9-4942-A9C8-4BE4B304F937}" srcId="{3A0B27D7-6FAD-47FC-8A09-8AFCE6D78F3D}" destId="{F9A312A3-24DF-4B41-855E-19C991181AF6}" srcOrd="2" destOrd="0" parTransId="{4F851D5E-95EA-439F-8846-A1A7C9EC3597}" sibTransId="{FAC957E9-EB10-44CE-85A3-8A823C987356}"/>
    <dgm:cxn modelId="{1DDD50B1-ADBE-4D5D-9B15-860E3EB33EF2}" type="presOf" srcId="{EDC3D0BF-E6DA-4DA8-A88F-0FCA60BC1CA3}" destId="{C77766E3-B681-4345-AF1E-470BB7C11A04}" srcOrd="0" destOrd="0" presId="urn:microsoft.com/office/officeart/2005/8/layout/vList3"/>
    <dgm:cxn modelId="{439C7CB7-938B-45DF-A15A-D29F6DD68286}" type="presOf" srcId="{D494BC44-AE9A-4B37-AF9B-C3CA45DCBA40}" destId="{01F2D688-A48A-4A41-9D1C-E4C1C4C3EE88}" srcOrd="0" destOrd="0" presId="urn:microsoft.com/office/officeart/2005/8/layout/vList3"/>
    <dgm:cxn modelId="{2D2F90DD-60C8-4DA0-9D9F-20793C8E29A8}" type="presOf" srcId="{F9A312A3-24DF-4B41-855E-19C991181AF6}" destId="{02D7E3EA-1295-4BBF-864F-418D7269DBEC}" srcOrd="0" destOrd="0" presId="urn:microsoft.com/office/officeart/2005/8/layout/vList3"/>
    <dgm:cxn modelId="{4BCACCEB-D631-4B05-ADBA-A448F5F06A44}" srcId="{3A0B27D7-6FAD-47FC-8A09-8AFCE6D78F3D}" destId="{D494BC44-AE9A-4B37-AF9B-C3CA45DCBA40}" srcOrd="1" destOrd="0" parTransId="{31D32DD5-CC18-4CE4-8627-6BDB64298857}" sibTransId="{8E2607E1-8C17-4C10-B6EA-2F9AA84D1B97}"/>
    <dgm:cxn modelId="{508F89FB-B453-486D-98A0-55502F8D8972}" type="presOf" srcId="{3A0B27D7-6FAD-47FC-8A09-8AFCE6D78F3D}" destId="{BD5CBFEE-15D1-4D3C-9598-8F9D39B6503B}" srcOrd="0" destOrd="0" presId="urn:microsoft.com/office/officeart/2005/8/layout/vList3"/>
    <dgm:cxn modelId="{D4B9379B-315E-47AC-B34F-D3BE6351569A}" type="presParOf" srcId="{BD5CBFEE-15D1-4D3C-9598-8F9D39B6503B}" destId="{24B91EE9-0513-4E63-8336-F1DE687618C3}" srcOrd="0" destOrd="0" presId="urn:microsoft.com/office/officeart/2005/8/layout/vList3"/>
    <dgm:cxn modelId="{0FDFE833-A902-4021-9DDE-136BB1A53DF3}" type="presParOf" srcId="{24B91EE9-0513-4E63-8336-F1DE687618C3}" destId="{0BA0AAA0-875C-4E3A-B086-C1FE9A69C32A}" srcOrd="0" destOrd="0" presId="urn:microsoft.com/office/officeart/2005/8/layout/vList3"/>
    <dgm:cxn modelId="{18DDAE2C-AFB7-47AA-84F2-7262BBCA5D3B}" type="presParOf" srcId="{24B91EE9-0513-4E63-8336-F1DE687618C3}" destId="{C77766E3-B681-4345-AF1E-470BB7C11A04}" srcOrd="1" destOrd="0" presId="urn:microsoft.com/office/officeart/2005/8/layout/vList3"/>
    <dgm:cxn modelId="{AF5F7FE1-D4CA-40C0-9B4A-335850C62086}" type="presParOf" srcId="{BD5CBFEE-15D1-4D3C-9598-8F9D39B6503B}" destId="{82FEA840-76BE-405A-8B71-CE6A9511E2C5}" srcOrd="1" destOrd="0" presId="urn:microsoft.com/office/officeart/2005/8/layout/vList3"/>
    <dgm:cxn modelId="{27C3E7A9-2FC0-4ED8-8F13-88BD56A8956C}" type="presParOf" srcId="{BD5CBFEE-15D1-4D3C-9598-8F9D39B6503B}" destId="{9703C9D0-4AD9-4052-983E-11F572CB6A47}" srcOrd="2" destOrd="0" presId="urn:microsoft.com/office/officeart/2005/8/layout/vList3"/>
    <dgm:cxn modelId="{96DE93EC-7B65-4B41-8EB4-FABF64D90776}" type="presParOf" srcId="{9703C9D0-4AD9-4052-983E-11F572CB6A47}" destId="{015495CE-19FB-4F47-8DEB-C17591DA7D4D}" srcOrd="0" destOrd="0" presId="urn:microsoft.com/office/officeart/2005/8/layout/vList3"/>
    <dgm:cxn modelId="{31BD74DB-3774-41B7-BE54-E5C53DE5C053}" type="presParOf" srcId="{9703C9D0-4AD9-4052-983E-11F572CB6A47}" destId="{01F2D688-A48A-4A41-9D1C-E4C1C4C3EE88}" srcOrd="1" destOrd="0" presId="urn:microsoft.com/office/officeart/2005/8/layout/vList3"/>
    <dgm:cxn modelId="{45201E4F-CE20-4197-A1C3-2246174356F8}" type="presParOf" srcId="{BD5CBFEE-15D1-4D3C-9598-8F9D39B6503B}" destId="{7A488700-D8E5-4C90-8A09-98CF36F2CB56}" srcOrd="3" destOrd="0" presId="urn:microsoft.com/office/officeart/2005/8/layout/vList3"/>
    <dgm:cxn modelId="{D83382FB-5FB1-4786-9E64-DF2B84FA4765}" type="presParOf" srcId="{BD5CBFEE-15D1-4D3C-9598-8F9D39B6503B}" destId="{42BAEAA7-E61F-46B5-807D-DDBEF2FF5774}" srcOrd="4" destOrd="0" presId="urn:microsoft.com/office/officeart/2005/8/layout/vList3"/>
    <dgm:cxn modelId="{DAE5EB6E-D887-49BD-8618-D798E69657D5}" type="presParOf" srcId="{42BAEAA7-E61F-46B5-807D-DDBEF2FF5774}" destId="{76EFE9EE-06EE-4899-BAA5-0C45030EA2F7}" srcOrd="0" destOrd="0" presId="urn:microsoft.com/office/officeart/2005/8/layout/vList3"/>
    <dgm:cxn modelId="{0650CA47-0776-4BF5-91C1-5A686ADD7E45}" type="presParOf" srcId="{42BAEAA7-E61F-46B5-807D-DDBEF2FF5774}" destId="{02D7E3EA-1295-4BBF-864F-418D7269DBE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D2C466-84D5-47AF-89AE-373B5C9D78BC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03135DD5-948B-45F4-ACB4-BDE2CD3D5EB3}">
      <dgm:prSet phldrT="[Texto]"/>
      <dgm:spPr/>
      <dgm:t>
        <a:bodyPr/>
        <a:lstStyle/>
        <a:p>
          <a:r>
            <a:rPr lang="es-MX" dirty="0"/>
            <a:t>Gestión de Cambio</a:t>
          </a:r>
          <a:endParaRPr lang="es-419" dirty="0"/>
        </a:p>
      </dgm:t>
    </dgm:pt>
    <dgm:pt modelId="{31BFB336-135F-4B08-B43A-95FB4B26F1BD}" type="parTrans" cxnId="{C7F63290-9137-4E65-99E7-37E461B8B442}">
      <dgm:prSet/>
      <dgm:spPr/>
      <dgm:t>
        <a:bodyPr/>
        <a:lstStyle/>
        <a:p>
          <a:endParaRPr lang="es-419"/>
        </a:p>
      </dgm:t>
    </dgm:pt>
    <dgm:pt modelId="{C1499AB4-A53C-4606-B19A-732CCE1C6667}" type="sibTrans" cxnId="{C7F63290-9137-4E65-99E7-37E461B8B442}">
      <dgm:prSet/>
      <dgm:spPr/>
      <dgm:t>
        <a:bodyPr/>
        <a:lstStyle/>
        <a:p>
          <a:endParaRPr lang="es-419"/>
        </a:p>
      </dgm:t>
    </dgm:pt>
    <dgm:pt modelId="{25DF0FD1-8F26-467F-A75D-3781082ECE75}">
      <dgm:prSet phldrT="[Texto]" custT="1"/>
      <dgm:spPr/>
      <dgm:t>
        <a:bodyPr/>
        <a:lstStyle/>
        <a:p>
          <a:pPr algn="just"/>
          <a:r>
            <a:rPr lang="es-419" sz="700" dirty="0"/>
            <a:t>Elaborando una estrategia que permita la fácil adopción por parte de los docentes</a:t>
          </a:r>
          <a:r>
            <a:rPr lang="es-CL" sz="700" dirty="0"/>
            <a:t>.</a:t>
          </a:r>
          <a:endParaRPr lang="es-419" sz="700" dirty="0"/>
        </a:p>
      </dgm:t>
    </dgm:pt>
    <dgm:pt modelId="{724A7E42-0999-45D4-8209-66CE170EA24B}" type="parTrans" cxnId="{B10BA700-AA83-4390-BD0D-58239E5124E0}">
      <dgm:prSet/>
      <dgm:spPr/>
      <dgm:t>
        <a:bodyPr/>
        <a:lstStyle/>
        <a:p>
          <a:endParaRPr lang="es-419"/>
        </a:p>
      </dgm:t>
    </dgm:pt>
    <dgm:pt modelId="{FBEECF25-9513-477B-A31A-9EA5C5635FA3}" type="sibTrans" cxnId="{B10BA700-AA83-4390-BD0D-58239E5124E0}">
      <dgm:prSet/>
      <dgm:spPr/>
      <dgm:t>
        <a:bodyPr/>
        <a:lstStyle/>
        <a:p>
          <a:endParaRPr lang="es-419"/>
        </a:p>
      </dgm:t>
    </dgm:pt>
    <dgm:pt modelId="{BB56AA6B-D544-4ED3-BB88-07350CC09410}">
      <dgm:prSet phldrT="[Texto]"/>
      <dgm:spPr/>
      <dgm:t>
        <a:bodyPr/>
        <a:lstStyle/>
        <a:p>
          <a:r>
            <a:rPr lang="es-MX" dirty="0"/>
            <a:t>Estandarización de protocolos</a:t>
          </a:r>
          <a:endParaRPr lang="es-419" dirty="0"/>
        </a:p>
      </dgm:t>
    </dgm:pt>
    <dgm:pt modelId="{7B7E8E94-DC57-4DBD-8467-5DE599B498DB}" type="parTrans" cxnId="{85B1F997-9808-4A67-B144-0B63C0076DF2}">
      <dgm:prSet/>
      <dgm:spPr/>
      <dgm:t>
        <a:bodyPr/>
        <a:lstStyle/>
        <a:p>
          <a:endParaRPr lang="es-419"/>
        </a:p>
      </dgm:t>
    </dgm:pt>
    <dgm:pt modelId="{D2F57621-FFCF-458D-A1B2-2195A457371A}" type="sibTrans" cxnId="{85B1F997-9808-4A67-B144-0B63C0076DF2}">
      <dgm:prSet/>
      <dgm:spPr/>
      <dgm:t>
        <a:bodyPr/>
        <a:lstStyle/>
        <a:p>
          <a:endParaRPr lang="es-419"/>
        </a:p>
      </dgm:t>
    </dgm:pt>
    <dgm:pt modelId="{D43811C5-D78A-4A3B-A920-2ACFA66F41DE}">
      <dgm:prSet phldrT="[Texto]" custT="1"/>
      <dgm:spPr/>
      <dgm:t>
        <a:bodyPr/>
        <a:lstStyle/>
        <a:p>
          <a:r>
            <a:rPr lang="es-CL" sz="700" dirty="0"/>
            <a:t>Estandarizando el servicio de </a:t>
          </a:r>
          <a:r>
            <a:rPr lang="es-CL" sz="700" dirty="0" err="1"/>
            <a:t>teleatención</a:t>
          </a:r>
          <a:r>
            <a:rPr lang="es-CL" sz="700" dirty="0"/>
            <a:t>, tanto para la comunidad, como para los académicos y estudiantes, con foco en la calidad.</a:t>
          </a:r>
          <a:endParaRPr lang="es-419" sz="700" dirty="0"/>
        </a:p>
      </dgm:t>
    </dgm:pt>
    <dgm:pt modelId="{02A6EAF3-0456-4FE1-A4EB-2EE421D671A7}" type="parTrans" cxnId="{F86BD838-19E5-48EA-9C1D-F67B19353945}">
      <dgm:prSet/>
      <dgm:spPr/>
      <dgm:t>
        <a:bodyPr/>
        <a:lstStyle/>
        <a:p>
          <a:endParaRPr lang="es-419"/>
        </a:p>
      </dgm:t>
    </dgm:pt>
    <dgm:pt modelId="{4B8BC0C6-9A8D-42BB-95C4-899E6BCBCB27}" type="sibTrans" cxnId="{F86BD838-19E5-48EA-9C1D-F67B19353945}">
      <dgm:prSet/>
      <dgm:spPr/>
      <dgm:t>
        <a:bodyPr/>
        <a:lstStyle/>
        <a:p>
          <a:endParaRPr lang="es-419"/>
        </a:p>
      </dgm:t>
    </dgm:pt>
    <dgm:pt modelId="{CE786B23-26B1-4ECA-BD16-771153213C33}">
      <dgm:prSet phldrT="[Texto]"/>
      <dgm:spPr/>
      <dgm:t>
        <a:bodyPr/>
        <a:lstStyle/>
        <a:p>
          <a:r>
            <a:rPr lang="es-MX" dirty="0"/>
            <a:t>Gestión de recursos</a:t>
          </a:r>
          <a:endParaRPr lang="es-419" dirty="0"/>
        </a:p>
      </dgm:t>
    </dgm:pt>
    <dgm:pt modelId="{177259A9-D8A2-40CF-B8E1-8CAE8C03F43D}" type="parTrans" cxnId="{1D6CC451-543D-4634-8EF3-CFDB1C33835D}">
      <dgm:prSet/>
      <dgm:spPr/>
      <dgm:t>
        <a:bodyPr/>
        <a:lstStyle/>
        <a:p>
          <a:endParaRPr lang="es-419"/>
        </a:p>
      </dgm:t>
    </dgm:pt>
    <dgm:pt modelId="{7E54B620-B901-4D53-85BB-20D7D9554F9D}" type="sibTrans" cxnId="{1D6CC451-543D-4634-8EF3-CFDB1C33835D}">
      <dgm:prSet/>
      <dgm:spPr/>
      <dgm:t>
        <a:bodyPr/>
        <a:lstStyle/>
        <a:p>
          <a:endParaRPr lang="es-419"/>
        </a:p>
      </dgm:t>
    </dgm:pt>
    <dgm:pt modelId="{D00AF7EB-9C79-4AB6-AE85-1016DFC78341}">
      <dgm:prSet phldrT="[Texto]"/>
      <dgm:spPr/>
      <dgm:t>
        <a:bodyPr/>
        <a:lstStyle/>
        <a:p>
          <a:r>
            <a:rPr lang="es-CL" dirty="0"/>
            <a:t>Habilitando  recursos de infraestructura y tecnología para la experiencia de </a:t>
          </a:r>
          <a:r>
            <a:rPr lang="es-CL" dirty="0" err="1"/>
            <a:t>teleatención</a:t>
          </a:r>
          <a:r>
            <a:rPr lang="es-CL" dirty="0"/>
            <a:t> de cara a los estudiantes y académicos</a:t>
          </a:r>
          <a:endParaRPr lang="es-419" dirty="0"/>
        </a:p>
      </dgm:t>
    </dgm:pt>
    <dgm:pt modelId="{8D6322A1-29A3-43A8-9349-74EB36A25E3A}" type="parTrans" cxnId="{C074A9FC-ED31-4718-82F3-595977AFB132}">
      <dgm:prSet/>
      <dgm:spPr/>
      <dgm:t>
        <a:bodyPr/>
        <a:lstStyle/>
        <a:p>
          <a:endParaRPr lang="es-419"/>
        </a:p>
      </dgm:t>
    </dgm:pt>
    <dgm:pt modelId="{34030F61-E7EE-4E90-8094-E7E6ED86859C}" type="sibTrans" cxnId="{C074A9FC-ED31-4718-82F3-595977AFB132}">
      <dgm:prSet/>
      <dgm:spPr/>
      <dgm:t>
        <a:bodyPr/>
        <a:lstStyle/>
        <a:p>
          <a:endParaRPr lang="es-419"/>
        </a:p>
      </dgm:t>
    </dgm:pt>
    <dgm:pt modelId="{EF6C6398-E53C-4650-9639-D8BF44E04692}">
      <dgm:prSet phldrT="[Texto]"/>
      <dgm:spPr/>
      <dgm:t>
        <a:bodyPr/>
        <a:lstStyle/>
        <a:p>
          <a:r>
            <a:rPr lang="es-MX" dirty="0"/>
            <a:t>Integración de sistemas y plataformas</a:t>
          </a:r>
          <a:endParaRPr lang="es-419" dirty="0"/>
        </a:p>
      </dgm:t>
    </dgm:pt>
    <dgm:pt modelId="{1B80A681-643E-4D6B-AFB8-A58603C97CA5}" type="parTrans" cxnId="{F3737220-AA89-4D3E-A511-4C065F4CE99F}">
      <dgm:prSet/>
      <dgm:spPr/>
      <dgm:t>
        <a:bodyPr/>
        <a:lstStyle/>
        <a:p>
          <a:endParaRPr lang="es-419"/>
        </a:p>
      </dgm:t>
    </dgm:pt>
    <dgm:pt modelId="{A5EA220B-3F3B-4475-964F-D8B73FC162BB}" type="sibTrans" cxnId="{F3737220-AA89-4D3E-A511-4C065F4CE99F}">
      <dgm:prSet/>
      <dgm:spPr/>
      <dgm:t>
        <a:bodyPr/>
        <a:lstStyle/>
        <a:p>
          <a:endParaRPr lang="es-419"/>
        </a:p>
      </dgm:t>
    </dgm:pt>
    <dgm:pt modelId="{F208772D-A45A-4326-80FA-7145E257A83B}">
      <dgm:prSet phldrT="[Texto]" custT="1"/>
      <dgm:spPr/>
      <dgm:t>
        <a:bodyPr/>
        <a:lstStyle/>
        <a:p>
          <a:r>
            <a:rPr lang="es-MX" sz="500" dirty="0"/>
            <a:t> </a:t>
          </a:r>
          <a:r>
            <a:rPr lang="es-CL" sz="700" dirty="0"/>
            <a:t>Implementando una plataforma tecnológica robusta, que nos brinde estabilidad y acceso a información relevante, cubriendo los derechos del paciente y los requisitos regulatorios más exigentes</a:t>
          </a:r>
          <a:r>
            <a:rPr lang="es-CL" sz="500" dirty="0"/>
            <a:t>.</a:t>
          </a:r>
          <a:endParaRPr lang="es-419" sz="500" dirty="0"/>
        </a:p>
      </dgm:t>
    </dgm:pt>
    <dgm:pt modelId="{CABF3494-5CE3-43E1-9ECA-4A89B756D2C7}" type="parTrans" cxnId="{522CAE8F-8B82-442C-BEE6-F861478621D0}">
      <dgm:prSet/>
      <dgm:spPr/>
      <dgm:t>
        <a:bodyPr/>
        <a:lstStyle/>
        <a:p>
          <a:endParaRPr lang="es-419"/>
        </a:p>
      </dgm:t>
    </dgm:pt>
    <dgm:pt modelId="{92F95CF7-D896-4D23-AF1D-70EFACE1D5A4}" type="sibTrans" cxnId="{522CAE8F-8B82-442C-BEE6-F861478621D0}">
      <dgm:prSet/>
      <dgm:spPr/>
      <dgm:t>
        <a:bodyPr/>
        <a:lstStyle/>
        <a:p>
          <a:endParaRPr lang="es-419"/>
        </a:p>
      </dgm:t>
    </dgm:pt>
    <dgm:pt modelId="{3CBD2B11-F6CA-452D-8481-CB6243D1813D}" type="pres">
      <dgm:prSet presAssocID="{19D2C466-84D5-47AF-89AE-373B5C9D78B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461391E6-5F2F-464A-BE7D-470C14A76615}" type="pres">
      <dgm:prSet presAssocID="{19D2C466-84D5-47AF-89AE-373B5C9D78BC}" presName="children" presStyleCnt="0"/>
      <dgm:spPr/>
    </dgm:pt>
    <dgm:pt modelId="{D1C6463F-04F3-400C-A6B2-8A1EED0AD079}" type="pres">
      <dgm:prSet presAssocID="{19D2C466-84D5-47AF-89AE-373B5C9D78BC}" presName="child1group" presStyleCnt="0"/>
      <dgm:spPr/>
    </dgm:pt>
    <dgm:pt modelId="{4C60C82F-70B9-4DB0-94B9-2DA097097853}" type="pres">
      <dgm:prSet presAssocID="{19D2C466-84D5-47AF-89AE-373B5C9D78BC}" presName="child1" presStyleLbl="bgAcc1" presStyleIdx="0" presStyleCnt="4" custScaleX="83561" custScaleY="64797" custLinFactNeighborX="-8655" custLinFactNeighborY="-7696"/>
      <dgm:spPr/>
    </dgm:pt>
    <dgm:pt modelId="{68DBF021-85BF-4857-8C5B-E635EA9A2ADB}" type="pres">
      <dgm:prSet presAssocID="{19D2C466-84D5-47AF-89AE-373B5C9D78BC}" presName="child1Text" presStyleLbl="bgAcc1" presStyleIdx="0" presStyleCnt="4">
        <dgm:presLayoutVars>
          <dgm:bulletEnabled val="1"/>
        </dgm:presLayoutVars>
      </dgm:prSet>
      <dgm:spPr/>
    </dgm:pt>
    <dgm:pt modelId="{A06B81DE-A19F-44CB-975F-25C8F8D0DB88}" type="pres">
      <dgm:prSet presAssocID="{19D2C466-84D5-47AF-89AE-373B5C9D78BC}" presName="child2group" presStyleCnt="0"/>
      <dgm:spPr/>
    </dgm:pt>
    <dgm:pt modelId="{4C92F9A5-1242-4DD1-ADCA-704C97C08616}" type="pres">
      <dgm:prSet presAssocID="{19D2C466-84D5-47AF-89AE-373B5C9D78BC}" presName="child2" presStyleLbl="bgAcc1" presStyleIdx="1" presStyleCnt="4" custScaleX="102014" custScaleY="88379" custLinFactNeighborX="6158" custLinFactNeighborY="-5810"/>
      <dgm:spPr/>
    </dgm:pt>
    <dgm:pt modelId="{5FCC0688-FB3A-4929-A7A4-EB9887FC92A3}" type="pres">
      <dgm:prSet presAssocID="{19D2C466-84D5-47AF-89AE-373B5C9D78BC}" presName="child2Text" presStyleLbl="bgAcc1" presStyleIdx="1" presStyleCnt="4">
        <dgm:presLayoutVars>
          <dgm:bulletEnabled val="1"/>
        </dgm:presLayoutVars>
      </dgm:prSet>
      <dgm:spPr/>
    </dgm:pt>
    <dgm:pt modelId="{A4549647-D0D3-4582-92C6-ED278C0287B7}" type="pres">
      <dgm:prSet presAssocID="{19D2C466-84D5-47AF-89AE-373B5C9D78BC}" presName="child3group" presStyleCnt="0"/>
      <dgm:spPr/>
    </dgm:pt>
    <dgm:pt modelId="{AD4995B6-5D39-477C-B4AB-C08AEC6197AD}" type="pres">
      <dgm:prSet presAssocID="{19D2C466-84D5-47AF-89AE-373B5C9D78BC}" presName="child3" presStyleLbl="bgAcc1" presStyleIdx="2" presStyleCnt="4" custLinFactNeighborX="6946" custLinFactNeighborY="-3412"/>
      <dgm:spPr/>
    </dgm:pt>
    <dgm:pt modelId="{646DE8C0-BACC-4DEE-8120-122A9458E451}" type="pres">
      <dgm:prSet presAssocID="{19D2C466-84D5-47AF-89AE-373B5C9D78BC}" presName="child3Text" presStyleLbl="bgAcc1" presStyleIdx="2" presStyleCnt="4">
        <dgm:presLayoutVars>
          <dgm:bulletEnabled val="1"/>
        </dgm:presLayoutVars>
      </dgm:prSet>
      <dgm:spPr/>
    </dgm:pt>
    <dgm:pt modelId="{520327CA-4810-45E9-B86D-C91311578DA3}" type="pres">
      <dgm:prSet presAssocID="{19D2C466-84D5-47AF-89AE-373B5C9D78BC}" presName="child4group" presStyleCnt="0"/>
      <dgm:spPr/>
    </dgm:pt>
    <dgm:pt modelId="{9554C70E-C9EF-4183-8346-E227B9343D21}" type="pres">
      <dgm:prSet presAssocID="{19D2C466-84D5-47AF-89AE-373B5C9D78BC}" presName="child4" presStyleLbl="bgAcc1" presStyleIdx="3" presStyleCnt="4" custScaleX="116977" custScaleY="131187" custLinFactNeighborX="-16934" custLinFactNeighborY="-20913"/>
      <dgm:spPr/>
    </dgm:pt>
    <dgm:pt modelId="{D9A83D84-DB6A-450F-B495-04904E48191E}" type="pres">
      <dgm:prSet presAssocID="{19D2C466-84D5-47AF-89AE-373B5C9D78BC}" presName="child4Text" presStyleLbl="bgAcc1" presStyleIdx="3" presStyleCnt="4">
        <dgm:presLayoutVars>
          <dgm:bulletEnabled val="1"/>
        </dgm:presLayoutVars>
      </dgm:prSet>
      <dgm:spPr/>
    </dgm:pt>
    <dgm:pt modelId="{CC800A8E-5735-4CB7-87D4-4334CDA02D26}" type="pres">
      <dgm:prSet presAssocID="{19D2C466-84D5-47AF-89AE-373B5C9D78BC}" presName="childPlaceholder" presStyleCnt="0"/>
      <dgm:spPr/>
    </dgm:pt>
    <dgm:pt modelId="{79069259-4220-49B6-87C9-E91AF540C261}" type="pres">
      <dgm:prSet presAssocID="{19D2C466-84D5-47AF-89AE-373B5C9D78BC}" presName="circle" presStyleCnt="0"/>
      <dgm:spPr/>
    </dgm:pt>
    <dgm:pt modelId="{F53D1828-DD7C-4303-BFF2-C64D6DB82A96}" type="pres">
      <dgm:prSet presAssocID="{19D2C466-84D5-47AF-89AE-373B5C9D78B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531271D-6636-4AEB-A892-7CC1757CB5C9}" type="pres">
      <dgm:prSet presAssocID="{19D2C466-84D5-47AF-89AE-373B5C9D78B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E44A11B4-EFBA-49B0-8245-DB1F66302E46}" type="pres">
      <dgm:prSet presAssocID="{19D2C466-84D5-47AF-89AE-373B5C9D78BC}" presName="quadrant3" presStyleLbl="node1" presStyleIdx="2" presStyleCnt="4" custLinFactNeighborX="720" custLinFactNeighborY="720">
        <dgm:presLayoutVars>
          <dgm:chMax val="1"/>
          <dgm:bulletEnabled val="1"/>
        </dgm:presLayoutVars>
      </dgm:prSet>
      <dgm:spPr/>
    </dgm:pt>
    <dgm:pt modelId="{314E411D-F130-4D9E-AB5A-53311457D042}" type="pres">
      <dgm:prSet presAssocID="{19D2C466-84D5-47AF-89AE-373B5C9D78B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327811A-D6A4-4BC3-A5ED-495C61DCE3FB}" type="pres">
      <dgm:prSet presAssocID="{19D2C466-84D5-47AF-89AE-373B5C9D78BC}" presName="quadrantPlaceholder" presStyleCnt="0"/>
      <dgm:spPr/>
    </dgm:pt>
    <dgm:pt modelId="{FEAFD4B4-0715-4D68-85B4-6C672D2024A7}" type="pres">
      <dgm:prSet presAssocID="{19D2C466-84D5-47AF-89AE-373B5C9D78BC}" presName="center1" presStyleLbl="fgShp" presStyleIdx="0" presStyleCnt="2"/>
      <dgm:spPr/>
    </dgm:pt>
    <dgm:pt modelId="{0E01733D-01EC-48F5-BF5C-7C302AEBBB72}" type="pres">
      <dgm:prSet presAssocID="{19D2C466-84D5-47AF-89AE-373B5C9D78BC}" presName="center2" presStyleLbl="fgShp" presStyleIdx="1" presStyleCnt="2"/>
      <dgm:spPr/>
    </dgm:pt>
  </dgm:ptLst>
  <dgm:cxnLst>
    <dgm:cxn modelId="{B10BA700-AA83-4390-BD0D-58239E5124E0}" srcId="{03135DD5-948B-45F4-ACB4-BDE2CD3D5EB3}" destId="{25DF0FD1-8F26-467F-A75D-3781082ECE75}" srcOrd="0" destOrd="0" parTransId="{724A7E42-0999-45D4-8209-66CE170EA24B}" sibTransId="{FBEECF25-9513-477B-A31A-9EA5C5635FA3}"/>
    <dgm:cxn modelId="{44220C1B-0746-492F-8C6F-6DB3B35A429D}" type="presOf" srcId="{F208772D-A45A-4326-80FA-7145E257A83B}" destId="{9554C70E-C9EF-4183-8346-E227B9343D21}" srcOrd="0" destOrd="0" presId="urn:microsoft.com/office/officeart/2005/8/layout/cycle4"/>
    <dgm:cxn modelId="{F3737220-AA89-4D3E-A511-4C065F4CE99F}" srcId="{19D2C466-84D5-47AF-89AE-373B5C9D78BC}" destId="{EF6C6398-E53C-4650-9639-D8BF44E04692}" srcOrd="3" destOrd="0" parTransId="{1B80A681-643E-4D6B-AFB8-A58603C97CA5}" sibTransId="{A5EA220B-3F3B-4475-964F-D8B73FC162BB}"/>
    <dgm:cxn modelId="{6272FE30-51B6-4249-BDA5-3DE485453E0A}" type="presOf" srcId="{D00AF7EB-9C79-4AB6-AE85-1016DFC78341}" destId="{AD4995B6-5D39-477C-B4AB-C08AEC6197AD}" srcOrd="0" destOrd="0" presId="urn:microsoft.com/office/officeart/2005/8/layout/cycle4"/>
    <dgm:cxn modelId="{F86BD838-19E5-48EA-9C1D-F67B19353945}" srcId="{BB56AA6B-D544-4ED3-BB88-07350CC09410}" destId="{D43811C5-D78A-4A3B-A920-2ACFA66F41DE}" srcOrd="0" destOrd="0" parTransId="{02A6EAF3-0456-4FE1-A4EB-2EE421D671A7}" sibTransId="{4B8BC0C6-9A8D-42BB-95C4-899E6BCBCB27}"/>
    <dgm:cxn modelId="{73D13F3F-0218-4587-ACC9-BA7F6A1291F6}" type="presOf" srcId="{25DF0FD1-8F26-467F-A75D-3781082ECE75}" destId="{68DBF021-85BF-4857-8C5B-E635EA9A2ADB}" srcOrd="1" destOrd="0" presId="urn:microsoft.com/office/officeart/2005/8/layout/cycle4"/>
    <dgm:cxn modelId="{0170A246-678A-417D-B24C-8042D3DAA511}" type="presOf" srcId="{CE786B23-26B1-4ECA-BD16-771153213C33}" destId="{E44A11B4-EFBA-49B0-8245-DB1F66302E46}" srcOrd="0" destOrd="0" presId="urn:microsoft.com/office/officeart/2005/8/layout/cycle4"/>
    <dgm:cxn modelId="{70ACB868-5AC9-4D1F-8B29-7006B0237690}" type="presOf" srcId="{25DF0FD1-8F26-467F-A75D-3781082ECE75}" destId="{4C60C82F-70B9-4DB0-94B9-2DA097097853}" srcOrd="0" destOrd="0" presId="urn:microsoft.com/office/officeart/2005/8/layout/cycle4"/>
    <dgm:cxn modelId="{0CEAF349-1A94-4828-A7A4-9D8AC9DB06BA}" type="presOf" srcId="{EF6C6398-E53C-4650-9639-D8BF44E04692}" destId="{314E411D-F130-4D9E-AB5A-53311457D042}" srcOrd="0" destOrd="0" presId="urn:microsoft.com/office/officeart/2005/8/layout/cycle4"/>
    <dgm:cxn modelId="{1D6CC451-543D-4634-8EF3-CFDB1C33835D}" srcId="{19D2C466-84D5-47AF-89AE-373B5C9D78BC}" destId="{CE786B23-26B1-4ECA-BD16-771153213C33}" srcOrd="2" destOrd="0" parTransId="{177259A9-D8A2-40CF-B8E1-8CAE8C03F43D}" sibTransId="{7E54B620-B901-4D53-85BB-20D7D9554F9D}"/>
    <dgm:cxn modelId="{B551DB7E-E1EA-47F4-895B-03B63FF1128E}" type="presOf" srcId="{D43811C5-D78A-4A3B-A920-2ACFA66F41DE}" destId="{4C92F9A5-1242-4DD1-ADCA-704C97C08616}" srcOrd="0" destOrd="0" presId="urn:microsoft.com/office/officeart/2005/8/layout/cycle4"/>
    <dgm:cxn modelId="{522CAE8F-8B82-442C-BEE6-F861478621D0}" srcId="{EF6C6398-E53C-4650-9639-D8BF44E04692}" destId="{F208772D-A45A-4326-80FA-7145E257A83B}" srcOrd="0" destOrd="0" parTransId="{CABF3494-5CE3-43E1-9ECA-4A89B756D2C7}" sibTransId="{92F95CF7-D896-4D23-AF1D-70EFACE1D5A4}"/>
    <dgm:cxn modelId="{F29EE38F-1C47-476D-8E74-687BC9250EDF}" type="presOf" srcId="{BB56AA6B-D544-4ED3-BB88-07350CC09410}" destId="{0531271D-6636-4AEB-A892-7CC1757CB5C9}" srcOrd="0" destOrd="0" presId="urn:microsoft.com/office/officeart/2005/8/layout/cycle4"/>
    <dgm:cxn modelId="{C7F63290-9137-4E65-99E7-37E461B8B442}" srcId="{19D2C466-84D5-47AF-89AE-373B5C9D78BC}" destId="{03135DD5-948B-45F4-ACB4-BDE2CD3D5EB3}" srcOrd="0" destOrd="0" parTransId="{31BFB336-135F-4B08-B43A-95FB4B26F1BD}" sibTransId="{C1499AB4-A53C-4606-B19A-732CCE1C6667}"/>
    <dgm:cxn modelId="{F9434793-56D2-47EE-964D-445F07865B99}" type="presOf" srcId="{19D2C466-84D5-47AF-89AE-373B5C9D78BC}" destId="{3CBD2B11-F6CA-452D-8481-CB6243D1813D}" srcOrd="0" destOrd="0" presId="urn:microsoft.com/office/officeart/2005/8/layout/cycle4"/>
    <dgm:cxn modelId="{85B1F997-9808-4A67-B144-0B63C0076DF2}" srcId="{19D2C466-84D5-47AF-89AE-373B5C9D78BC}" destId="{BB56AA6B-D544-4ED3-BB88-07350CC09410}" srcOrd="1" destOrd="0" parTransId="{7B7E8E94-DC57-4DBD-8467-5DE599B498DB}" sibTransId="{D2F57621-FFCF-458D-A1B2-2195A457371A}"/>
    <dgm:cxn modelId="{AF37F9AF-990D-4791-B1D5-9C56442E4E01}" type="presOf" srcId="{F208772D-A45A-4326-80FA-7145E257A83B}" destId="{D9A83D84-DB6A-450F-B495-04904E48191E}" srcOrd="1" destOrd="0" presId="urn:microsoft.com/office/officeart/2005/8/layout/cycle4"/>
    <dgm:cxn modelId="{E7BEB7B7-444E-4B0F-A6BE-A3E51BE837EC}" type="presOf" srcId="{D43811C5-D78A-4A3B-A920-2ACFA66F41DE}" destId="{5FCC0688-FB3A-4929-A7A4-EB9887FC92A3}" srcOrd="1" destOrd="0" presId="urn:microsoft.com/office/officeart/2005/8/layout/cycle4"/>
    <dgm:cxn modelId="{59AA7DE3-1D40-4501-8C09-8AF006F0A33A}" type="presOf" srcId="{03135DD5-948B-45F4-ACB4-BDE2CD3D5EB3}" destId="{F53D1828-DD7C-4303-BFF2-C64D6DB82A96}" srcOrd="0" destOrd="0" presId="urn:microsoft.com/office/officeart/2005/8/layout/cycle4"/>
    <dgm:cxn modelId="{459A25E9-675D-47D4-B25C-E2D1FCD65DB8}" type="presOf" srcId="{D00AF7EB-9C79-4AB6-AE85-1016DFC78341}" destId="{646DE8C0-BACC-4DEE-8120-122A9458E451}" srcOrd="1" destOrd="0" presId="urn:microsoft.com/office/officeart/2005/8/layout/cycle4"/>
    <dgm:cxn modelId="{C074A9FC-ED31-4718-82F3-595977AFB132}" srcId="{CE786B23-26B1-4ECA-BD16-771153213C33}" destId="{D00AF7EB-9C79-4AB6-AE85-1016DFC78341}" srcOrd="0" destOrd="0" parTransId="{8D6322A1-29A3-43A8-9349-74EB36A25E3A}" sibTransId="{34030F61-E7EE-4E90-8094-E7E6ED86859C}"/>
    <dgm:cxn modelId="{0BA8D92E-F709-426E-B87F-1ABA887C8B94}" type="presParOf" srcId="{3CBD2B11-F6CA-452D-8481-CB6243D1813D}" destId="{461391E6-5F2F-464A-BE7D-470C14A76615}" srcOrd="0" destOrd="0" presId="urn:microsoft.com/office/officeart/2005/8/layout/cycle4"/>
    <dgm:cxn modelId="{A3709D4D-CC64-4270-96D3-54585D3149CA}" type="presParOf" srcId="{461391E6-5F2F-464A-BE7D-470C14A76615}" destId="{D1C6463F-04F3-400C-A6B2-8A1EED0AD079}" srcOrd="0" destOrd="0" presId="urn:microsoft.com/office/officeart/2005/8/layout/cycle4"/>
    <dgm:cxn modelId="{5D77C8E9-751B-4643-96BA-D063424CC6EC}" type="presParOf" srcId="{D1C6463F-04F3-400C-A6B2-8A1EED0AD079}" destId="{4C60C82F-70B9-4DB0-94B9-2DA097097853}" srcOrd="0" destOrd="0" presId="urn:microsoft.com/office/officeart/2005/8/layout/cycle4"/>
    <dgm:cxn modelId="{1E79811D-B404-4F75-BA79-75D6DC32E972}" type="presParOf" srcId="{D1C6463F-04F3-400C-A6B2-8A1EED0AD079}" destId="{68DBF021-85BF-4857-8C5B-E635EA9A2ADB}" srcOrd="1" destOrd="0" presId="urn:microsoft.com/office/officeart/2005/8/layout/cycle4"/>
    <dgm:cxn modelId="{AAC3B62E-F19F-4BD7-AFE6-285A20580634}" type="presParOf" srcId="{461391E6-5F2F-464A-BE7D-470C14A76615}" destId="{A06B81DE-A19F-44CB-975F-25C8F8D0DB88}" srcOrd="1" destOrd="0" presId="urn:microsoft.com/office/officeart/2005/8/layout/cycle4"/>
    <dgm:cxn modelId="{FFCA87BF-A394-42C5-8354-A8CB71A5B18F}" type="presParOf" srcId="{A06B81DE-A19F-44CB-975F-25C8F8D0DB88}" destId="{4C92F9A5-1242-4DD1-ADCA-704C97C08616}" srcOrd="0" destOrd="0" presId="urn:microsoft.com/office/officeart/2005/8/layout/cycle4"/>
    <dgm:cxn modelId="{6EA5D4BA-72FF-41D7-9960-A74931C6C4C8}" type="presParOf" srcId="{A06B81DE-A19F-44CB-975F-25C8F8D0DB88}" destId="{5FCC0688-FB3A-4929-A7A4-EB9887FC92A3}" srcOrd="1" destOrd="0" presId="urn:microsoft.com/office/officeart/2005/8/layout/cycle4"/>
    <dgm:cxn modelId="{D1C5AEBC-3A25-44C1-83F3-08B83D10353A}" type="presParOf" srcId="{461391E6-5F2F-464A-BE7D-470C14A76615}" destId="{A4549647-D0D3-4582-92C6-ED278C0287B7}" srcOrd="2" destOrd="0" presId="urn:microsoft.com/office/officeart/2005/8/layout/cycle4"/>
    <dgm:cxn modelId="{CA1708E2-A259-472B-9703-2C3F2D811465}" type="presParOf" srcId="{A4549647-D0D3-4582-92C6-ED278C0287B7}" destId="{AD4995B6-5D39-477C-B4AB-C08AEC6197AD}" srcOrd="0" destOrd="0" presId="urn:microsoft.com/office/officeart/2005/8/layout/cycle4"/>
    <dgm:cxn modelId="{BF246FA7-9328-4D05-8B0B-62B2A6193DF0}" type="presParOf" srcId="{A4549647-D0D3-4582-92C6-ED278C0287B7}" destId="{646DE8C0-BACC-4DEE-8120-122A9458E451}" srcOrd="1" destOrd="0" presId="urn:microsoft.com/office/officeart/2005/8/layout/cycle4"/>
    <dgm:cxn modelId="{00C8F40A-1F5B-489E-85C9-F89E2C87919C}" type="presParOf" srcId="{461391E6-5F2F-464A-BE7D-470C14A76615}" destId="{520327CA-4810-45E9-B86D-C91311578DA3}" srcOrd="3" destOrd="0" presId="urn:microsoft.com/office/officeart/2005/8/layout/cycle4"/>
    <dgm:cxn modelId="{43691926-E655-4143-A4FB-63BD748433AD}" type="presParOf" srcId="{520327CA-4810-45E9-B86D-C91311578DA3}" destId="{9554C70E-C9EF-4183-8346-E227B9343D21}" srcOrd="0" destOrd="0" presId="urn:microsoft.com/office/officeart/2005/8/layout/cycle4"/>
    <dgm:cxn modelId="{BB83FB22-0CF9-49A8-8288-2D610184D6A5}" type="presParOf" srcId="{520327CA-4810-45E9-B86D-C91311578DA3}" destId="{D9A83D84-DB6A-450F-B495-04904E48191E}" srcOrd="1" destOrd="0" presId="urn:microsoft.com/office/officeart/2005/8/layout/cycle4"/>
    <dgm:cxn modelId="{F8B160A2-13A1-4627-B5FD-3C7989F27873}" type="presParOf" srcId="{461391E6-5F2F-464A-BE7D-470C14A76615}" destId="{CC800A8E-5735-4CB7-87D4-4334CDA02D26}" srcOrd="4" destOrd="0" presId="urn:microsoft.com/office/officeart/2005/8/layout/cycle4"/>
    <dgm:cxn modelId="{9491DFA0-FB93-4CF4-8455-BE850BA7F576}" type="presParOf" srcId="{3CBD2B11-F6CA-452D-8481-CB6243D1813D}" destId="{79069259-4220-49B6-87C9-E91AF540C261}" srcOrd="1" destOrd="0" presId="urn:microsoft.com/office/officeart/2005/8/layout/cycle4"/>
    <dgm:cxn modelId="{A7860D01-F188-4C08-B3C3-0E0D6B059137}" type="presParOf" srcId="{79069259-4220-49B6-87C9-E91AF540C261}" destId="{F53D1828-DD7C-4303-BFF2-C64D6DB82A96}" srcOrd="0" destOrd="0" presId="urn:microsoft.com/office/officeart/2005/8/layout/cycle4"/>
    <dgm:cxn modelId="{D57AE24A-89C8-4A74-AC9E-8EEFD0100389}" type="presParOf" srcId="{79069259-4220-49B6-87C9-E91AF540C261}" destId="{0531271D-6636-4AEB-A892-7CC1757CB5C9}" srcOrd="1" destOrd="0" presId="urn:microsoft.com/office/officeart/2005/8/layout/cycle4"/>
    <dgm:cxn modelId="{7E93BB6F-3728-4A65-B038-085BBFE7A2C8}" type="presParOf" srcId="{79069259-4220-49B6-87C9-E91AF540C261}" destId="{E44A11B4-EFBA-49B0-8245-DB1F66302E46}" srcOrd="2" destOrd="0" presId="urn:microsoft.com/office/officeart/2005/8/layout/cycle4"/>
    <dgm:cxn modelId="{B4EC50C6-097F-423B-B66C-4CBE4D185AEA}" type="presParOf" srcId="{79069259-4220-49B6-87C9-E91AF540C261}" destId="{314E411D-F130-4D9E-AB5A-53311457D042}" srcOrd="3" destOrd="0" presId="urn:microsoft.com/office/officeart/2005/8/layout/cycle4"/>
    <dgm:cxn modelId="{CA112BBC-8712-4163-A6C7-3DE313D5ABC9}" type="presParOf" srcId="{79069259-4220-49B6-87C9-E91AF540C261}" destId="{3327811A-D6A4-4BC3-A5ED-495C61DCE3FB}" srcOrd="4" destOrd="0" presId="urn:microsoft.com/office/officeart/2005/8/layout/cycle4"/>
    <dgm:cxn modelId="{99F0B1E0-8007-4775-ABE2-F5B38A09D9C0}" type="presParOf" srcId="{3CBD2B11-F6CA-452D-8481-CB6243D1813D}" destId="{FEAFD4B4-0715-4D68-85B4-6C672D2024A7}" srcOrd="2" destOrd="0" presId="urn:microsoft.com/office/officeart/2005/8/layout/cycle4"/>
    <dgm:cxn modelId="{B33555CC-6BF9-4B9D-B7FE-5CEC5DDCC126}" type="presParOf" srcId="{3CBD2B11-F6CA-452D-8481-CB6243D1813D}" destId="{0E01733D-01EC-48F5-BF5C-7C302AEBBB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A595B7-D15F-4E50-8D5F-00ED7AF06116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8249514-A6FC-4F61-A1FF-1A504B00563F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“Excelente la atención con la kinesióloga, la recomiendo totalmente conforme”</a:t>
          </a:r>
          <a:endParaRPr lang="en-US" dirty="0"/>
        </a:p>
      </dgm:t>
    </dgm:pt>
    <dgm:pt modelId="{2DA3CEE4-273D-4151-893F-1901296BB41F}" type="parTrans" cxnId="{9D1B59FC-CD9E-44D0-A630-FF9D31CA6DB5}">
      <dgm:prSet/>
      <dgm:spPr/>
      <dgm:t>
        <a:bodyPr/>
        <a:lstStyle/>
        <a:p>
          <a:endParaRPr lang="en-US"/>
        </a:p>
      </dgm:t>
    </dgm:pt>
    <dgm:pt modelId="{EAC4594E-D84F-4F2A-887F-E48A01E57FB1}" type="sibTrans" cxnId="{9D1B59FC-CD9E-44D0-A630-FF9D31CA6DB5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A9FAEF76-64EE-4342-A356-09BE5E3CAA80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“Super amables y empáticos al entender mi situación y lograr aclararme las dudas que tenía. Agregando que me sentí muy cómoda y logré hasta aprender”</a:t>
          </a:r>
          <a:endParaRPr lang="en-US"/>
        </a:p>
      </dgm:t>
    </dgm:pt>
    <dgm:pt modelId="{B6E64C69-6554-439F-B790-1D8D0A88628A}" type="parTrans" cxnId="{F041F556-1B18-415C-9218-AD794BDF84C7}">
      <dgm:prSet/>
      <dgm:spPr/>
      <dgm:t>
        <a:bodyPr/>
        <a:lstStyle/>
        <a:p>
          <a:endParaRPr lang="en-US"/>
        </a:p>
      </dgm:t>
    </dgm:pt>
    <dgm:pt modelId="{7BBA04FB-40DF-4AE1-9ED9-19F9C6B63BF9}" type="sibTrans" cxnId="{F041F556-1B18-415C-9218-AD794BDF84C7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5FA218DE-775D-4C6C-B6DC-B36A5A530C74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“Solo darles las gracias por toda la ayuda que me han dado”</a:t>
          </a:r>
          <a:endParaRPr lang="en-US"/>
        </a:p>
      </dgm:t>
    </dgm:pt>
    <dgm:pt modelId="{19B09A3F-5209-4FA3-90DB-1208F328F06E}" type="parTrans" cxnId="{CBB82221-F434-4848-B35E-9FFAB1FB838A}">
      <dgm:prSet/>
      <dgm:spPr/>
      <dgm:t>
        <a:bodyPr/>
        <a:lstStyle/>
        <a:p>
          <a:endParaRPr lang="en-US"/>
        </a:p>
      </dgm:t>
    </dgm:pt>
    <dgm:pt modelId="{851C02E6-8D0B-441F-9068-3DA2447E91DE}" type="sibTrans" cxnId="{CBB82221-F434-4848-B35E-9FFAB1FB838A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901683CF-33F2-4A4C-A941-2D4450F398A9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“Muy profesional a la hora de explicar los ejercicios”</a:t>
          </a:r>
          <a:endParaRPr lang="en-US"/>
        </a:p>
      </dgm:t>
    </dgm:pt>
    <dgm:pt modelId="{89382E6B-AD39-4751-82B6-F945074EAD82}" type="parTrans" cxnId="{5DF55A55-0639-4281-A734-B153008E84C3}">
      <dgm:prSet/>
      <dgm:spPr/>
      <dgm:t>
        <a:bodyPr/>
        <a:lstStyle/>
        <a:p>
          <a:endParaRPr lang="en-US"/>
        </a:p>
      </dgm:t>
    </dgm:pt>
    <dgm:pt modelId="{1541F952-8500-48A2-8592-625A657C4983}" type="sibTrans" cxnId="{5DF55A55-0639-4281-A734-B153008E84C3}">
      <dgm:prSet phldrT="4"/>
      <dgm:spPr/>
      <dgm:t>
        <a:bodyPr/>
        <a:lstStyle/>
        <a:p>
          <a:r>
            <a:rPr lang="en-US"/>
            <a:t>4</a:t>
          </a:r>
        </a:p>
      </dgm:t>
    </dgm:pt>
    <dgm:pt modelId="{24F04EB3-2013-4BB5-83C5-6495ECE4D4EB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“Excelente atención y rutina de ejercicio muy certero para cada capacidad del paciente”</a:t>
          </a:r>
          <a:endParaRPr lang="en-US"/>
        </a:p>
      </dgm:t>
    </dgm:pt>
    <dgm:pt modelId="{519A2B65-795A-40F0-92AE-BC17ECFA031B}" type="parTrans" cxnId="{EF492F46-78D3-4EAD-A352-A588924A2ABA}">
      <dgm:prSet/>
      <dgm:spPr/>
      <dgm:t>
        <a:bodyPr/>
        <a:lstStyle/>
        <a:p>
          <a:endParaRPr lang="en-US"/>
        </a:p>
      </dgm:t>
    </dgm:pt>
    <dgm:pt modelId="{467FAEC3-6B75-4524-8EF0-E4C0E278CC33}" type="sibTrans" cxnId="{EF492F46-78D3-4EAD-A352-A588924A2ABA}">
      <dgm:prSet phldrT="5"/>
      <dgm:spPr/>
      <dgm:t>
        <a:bodyPr/>
        <a:lstStyle/>
        <a:p>
          <a:r>
            <a:rPr lang="en-US"/>
            <a:t>5</a:t>
          </a:r>
        </a:p>
      </dgm:t>
    </dgm:pt>
    <dgm:pt modelId="{E6317ACE-73EF-44B3-BA30-023574E13DD0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“Solo decirles que la serie de ejercicios ha sido mi mejor aliado para mi horroroso dolor de hombro. Buenos, buenísimos los ejercicios”</a:t>
          </a:r>
          <a:endParaRPr lang="en-US"/>
        </a:p>
      </dgm:t>
    </dgm:pt>
    <dgm:pt modelId="{820E3764-EBA2-421E-A9D7-7301854599FD}" type="parTrans" cxnId="{DDD7B2C1-EF0E-4E0F-AE04-81FD4C5D9CA5}">
      <dgm:prSet/>
      <dgm:spPr/>
      <dgm:t>
        <a:bodyPr/>
        <a:lstStyle/>
        <a:p>
          <a:endParaRPr lang="en-US"/>
        </a:p>
      </dgm:t>
    </dgm:pt>
    <dgm:pt modelId="{3BAF1978-1B75-42CE-A509-007772A40AB6}" type="sibTrans" cxnId="{DDD7B2C1-EF0E-4E0F-AE04-81FD4C5D9CA5}">
      <dgm:prSet phldrT="6"/>
      <dgm:spPr/>
      <dgm:t>
        <a:bodyPr/>
        <a:lstStyle/>
        <a:p>
          <a:r>
            <a:rPr lang="en-US"/>
            <a:t>6</a:t>
          </a:r>
        </a:p>
      </dgm:t>
    </dgm:pt>
    <dgm:pt modelId="{33816FB9-D890-4CAA-93DC-FE20F7C06E97}" type="pres">
      <dgm:prSet presAssocID="{2FA595B7-D15F-4E50-8D5F-00ED7AF06116}" presName="linearFlow" presStyleCnt="0">
        <dgm:presLayoutVars>
          <dgm:dir/>
          <dgm:animLvl val="lvl"/>
          <dgm:resizeHandles val="exact"/>
        </dgm:presLayoutVars>
      </dgm:prSet>
      <dgm:spPr/>
    </dgm:pt>
    <dgm:pt modelId="{BF3C555A-B984-41F2-9B8A-ABAA45A9C7EB}" type="pres">
      <dgm:prSet presAssocID="{48249514-A6FC-4F61-A1FF-1A504B00563F}" presName="compositeNode" presStyleCnt="0"/>
      <dgm:spPr/>
    </dgm:pt>
    <dgm:pt modelId="{8E2894AC-B8D1-4225-90B6-A3E4C5B2ED41}" type="pres">
      <dgm:prSet presAssocID="{48249514-A6FC-4F61-A1FF-1A504B00563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B1A1415-7053-4D07-A6B7-471A1E8D83B1}" type="pres">
      <dgm:prSet presAssocID="{48249514-A6FC-4F61-A1FF-1A504B00563F}" presName="parSh" presStyleCnt="0"/>
      <dgm:spPr/>
    </dgm:pt>
    <dgm:pt modelId="{F09B02D4-4DCC-4A49-AB61-F2FC9A35E328}" type="pres">
      <dgm:prSet presAssocID="{48249514-A6FC-4F61-A1FF-1A504B00563F}" presName="lineNode" presStyleLbl="alignAccFollowNode1" presStyleIdx="0" presStyleCnt="18"/>
      <dgm:spPr/>
    </dgm:pt>
    <dgm:pt modelId="{09D0D976-7BD0-4487-8715-4B8AA04950DA}" type="pres">
      <dgm:prSet presAssocID="{48249514-A6FC-4F61-A1FF-1A504B00563F}" presName="lineArrowNode" presStyleLbl="alignAccFollowNode1" presStyleIdx="1" presStyleCnt="18"/>
      <dgm:spPr/>
    </dgm:pt>
    <dgm:pt modelId="{4621C77B-30E7-40C0-B054-89CB0E544983}" type="pres">
      <dgm:prSet presAssocID="{EAC4594E-D84F-4F2A-887F-E48A01E57FB1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11016C0-5595-49C4-BD92-FFC16DE22384}" type="pres">
      <dgm:prSet presAssocID="{EAC4594E-D84F-4F2A-887F-E48A01E57FB1}" presName="spacerBetweenCircleAndCallout" presStyleCnt="0">
        <dgm:presLayoutVars/>
      </dgm:prSet>
      <dgm:spPr/>
    </dgm:pt>
    <dgm:pt modelId="{F11525F7-5865-40CF-A948-A6E94C294C60}" type="pres">
      <dgm:prSet presAssocID="{48249514-A6FC-4F61-A1FF-1A504B00563F}" presName="nodeText" presStyleLbl="alignAccFollowNode1" presStyleIdx="2" presStyleCnt="18">
        <dgm:presLayoutVars>
          <dgm:bulletEnabled val="1"/>
        </dgm:presLayoutVars>
      </dgm:prSet>
      <dgm:spPr/>
    </dgm:pt>
    <dgm:pt modelId="{5BC6919B-CEF4-4E72-A907-3082D5F62388}" type="pres">
      <dgm:prSet presAssocID="{EAC4594E-D84F-4F2A-887F-E48A01E57FB1}" presName="sibTransComposite" presStyleCnt="0"/>
      <dgm:spPr/>
    </dgm:pt>
    <dgm:pt modelId="{FE06059D-A01D-4EB5-9EE7-ADBA06F6604C}" type="pres">
      <dgm:prSet presAssocID="{A9FAEF76-64EE-4342-A356-09BE5E3CAA80}" presName="compositeNode" presStyleCnt="0"/>
      <dgm:spPr/>
    </dgm:pt>
    <dgm:pt modelId="{79DD1B24-F212-4E38-A787-E42B24624093}" type="pres">
      <dgm:prSet presAssocID="{A9FAEF76-64EE-4342-A356-09BE5E3CAA8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EA1AEEF-13EE-4B82-B5BA-1FAB404E44C8}" type="pres">
      <dgm:prSet presAssocID="{A9FAEF76-64EE-4342-A356-09BE5E3CAA80}" presName="parSh" presStyleCnt="0"/>
      <dgm:spPr/>
    </dgm:pt>
    <dgm:pt modelId="{49EF9402-D3A4-4121-9BA5-FC4C57BA9489}" type="pres">
      <dgm:prSet presAssocID="{A9FAEF76-64EE-4342-A356-09BE5E3CAA80}" presName="lineNode" presStyleLbl="alignAccFollowNode1" presStyleIdx="3" presStyleCnt="18"/>
      <dgm:spPr/>
    </dgm:pt>
    <dgm:pt modelId="{ED794A22-8AE3-4A93-928B-FF2BD0A6A0A1}" type="pres">
      <dgm:prSet presAssocID="{A9FAEF76-64EE-4342-A356-09BE5E3CAA80}" presName="lineArrowNode" presStyleLbl="alignAccFollowNode1" presStyleIdx="4" presStyleCnt="18"/>
      <dgm:spPr/>
    </dgm:pt>
    <dgm:pt modelId="{CA9A94EE-2C86-41F9-A773-5943B95EC0D6}" type="pres">
      <dgm:prSet presAssocID="{7BBA04FB-40DF-4AE1-9ED9-19F9C6B63BF9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E2512C69-EFFE-4812-B52E-90B6F127DEB9}" type="pres">
      <dgm:prSet presAssocID="{7BBA04FB-40DF-4AE1-9ED9-19F9C6B63BF9}" presName="spacerBetweenCircleAndCallout" presStyleCnt="0">
        <dgm:presLayoutVars/>
      </dgm:prSet>
      <dgm:spPr/>
    </dgm:pt>
    <dgm:pt modelId="{0F6CB258-5991-4694-A904-7D79F40C02C1}" type="pres">
      <dgm:prSet presAssocID="{A9FAEF76-64EE-4342-A356-09BE5E3CAA80}" presName="nodeText" presStyleLbl="alignAccFollowNode1" presStyleIdx="5" presStyleCnt="18">
        <dgm:presLayoutVars>
          <dgm:bulletEnabled val="1"/>
        </dgm:presLayoutVars>
      </dgm:prSet>
      <dgm:spPr/>
    </dgm:pt>
    <dgm:pt modelId="{5BF9F4FC-8592-4284-9B05-422F55CB1C0A}" type="pres">
      <dgm:prSet presAssocID="{7BBA04FB-40DF-4AE1-9ED9-19F9C6B63BF9}" presName="sibTransComposite" presStyleCnt="0"/>
      <dgm:spPr/>
    </dgm:pt>
    <dgm:pt modelId="{449D5423-BBA6-4B3C-A184-3360A2B67794}" type="pres">
      <dgm:prSet presAssocID="{5FA218DE-775D-4C6C-B6DC-B36A5A530C74}" presName="compositeNode" presStyleCnt="0"/>
      <dgm:spPr/>
    </dgm:pt>
    <dgm:pt modelId="{5C4F45D8-3062-451C-A66C-42C1838F6961}" type="pres">
      <dgm:prSet presAssocID="{5FA218DE-775D-4C6C-B6DC-B36A5A530C7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E81F89A-C3FF-4B74-A31B-6646F0F8880D}" type="pres">
      <dgm:prSet presAssocID="{5FA218DE-775D-4C6C-B6DC-B36A5A530C74}" presName="parSh" presStyleCnt="0"/>
      <dgm:spPr/>
    </dgm:pt>
    <dgm:pt modelId="{0B542E6A-3285-495A-A3B0-1920B6B42CB3}" type="pres">
      <dgm:prSet presAssocID="{5FA218DE-775D-4C6C-B6DC-B36A5A530C74}" presName="lineNode" presStyleLbl="alignAccFollowNode1" presStyleIdx="6" presStyleCnt="18"/>
      <dgm:spPr/>
    </dgm:pt>
    <dgm:pt modelId="{2080215E-9BDF-40F6-AC25-455FCF621068}" type="pres">
      <dgm:prSet presAssocID="{5FA218DE-775D-4C6C-B6DC-B36A5A530C74}" presName="lineArrowNode" presStyleLbl="alignAccFollowNode1" presStyleIdx="7" presStyleCnt="18"/>
      <dgm:spPr/>
    </dgm:pt>
    <dgm:pt modelId="{CEBC5849-AC7B-4A62-8C3B-56945F365AA8}" type="pres">
      <dgm:prSet presAssocID="{851C02E6-8D0B-441F-9068-3DA2447E91DE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87EB495-231C-4C99-8990-916CF676D46D}" type="pres">
      <dgm:prSet presAssocID="{851C02E6-8D0B-441F-9068-3DA2447E91DE}" presName="spacerBetweenCircleAndCallout" presStyleCnt="0">
        <dgm:presLayoutVars/>
      </dgm:prSet>
      <dgm:spPr/>
    </dgm:pt>
    <dgm:pt modelId="{3B47BEB8-488E-415B-83DA-48927FB0B06D}" type="pres">
      <dgm:prSet presAssocID="{5FA218DE-775D-4C6C-B6DC-B36A5A530C74}" presName="nodeText" presStyleLbl="alignAccFollowNode1" presStyleIdx="8" presStyleCnt="18">
        <dgm:presLayoutVars>
          <dgm:bulletEnabled val="1"/>
        </dgm:presLayoutVars>
      </dgm:prSet>
      <dgm:spPr/>
    </dgm:pt>
    <dgm:pt modelId="{128D66A2-B945-4188-B262-1DF7666AD027}" type="pres">
      <dgm:prSet presAssocID="{851C02E6-8D0B-441F-9068-3DA2447E91DE}" presName="sibTransComposite" presStyleCnt="0"/>
      <dgm:spPr/>
    </dgm:pt>
    <dgm:pt modelId="{8C15A061-10B2-4886-B805-95F7154B3B0E}" type="pres">
      <dgm:prSet presAssocID="{901683CF-33F2-4A4C-A941-2D4450F398A9}" presName="compositeNode" presStyleCnt="0"/>
      <dgm:spPr/>
    </dgm:pt>
    <dgm:pt modelId="{7FDB9EF0-4E80-4267-A58D-CB7230578E1D}" type="pres">
      <dgm:prSet presAssocID="{901683CF-33F2-4A4C-A941-2D4450F398A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0D11DD-A2AD-4E51-BED9-BC9FE29B31A8}" type="pres">
      <dgm:prSet presAssocID="{901683CF-33F2-4A4C-A941-2D4450F398A9}" presName="parSh" presStyleCnt="0"/>
      <dgm:spPr/>
    </dgm:pt>
    <dgm:pt modelId="{C646F5D5-71FF-40CF-903C-6C018B8BD9CB}" type="pres">
      <dgm:prSet presAssocID="{901683CF-33F2-4A4C-A941-2D4450F398A9}" presName="lineNode" presStyleLbl="alignAccFollowNode1" presStyleIdx="9" presStyleCnt="18"/>
      <dgm:spPr/>
    </dgm:pt>
    <dgm:pt modelId="{2D24CCCA-11DE-4DCA-B7B1-1E10A0E868EB}" type="pres">
      <dgm:prSet presAssocID="{901683CF-33F2-4A4C-A941-2D4450F398A9}" presName="lineArrowNode" presStyleLbl="alignAccFollowNode1" presStyleIdx="10" presStyleCnt="18"/>
      <dgm:spPr/>
    </dgm:pt>
    <dgm:pt modelId="{3C84CBF3-9E1B-486B-AB95-F428F08F7138}" type="pres">
      <dgm:prSet presAssocID="{1541F952-8500-48A2-8592-625A657C4983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33D99A8F-FEED-4E71-9B38-ED89E6F18538}" type="pres">
      <dgm:prSet presAssocID="{1541F952-8500-48A2-8592-625A657C4983}" presName="spacerBetweenCircleAndCallout" presStyleCnt="0">
        <dgm:presLayoutVars/>
      </dgm:prSet>
      <dgm:spPr/>
    </dgm:pt>
    <dgm:pt modelId="{BF5ADE41-3F57-4584-AA8B-9E70DC13DC92}" type="pres">
      <dgm:prSet presAssocID="{901683CF-33F2-4A4C-A941-2D4450F398A9}" presName="nodeText" presStyleLbl="alignAccFollowNode1" presStyleIdx="11" presStyleCnt="18">
        <dgm:presLayoutVars>
          <dgm:bulletEnabled val="1"/>
        </dgm:presLayoutVars>
      </dgm:prSet>
      <dgm:spPr/>
    </dgm:pt>
    <dgm:pt modelId="{C0454424-A9F6-4A8F-AA57-9D1B732BE213}" type="pres">
      <dgm:prSet presAssocID="{1541F952-8500-48A2-8592-625A657C4983}" presName="sibTransComposite" presStyleCnt="0"/>
      <dgm:spPr/>
    </dgm:pt>
    <dgm:pt modelId="{1E924FEE-7E3C-40E3-B62F-BBF65150DD11}" type="pres">
      <dgm:prSet presAssocID="{24F04EB3-2013-4BB5-83C5-6495ECE4D4EB}" presName="compositeNode" presStyleCnt="0"/>
      <dgm:spPr/>
    </dgm:pt>
    <dgm:pt modelId="{EABB332E-AFE5-446B-B04F-91B022DC90F6}" type="pres">
      <dgm:prSet presAssocID="{24F04EB3-2013-4BB5-83C5-6495ECE4D4E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BF03032-C705-4660-BBAF-46BCC42ABC4B}" type="pres">
      <dgm:prSet presAssocID="{24F04EB3-2013-4BB5-83C5-6495ECE4D4EB}" presName="parSh" presStyleCnt="0"/>
      <dgm:spPr/>
    </dgm:pt>
    <dgm:pt modelId="{EEBAB147-1608-460B-A7D0-A5E7699377DA}" type="pres">
      <dgm:prSet presAssocID="{24F04EB3-2013-4BB5-83C5-6495ECE4D4EB}" presName="lineNode" presStyleLbl="alignAccFollowNode1" presStyleIdx="12" presStyleCnt="18"/>
      <dgm:spPr/>
    </dgm:pt>
    <dgm:pt modelId="{8C7BDBD6-6356-4286-BFC2-4F05FD6AC1FB}" type="pres">
      <dgm:prSet presAssocID="{24F04EB3-2013-4BB5-83C5-6495ECE4D4EB}" presName="lineArrowNode" presStyleLbl="alignAccFollowNode1" presStyleIdx="13" presStyleCnt="18"/>
      <dgm:spPr/>
    </dgm:pt>
    <dgm:pt modelId="{2719197A-9BF0-42A4-84C3-0FADE7142133}" type="pres">
      <dgm:prSet presAssocID="{467FAEC3-6B75-4524-8EF0-E4C0E278CC33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EC224140-A702-425D-AB4B-0AC30CAD64BE}" type="pres">
      <dgm:prSet presAssocID="{467FAEC3-6B75-4524-8EF0-E4C0E278CC33}" presName="spacerBetweenCircleAndCallout" presStyleCnt="0">
        <dgm:presLayoutVars/>
      </dgm:prSet>
      <dgm:spPr/>
    </dgm:pt>
    <dgm:pt modelId="{A3E004E1-7D1C-4AB8-BB32-7E9F84744DC0}" type="pres">
      <dgm:prSet presAssocID="{24F04EB3-2013-4BB5-83C5-6495ECE4D4EB}" presName="nodeText" presStyleLbl="alignAccFollowNode1" presStyleIdx="14" presStyleCnt="18">
        <dgm:presLayoutVars>
          <dgm:bulletEnabled val="1"/>
        </dgm:presLayoutVars>
      </dgm:prSet>
      <dgm:spPr/>
    </dgm:pt>
    <dgm:pt modelId="{0D4B429D-79F8-4AB2-B81B-C0ED2C7CCB06}" type="pres">
      <dgm:prSet presAssocID="{467FAEC3-6B75-4524-8EF0-E4C0E278CC33}" presName="sibTransComposite" presStyleCnt="0"/>
      <dgm:spPr/>
    </dgm:pt>
    <dgm:pt modelId="{1935BF40-02AE-4DFF-B6DD-8AEBF70C63B0}" type="pres">
      <dgm:prSet presAssocID="{E6317ACE-73EF-44B3-BA30-023574E13DD0}" presName="compositeNode" presStyleCnt="0"/>
      <dgm:spPr/>
    </dgm:pt>
    <dgm:pt modelId="{BF313BC5-1632-47FD-AA6A-D02308BBFBE4}" type="pres">
      <dgm:prSet presAssocID="{E6317ACE-73EF-44B3-BA30-023574E13DD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C2291D0-6AB7-49AD-BF26-F72619006795}" type="pres">
      <dgm:prSet presAssocID="{E6317ACE-73EF-44B3-BA30-023574E13DD0}" presName="parSh" presStyleCnt="0"/>
      <dgm:spPr/>
    </dgm:pt>
    <dgm:pt modelId="{DF33DCD9-AA10-44D6-824A-2CA4E98CD1F5}" type="pres">
      <dgm:prSet presAssocID="{E6317ACE-73EF-44B3-BA30-023574E13DD0}" presName="lineNode" presStyleLbl="alignAccFollowNode1" presStyleIdx="15" presStyleCnt="18"/>
      <dgm:spPr/>
    </dgm:pt>
    <dgm:pt modelId="{9549B852-173F-4B37-AC4A-7EBC3E5093CE}" type="pres">
      <dgm:prSet presAssocID="{E6317ACE-73EF-44B3-BA30-023574E13DD0}" presName="lineArrowNode" presStyleLbl="alignAccFollowNode1" presStyleIdx="16" presStyleCnt="18"/>
      <dgm:spPr/>
    </dgm:pt>
    <dgm:pt modelId="{800B9915-45F5-499A-95D4-5816FACA4A08}" type="pres">
      <dgm:prSet presAssocID="{3BAF1978-1B75-42CE-A509-007772A40AB6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164AEFC0-1FD1-49D3-BA88-73930B49A353}" type="pres">
      <dgm:prSet presAssocID="{3BAF1978-1B75-42CE-A509-007772A40AB6}" presName="spacerBetweenCircleAndCallout" presStyleCnt="0">
        <dgm:presLayoutVars/>
      </dgm:prSet>
      <dgm:spPr/>
    </dgm:pt>
    <dgm:pt modelId="{DC912A65-91C0-4DF6-8AC7-4AB1A364AFCC}" type="pres">
      <dgm:prSet presAssocID="{E6317ACE-73EF-44B3-BA30-023574E13DD0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E4637B03-57A4-4178-8936-EC29777189C9}" type="presOf" srcId="{467FAEC3-6B75-4524-8EF0-E4C0E278CC33}" destId="{2719197A-9BF0-42A4-84C3-0FADE7142133}" srcOrd="0" destOrd="0" presId="urn:microsoft.com/office/officeart/2016/7/layout/LinearArrowProcessNumbered"/>
    <dgm:cxn modelId="{90962016-2170-4AF3-BD48-1FF7233BEF28}" type="presOf" srcId="{2FA595B7-D15F-4E50-8D5F-00ED7AF06116}" destId="{33816FB9-D890-4CAA-93DC-FE20F7C06E97}" srcOrd="0" destOrd="0" presId="urn:microsoft.com/office/officeart/2016/7/layout/LinearArrowProcessNumbered"/>
    <dgm:cxn modelId="{CBB82221-F434-4848-B35E-9FFAB1FB838A}" srcId="{2FA595B7-D15F-4E50-8D5F-00ED7AF06116}" destId="{5FA218DE-775D-4C6C-B6DC-B36A5A530C74}" srcOrd="2" destOrd="0" parTransId="{19B09A3F-5209-4FA3-90DB-1208F328F06E}" sibTransId="{851C02E6-8D0B-441F-9068-3DA2447E91DE}"/>
    <dgm:cxn modelId="{3E73C728-E774-42A1-8FBC-4977417F22D4}" type="presOf" srcId="{901683CF-33F2-4A4C-A941-2D4450F398A9}" destId="{BF5ADE41-3F57-4584-AA8B-9E70DC13DC92}" srcOrd="0" destOrd="0" presId="urn:microsoft.com/office/officeart/2016/7/layout/LinearArrowProcessNumbered"/>
    <dgm:cxn modelId="{EF492F46-78D3-4EAD-A352-A588924A2ABA}" srcId="{2FA595B7-D15F-4E50-8D5F-00ED7AF06116}" destId="{24F04EB3-2013-4BB5-83C5-6495ECE4D4EB}" srcOrd="4" destOrd="0" parTransId="{519A2B65-795A-40F0-92AE-BC17ECFA031B}" sibTransId="{467FAEC3-6B75-4524-8EF0-E4C0E278CC33}"/>
    <dgm:cxn modelId="{5DF55A55-0639-4281-A734-B153008E84C3}" srcId="{2FA595B7-D15F-4E50-8D5F-00ED7AF06116}" destId="{901683CF-33F2-4A4C-A941-2D4450F398A9}" srcOrd="3" destOrd="0" parTransId="{89382E6B-AD39-4751-82B6-F945074EAD82}" sibTransId="{1541F952-8500-48A2-8592-625A657C4983}"/>
    <dgm:cxn modelId="{F041F556-1B18-415C-9218-AD794BDF84C7}" srcId="{2FA595B7-D15F-4E50-8D5F-00ED7AF06116}" destId="{A9FAEF76-64EE-4342-A356-09BE5E3CAA80}" srcOrd="1" destOrd="0" parTransId="{B6E64C69-6554-439F-B790-1D8D0A88628A}" sibTransId="{7BBA04FB-40DF-4AE1-9ED9-19F9C6B63BF9}"/>
    <dgm:cxn modelId="{1CDFAE7F-CBFE-46F7-A0E2-2B281737D1B8}" type="presOf" srcId="{7BBA04FB-40DF-4AE1-9ED9-19F9C6B63BF9}" destId="{CA9A94EE-2C86-41F9-A773-5943B95EC0D6}" srcOrd="0" destOrd="0" presId="urn:microsoft.com/office/officeart/2016/7/layout/LinearArrowProcessNumbered"/>
    <dgm:cxn modelId="{8871DA86-1E2A-46C8-ABDD-C0F2DCC4198D}" type="presOf" srcId="{48249514-A6FC-4F61-A1FF-1A504B00563F}" destId="{F11525F7-5865-40CF-A948-A6E94C294C60}" srcOrd="0" destOrd="0" presId="urn:microsoft.com/office/officeart/2016/7/layout/LinearArrowProcessNumbered"/>
    <dgm:cxn modelId="{525F869A-3FD4-4921-AA1D-A6B554643994}" type="presOf" srcId="{A9FAEF76-64EE-4342-A356-09BE5E3CAA80}" destId="{0F6CB258-5991-4694-A904-7D79F40C02C1}" srcOrd="0" destOrd="0" presId="urn:microsoft.com/office/officeart/2016/7/layout/LinearArrowProcessNumbered"/>
    <dgm:cxn modelId="{967AA6A2-3676-4B09-8F87-36211F81021A}" type="presOf" srcId="{1541F952-8500-48A2-8592-625A657C4983}" destId="{3C84CBF3-9E1B-486B-AB95-F428F08F7138}" srcOrd="0" destOrd="0" presId="urn:microsoft.com/office/officeart/2016/7/layout/LinearArrowProcessNumbered"/>
    <dgm:cxn modelId="{F79614A5-E787-4456-8D2F-E2B8534DABE4}" type="presOf" srcId="{24F04EB3-2013-4BB5-83C5-6495ECE4D4EB}" destId="{A3E004E1-7D1C-4AB8-BB32-7E9F84744DC0}" srcOrd="0" destOrd="0" presId="urn:microsoft.com/office/officeart/2016/7/layout/LinearArrowProcessNumbered"/>
    <dgm:cxn modelId="{733E74AD-322F-434F-89A0-E00982939ECE}" type="presOf" srcId="{3BAF1978-1B75-42CE-A509-007772A40AB6}" destId="{800B9915-45F5-499A-95D4-5816FACA4A08}" srcOrd="0" destOrd="0" presId="urn:microsoft.com/office/officeart/2016/7/layout/LinearArrowProcessNumbered"/>
    <dgm:cxn modelId="{DDD7B2C1-EF0E-4E0F-AE04-81FD4C5D9CA5}" srcId="{2FA595B7-D15F-4E50-8D5F-00ED7AF06116}" destId="{E6317ACE-73EF-44B3-BA30-023574E13DD0}" srcOrd="5" destOrd="0" parTransId="{820E3764-EBA2-421E-A9D7-7301854599FD}" sibTransId="{3BAF1978-1B75-42CE-A509-007772A40AB6}"/>
    <dgm:cxn modelId="{B26D8FDF-2D3B-41DC-AE03-844C986AAA4C}" type="presOf" srcId="{851C02E6-8D0B-441F-9068-3DA2447E91DE}" destId="{CEBC5849-AC7B-4A62-8C3B-56945F365AA8}" srcOrd="0" destOrd="0" presId="urn:microsoft.com/office/officeart/2016/7/layout/LinearArrowProcessNumbered"/>
    <dgm:cxn modelId="{E6E556E0-7BF5-46F3-9B4B-DBA0103BFF35}" type="presOf" srcId="{E6317ACE-73EF-44B3-BA30-023574E13DD0}" destId="{DC912A65-91C0-4DF6-8AC7-4AB1A364AFCC}" srcOrd="0" destOrd="0" presId="urn:microsoft.com/office/officeart/2016/7/layout/LinearArrowProcessNumbered"/>
    <dgm:cxn modelId="{C0BD76E8-F414-4F00-AC16-34EA98D83B31}" type="presOf" srcId="{EAC4594E-D84F-4F2A-887F-E48A01E57FB1}" destId="{4621C77B-30E7-40C0-B054-89CB0E544983}" srcOrd="0" destOrd="0" presId="urn:microsoft.com/office/officeart/2016/7/layout/LinearArrowProcessNumbered"/>
    <dgm:cxn modelId="{CDCB64F6-C891-4CE8-8C4F-0893E920C7DE}" type="presOf" srcId="{5FA218DE-775D-4C6C-B6DC-B36A5A530C74}" destId="{3B47BEB8-488E-415B-83DA-48927FB0B06D}" srcOrd="0" destOrd="0" presId="urn:microsoft.com/office/officeart/2016/7/layout/LinearArrowProcessNumbered"/>
    <dgm:cxn modelId="{9D1B59FC-CD9E-44D0-A630-FF9D31CA6DB5}" srcId="{2FA595B7-D15F-4E50-8D5F-00ED7AF06116}" destId="{48249514-A6FC-4F61-A1FF-1A504B00563F}" srcOrd="0" destOrd="0" parTransId="{2DA3CEE4-273D-4151-893F-1901296BB41F}" sibTransId="{EAC4594E-D84F-4F2A-887F-E48A01E57FB1}"/>
    <dgm:cxn modelId="{1B5EF061-06ED-4395-8DF6-F07691BD1996}" type="presParOf" srcId="{33816FB9-D890-4CAA-93DC-FE20F7C06E97}" destId="{BF3C555A-B984-41F2-9B8A-ABAA45A9C7EB}" srcOrd="0" destOrd="0" presId="urn:microsoft.com/office/officeart/2016/7/layout/LinearArrowProcessNumbered"/>
    <dgm:cxn modelId="{8A3CE62A-3DAF-413B-A9F0-6ACBAEB93821}" type="presParOf" srcId="{BF3C555A-B984-41F2-9B8A-ABAA45A9C7EB}" destId="{8E2894AC-B8D1-4225-90B6-A3E4C5B2ED41}" srcOrd="0" destOrd="0" presId="urn:microsoft.com/office/officeart/2016/7/layout/LinearArrowProcessNumbered"/>
    <dgm:cxn modelId="{89BD81CA-BA70-40A3-AB2D-ED83917BA689}" type="presParOf" srcId="{BF3C555A-B984-41F2-9B8A-ABAA45A9C7EB}" destId="{4B1A1415-7053-4D07-A6B7-471A1E8D83B1}" srcOrd="1" destOrd="0" presId="urn:microsoft.com/office/officeart/2016/7/layout/LinearArrowProcessNumbered"/>
    <dgm:cxn modelId="{F38D1889-78EA-4C77-AA29-A9572985ED1C}" type="presParOf" srcId="{4B1A1415-7053-4D07-A6B7-471A1E8D83B1}" destId="{F09B02D4-4DCC-4A49-AB61-F2FC9A35E328}" srcOrd="0" destOrd="0" presId="urn:microsoft.com/office/officeart/2016/7/layout/LinearArrowProcessNumbered"/>
    <dgm:cxn modelId="{4DCBEE57-46F3-4845-90A9-CCCDF30B0560}" type="presParOf" srcId="{4B1A1415-7053-4D07-A6B7-471A1E8D83B1}" destId="{09D0D976-7BD0-4487-8715-4B8AA04950DA}" srcOrd="1" destOrd="0" presId="urn:microsoft.com/office/officeart/2016/7/layout/LinearArrowProcessNumbered"/>
    <dgm:cxn modelId="{409571CD-29D1-4F08-AB14-8E6DEACC61AB}" type="presParOf" srcId="{4B1A1415-7053-4D07-A6B7-471A1E8D83B1}" destId="{4621C77B-30E7-40C0-B054-89CB0E544983}" srcOrd="2" destOrd="0" presId="urn:microsoft.com/office/officeart/2016/7/layout/LinearArrowProcessNumbered"/>
    <dgm:cxn modelId="{F37E8DE5-032D-4449-9CBE-CCA8DAD11B13}" type="presParOf" srcId="{4B1A1415-7053-4D07-A6B7-471A1E8D83B1}" destId="{D11016C0-5595-49C4-BD92-FFC16DE22384}" srcOrd="3" destOrd="0" presId="urn:microsoft.com/office/officeart/2016/7/layout/LinearArrowProcessNumbered"/>
    <dgm:cxn modelId="{FDC6CA7E-6E49-49A8-962F-5CEA6C75D9B6}" type="presParOf" srcId="{BF3C555A-B984-41F2-9B8A-ABAA45A9C7EB}" destId="{F11525F7-5865-40CF-A948-A6E94C294C60}" srcOrd="2" destOrd="0" presId="urn:microsoft.com/office/officeart/2016/7/layout/LinearArrowProcessNumbered"/>
    <dgm:cxn modelId="{AA9AED87-7E00-4A74-852F-F619B2363ECE}" type="presParOf" srcId="{33816FB9-D890-4CAA-93DC-FE20F7C06E97}" destId="{5BC6919B-CEF4-4E72-A907-3082D5F62388}" srcOrd="1" destOrd="0" presId="urn:microsoft.com/office/officeart/2016/7/layout/LinearArrowProcessNumbered"/>
    <dgm:cxn modelId="{F38B2B42-03AB-48BA-A7F1-13698B78FAE5}" type="presParOf" srcId="{33816FB9-D890-4CAA-93DC-FE20F7C06E97}" destId="{FE06059D-A01D-4EB5-9EE7-ADBA06F6604C}" srcOrd="2" destOrd="0" presId="urn:microsoft.com/office/officeart/2016/7/layout/LinearArrowProcessNumbered"/>
    <dgm:cxn modelId="{AE299ACB-8A47-4F3C-A6BD-55E24423A89A}" type="presParOf" srcId="{FE06059D-A01D-4EB5-9EE7-ADBA06F6604C}" destId="{79DD1B24-F212-4E38-A787-E42B24624093}" srcOrd="0" destOrd="0" presId="urn:microsoft.com/office/officeart/2016/7/layout/LinearArrowProcessNumbered"/>
    <dgm:cxn modelId="{B58983E1-4134-42BD-AFFE-5C76321227FD}" type="presParOf" srcId="{FE06059D-A01D-4EB5-9EE7-ADBA06F6604C}" destId="{AEA1AEEF-13EE-4B82-B5BA-1FAB404E44C8}" srcOrd="1" destOrd="0" presId="urn:microsoft.com/office/officeart/2016/7/layout/LinearArrowProcessNumbered"/>
    <dgm:cxn modelId="{19ABEC2E-F3BB-47E6-8875-0ECCB85A4204}" type="presParOf" srcId="{AEA1AEEF-13EE-4B82-B5BA-1FAB404E44C8}" destId="{49EF9402-D3A4-4121-9BA5-FC4C57BA9489}" srcOrd="0" destOrd="0" presId="urn:microsoft.com/office/officeart/2016/7/layout/LinearArrowProcessNumbered"/>
    <dgm:cxn modelId="{7A47FCD4-60AC-4969-92AF-EEDE77F26457}" type="presParOf" srcId="{AEA1AEEF-13EE-4B82-B5BA-1FAB404E44C8}" destId="{ED794A22-8AE3-4A93-928B-FF2BD0A6A0A1}" srcOrd="1" destOrd="0" presId="urn:microsoft.com/office/officeart/2016/7/layout/LinearArrowProcessNumbered"/>
    <dgm:cxn modelId="{D36A9EC8-373B-43F8-845A-E8EBA3927C00}" type="presParOf" srcId="{AEA1AEEF-13EE-4B82-B5BA-1FAB404E44C8}" destId="{CA9A94EE-2C86-41F9-A773-5943B95EC0D6}" srcOrd="2" destOrd="0" presId="urn:microsoft.com/office/officeart/2016/7/layout/LinearArrowProcessNumbered"/>
    <dgm:cxn modelId="{5DF21E92-5CB9-4229-846F-CB217B7CD469}" type="presParOf" srcId="{AEA1AEEF-13EE-4B82-B5BA-1FAB404E44C8}" destId="{E2512C69-EFFE-4812-B52E-90B6F127DEB9}" srcOrd="3" destOrd="0" presId="urn:microsoft.com/office/officeart/2016/7/layout/LinearArrowProcessNumbered"/>
    <dgm:cxn modelId="{C596E360-2733-467E-BA3D-538CFB31C5C8}" type="presParOf" srcId="{FE06059D-A01D-4EB5-9EE7-ADBA06F6604C}" destId="{0F6CB258-5991-4694-A904-7D79F40C02C1}" srcOrd="2" destOrd="0" presId="urn:microsoft.com/office/officeart/2016/7/layout/LinearArrowProcessNumbered"/>
    <dgm:cxn modelId="{8E6D4275-DC5C-4D92-9D83-D91A5E1CF474}" type="presParOf" srcId="{33816FB9-D890-4CAA-93DC-FE20F7C06E97}" destId="{5BF9F4FC-8592-4284-9B05-422F55CB1C0A}" srcOrd="3" destOrd="0" presId="urn:microsoft.com/office/officeart/2016/7/layout/LinearArrowProcessNumbered"/>
    <dgm:cxn modelId="{8C830A13-B528-4823-9C53-D36E25C9F9A6}" type="presParOf" srcId="{33816FB9-D890-4CAA-93DC-FE20F7C06E97}" destId="{449D5423-BBA6-4B3C-A184-3360A2B67794}" srcOrd="4" destOrd="0" presId="urn:microsoft.com/office/officeart/2016/7/layout/LinearArrowProcessNumbered"/>
    <dgm:cxn modelId="{FBA0484E-0530-418B-B8BE-E55C6E372AB7}" type="presParOf" srcId="{449D5423-BBA6-4B3C-A184-3360A2B67794}" destId="{5C4F45D8-3062-451C-A66C-42C1838F6961}" srcOrd="0" destOrd="0" presId="urn:microsoft.com/office/officeart/2016/7/layout/LinearArrowProcessNumbered"/>
    <dgm:cxn modelId="{4369DCC5-1C6D-402C-B033-86044D45918C}" type="presParOf" srcId="{449D5423-BBA6-4B3C-A184-3360A2B67794}" destId="{7E81F89A-C3FF-4B74-A31B-6646F0F8880D}" srcOrd="1" destOrd="0" presId="urn:microsoft.com/office/officeart/2016/7/layout/LinearArrowProcessNumbered"/>
    <dgm:cxn modelId="{B24FFC04-53D6-410A-84F8-5FEEF254DA34}" type="presParOf" srcId="{7E81F89A-C3FF-4B74-A31B-6646F0F8880D}" destId="{0B542E6A-3285-495A-A3B0-1920B6B42CB3}" srcOrd="0" destOrd="0" presId="urn:microsoft.com/office/officeart/2016/7/layout/LinearArrowProcessNumbered"/>
    <dgm:cxn modelId="{FBF9838F-56F4-44C8-999A-61484A3B000B}" type="presParOf" srcId="{7E81F89A-C3FF-4B74-A31B-6646F0F8880D}" destId="{2080215E-9BDF-40F6-AC25-455FCF621068}" srcOrd="1" destOrd="0" presId="urn:microsoft.com/office/officeart/2016/7/layout/LinearArrowProcessNumbered"/>
    <dgm:cxn modelId="{091172DE-88E0-49F1-84B4-72EDD49247FA}" type="presParOf" srcId="{7E81F89A-C3FF-4B74-A31B-6646F0F8880D}" destId="{CEBC5849-AC7B-4A62-8C3B-56945F365AA8}" srcOrd="2" destOrd="0" presId="urn:microsoft.com/office/officeart/2016/7/layout/LinearArrowProcessNumbered"/>
    <dgm:cxn modelId="{8CF2BA26-8780-4F40-BF28-05BD1E57EA72}" type="presParOf" srcId="{7E81F89A-C3FF-4B74-A31B-6646F0F8880D}" destId="{787EB495-231C-4C99-8990-916CF676D46D}" srcOrd="3" destOrd="0" presId="urn:microsoft.com/office/officeart/2016/7/layout/LinearArrowProcessNumbered"/>
    <dgm:cxn modelId="{C929F76B-3B7C-417A-85A5-E299B3F4BBD2}" type="presParOf" srcId="{449D5423-BBA6-4B3C-A184-3360A2B67794}" destId="{3B47BEB8-488E-415B-83DA-48927FB0B06D}" srcOrd="2" destOrd="0" presId="urn:microsoft.com/office/officeart/2016/7/layout/LinearArrowProcessNumbered"/>
    <dgm:cxn modelId="{42C9F813-7753-47B6-9A17-9E3DAF877B21}" type="presParOf" srcId="{33816FB9-D890-4CAA-93DC-FE20F7C06E97}" destId="{128D66A2-B945-4188-B262-1DF7666AD027}" srcOrd="5" destOrd="0" presId="urn:microsoft.com/office/officeart/2016/7/layout/LinearArrowProcessNumbered"/>
    <dgm:cxn modelId="{C97DA255-6D31-4207-A076-3BB090DDE145}" type="presParOf" srcId="{33816FB9-D890-4CAA-93DC-FE20F7C06E97}" destId="{8C15A061-10B2-4886-B805-95F7154B3B0E}" srcOrd="6" destOrd="0" presId="urn:microsoft.com/office/officeart/2016/7/layout/LinearArrowProcessNumbered"/>
    <dgm:cxn modelId="{929CDDCD-B7C8-4125-A863-34257A45AD6F}" type="presParOf" srcId="{8C15A061-10B2-4886-B805-95F7154B3B0E}" destId="{7FDB9EF0-4E80-4267-A58D-CB7230578E1D}" srcOrd="0" destOrd="0" presId="urn:microsoft.com/office/officeart/2016/7/layout/LinearArrowProcessNumbered"/>
    <dgm:cxn modelId="{FA2620BF-FFDC-42BD-B8DC-83CC05F75E90}" type="presParOf" srcId="{8C15A061-10B2-4886-B805-95F7154B3B0E}" destId="{F70D11DD-A2AD-4E51-BED9-BC9FE29B31A8}" srcOrd="1" destOrd="0" presId="urn:microsoft.com/office/officeart/2016/7/layout/LinearArrowProcessNumbered"/>
    <dgm:cxn modelId="{641188E7-3591-4681-B61C-90B35D344ECE}" type="presParOf" srcId="{F70D11DD-A2AD-4E51-BED9-BC9FE29B31A8}" destId="{C646F5D5-71FF-40CF-903C-6C018B8BD9CB}" srcOrd="0" destOrd="0" presId="urn:microsoft.com/office/officeart/2016/7/layout/LinearArrowProcessNumbered"/>
    <dgm:cxn modelId="{A65AC22F-C404-4C8E-9DA2-2A75E649E343}" type="presParOf" srcId="{F70D11DD-A2AD-4E51-BED9-BC9FE29B31A8}" destId="{2D24CCCA-11DE-4DCA-B7B1-1E10A0E868EB}" srcOrd="1" destOrd="0" presId="urn:microsoft.com/office/officeart/2016/7/layout/LinearArrowProcessNumbered"/>
    <dgm:cxn modelId="{048EBD0B-2BE7-4C62-BD0E-1A7E87292000}" type="presParOf" srcId="{F70D11DD-A2AD-4E51-BED9-BC9FE29B31A8}" destId="{3C84CBF3-9E1B-486B-AB95-F428F08F7138}" srcOrd="2" destOrd="0" presId="urn:microsoft.com/office/officeart/2016/7/layout/LinearArrowProcessNumbered"/>
    <dgm:cxn modelId="{8570213A-4627-4938-8DA9-518E210559AF}" type="presParOf" srcId="{F70D11DD-A2AD-4E51-BED9-BC9FE29B31A8}" destId="{33D99A8F-FEED-4E71-9B38-ED89E6F18538}" srcOrd="3" destOrd="0" presId="urn:microsoft.com/office/officeart/2016/7/layout/LinearArrowProcessNumbered"/>
    <dgm:cxn modelId="{0D1B05FD-39A1-4053-9941-934706FE8DAF}" type="presParOf" srcId="{8C15A061-10B2-4886-B805-95F7154B3B0E}" destId="{BF5ADE41-3F57-4584-AA8B-9E70DC13DC92}" srcOrd="2" destOrd="0" presId="urn:microsoft.com/office/officeart/2016/7/layout/LinearArrowProcessNumbered"/>
    <dgm:cxn modelId="{CA6ADE97-F1B5-42D4-9D27-156CA78EEF06}" type="presParOf" srcId="{33816FB9-D890-4CAA-93DC-FE20F7C06E97}" destId="{C0454424-A9F6-4A8F-AA57-9D1B732BE213}" srcOrd="7" destOrd="0" presId="urn:microsoft.com/office/officeart/2016/7/layout/LinearArrowProcessNumbered"/>
    <dgm:cxn modelId="{85AE8C17-632B-4891-B2EB-8369113BF626}" type="presParOf" srcId="{33816FB9-D890-4CAA-93DC-FE20F7C06E97}" destId="{1E924FEE-7E3C-40E3-B62F-BBF65150DD11}" srcOrd="8" destOrd="0" presId="urn:microsoft.com/office/officeart/2016/7/layout/LinearArrowProcessNumbered"/>
    <dgm:cxn modelId="{9FBC5E26-2AAE-4612-9956-0030D8802265}" type="presParOf" srcId="{1E924FEE-7E3C-40E3-B62F-BBF65150DD11}" destId="{EABB332E-AFE5-446B-B04F-91B022DC90F6}" srcOrd="0" destOrd="0" presId="urn:microsoft.com/office/officeart/2016/7/layout/LinearArrowProcessNumbered"/>
    <dgm:cxn modelId="{B78A4FA4-70C5-4366-900F-FFA04A5878BF}" type="presParOf" srcId="{1E924FEE-7E3C-40E3-B62F-BBF65150DD11}" destId="{4BF03032-C705-4660-BBAF-46BCC42ABC4B}" srcOrd="1" destOrd="0" presId="urn:microsoft.com/office/officeart/2016/7/layout/LinearArrowProcessNumbered"/>
    <dgm:cxn modelId="{2BEB8B76-169C-4810-968D-1B7B9398728D}" type="presParOf" srcId="{4BF03032-C705-4660-BBAF-46BCC42ABC4B}" destId="{EEBAB147-1608-460B-A7D0-A5E7699377DA}" srcOrd="0" destOrd="0" presId="urn:microsoft.com/office/officeart/2016/7/layout/LinearArrowProcessNumbered"/>
    <dgm:cxn modelId="{02D73468-F505-4254-8891-5CF829309720}" type="presParOf" srcId="{4BF03032-C705-4660-BBAF-46BCC42ABC4B}" destId="{8C7BDBD6-6356-4286-BFC2-4F05FD6AC1FB}" srcOrd="1" destOrd="0" presId="urn:microsoft.com/office/officeart/2016/7/layout/LinearArrowProcessNumbered"/>
    <dgm:cxn modelId="{2BAA47A1-3827-4AE9-8CF5-AFDD33D79172}" type="presParOf" srcId="{4BF03032-C705-4660-BBAF-46BCC42ABC4B}" destId="{2719197A-9BF0-42A4-84C3-0FADE7142133}" srcOrd="2" destOrd="0" presId="urn:microsoft.com/office/officeart/2016/7/layout/LinearArrowProcessNumbered"/>
    <dgm:cxn modelId="{0597727D-93EE-4759-A0C6-299FA3D7C335}" type="presParOf" srcId="{4BF03032-C705-4660-BBAF-46BCC42ABC4B}" destId="{EC224140-A702-425D-AB4B-0AC30CAD64BE}" srcOrd="3" destOrd="0" presId="urn:microsoft.com/office/officeart/2016/7/layout/LinearArrowProcessNumbered"/>
    <dgm:cxn modelId="{5D9120E1-9CB6-4363-8F9D-197A93F186EC}" type="presParOf" srcId="{1E924FEE-7E3C-40E3-B62F-BBF65150DD11}" destId="{A3E004E1-7D1C-4AB8-BB32-7E9F84744DC0}" srcOrd="2" destOrd="0" presId="urn:microsoft.com/office/officeart/2016/7/layout/LinearArrowProcessNumbered"/>
    <dgm:cxn modelId="{E8EDD6F5-3BC8-49BC-BACD-FE726AE12F40}" type="presParOf" srcId="{33816FB9-D890-4CAA-93DC-FE20F7C06E97}" destId="{0D4B429D-79F8-4AB2-B81B-C0ED2C7CCB06}" srcOrd="9" destOrd="0" presId="urn:microsoft.com/office/officeart/2016/7/layout/LinearArrowProcessNumbered"/>
    <dgm:cxn modelId="{C00475CE-4874-4997-92B2-4B95229093FB}" type="presParOf" srcId="{33816FB9-D890-4CAA-93DC-FE20F7C06E97}" destId="{1935BF40-02AE-4DFF-B6DD-8AEBF70C63B0}" srcOrd="10" destOrd="0" presId="urn:microsoft.com/office/officeart/2016/7/layout/LinearArrowProcessNumbered"/>
    <dgm:cxn modelId="{DB9AF08F-9DC7-4151-AF36-4A8AC7B63311}" type="presParOf" srcId="{1935BF40-02AE-4DFF-B6DD-8AEBF70C63B0}" destId="{BF313BC5-1632-47FD-AA6A-D02308BBFBE4}" srcOrd="0" destOrd="0" presId="urn:microsoft.com/office/officeart/2016/7/layout/LinearArrowProcessNumbered"/>
    <dgm:cxn modelId="{003B664B-6B05-4922-BC2F-8B7672286AFA}" type="presParOf" srcId="{1935BF40-02AE-4DFF-B6DD-8AEBF70C63B0}" destId="{DC2291D0-6AB7-49AD-BF26-F72619006795}" srcOrd="1" destOrd="0" presId="urn:microsoft.com/office/officeart/2016/7/layout/LinearArrowProcessNumbered"/>
    <dgm:cxn modelId="{BF6A8054-9ED2-4914-8455-636A3CF5F04B}" type="presParOf" srcId="{DC2291D0-6AB7-49AD-BF26-F72619006795}" destId="{DF33DCD9-AA10-44D6-824A-2CA4E98CD1F5}" srcOrd="0" destOrd="0" presId="urn:microsoft.com/office/officeart/2016/7/layout/LinearArrowProcessNumbered"/>
    <dgm:cxn modelId="{11A0B371-6000-4418-987B-FE00FAE25FFA}" type="presParOf" srcId="{DC2291D0-6AB7-49AD-BF26-F72619006795}" destId="{9549B852-173F-4B37-AC4A-7EBC3E5093CE}" srcOrd="1" destOrd="0" presId="urn:microsoft.com/office/officeart/2016/7/layout/LinearArrowProcessNumbered"/>
    <dgm:cxn modelId="{D8559AB7-4477-4266-94D8-A9CCB7E05E87}" type="presParOf" srcId="{DC2291D0-6AB7-49AD-BF26-F72619006795}" destId="{800B9915-45F5-499A-95D4-5816FACA4A08}" srcOrd="2" destOrd="0" presId="urn:microsoft.com/office/officeart/2016/7/layout/LinearArrowProcessNumbered"/>
    <dgm:cxn modelId="{E8F93DC1-DC8A-47AB-9906-35C94B3BB4CA}" type="presParOf" srcId="{DC2291D0-6AB7-49AD-BF26-F72619006795}" destId="{164AEFC0-1FD1-49D3-BA88-73930B49A353}" srcOrd="3" destOrd="0" presId="urn:microsoft.com/office/officeart/2016/7/layout/LinearArrowProcessNumbered"/>
    <dgm:cxn modelId="{7184A506-21F0-49CB-B888-2CA83C4E92A2}" type="presParOf" srcId="{1935BF40-02AE-4DFF-B6DD-8AEBF70C63B0}" destId="{DC912A65-91C0-4DF6-8AC7-4AB1A364AFCC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562E6-BF9D-4F7F-9952-C2331EC4EEF5}">
      <dsp:nvSpPr>
        <dsp:cNvPr id="0" name=""/>
        <dsp:cNvSpPr/>
      </dsp:nvSpPr>
      <dsp:spPr>
        <a:xfrm>
          <a:off x="3106326" y="2757669"/>
          <a:ext cx="2330842" cy="2374245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Pandemia que impide realizar actividades académicas presenciales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47670" y="3105369"/>
        <a:ext cx="1648154" cy="1678845"/>
      </dsp:txXfrm>
    </dsp:sp>
    <dsp:sp modelId="{35E8B6A9-CF23-4C37-8AB0-05B0900616DC}">
      <dsp:nvSpPr>
        <dsp:cNvPr id="0" name=""/>
        <dsp:cNvSpPr/>
      </dsp:nvSpPr>
      <dsp:spPr>
        <a:xfrm rot="10800000">
          <a:off x="1097060" y="3636625"/>
          <a:ext cx="1898756" cy="61633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67B3C-CE9E-4E13-9671-6FF03E1F8F9A}">
      <dsp:nvSpPr>
        <dsp:cNvPr id="0" name=""/>
        <dsp:cNvSpPr/>
      </dsp:nvSpPr>
      <dsp:spPr>
        <a:xfrm>
          <a:off x="69838" y="3123014"/>
          <a:ext cx="2054443" cy="164355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Estudiantes que deben migrar a virtualidad</a:t>
          </a:r>
        </a:p>
      </dsp:txBody>
      <dsp:txXfrm>
        <a:off x="117976" y="3171152"/>
        <a:ext cx="1958167" cy="1547279"/>
      </dsp:txXfrm>
    </dsp:sp>
    <dsp:sp modelId="{1558472C-02EB-482C-B9EA-1B9C1D705E91}">
      <dsp:nvSpPr>
        <dsp:cNvPr id="0" name=""/>
        <dsp:cNvSpPr/>
      </dsp:nvSpPr>
      <dsp:spPr>
        <a:xfrm rot="13500000">
          <a:off x="1750319" y="2059518"/>
          <a:ext cx="1888644" cy="61633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66170"/>
            <a:satOff val="-3548"/>
            <a:lumOff val="1324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A103F-3684-4E15-AC14-DFA2B7AEAF5B}">
      <dsp:nvSpPr>
        <dsp:cNvPr id="0" name=""/>
        <dsp:cNvSpPr/>
      </dsp:nvSpPr>
      <dsp:spPr>
        <a:xfrm>
          <a:off x="999683" y="878171"/>
          <a:ext cx="2054443" cy="164355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Carreras que deben dar cumplimiento de un Decreto académico en contextos distintos</a:t>
          </a:r>
        </a:p>
      </dsp:txBody>
      <dsp:txXfrm>
        <a:off x="1047821" y="926309"/>
        <a:ext cx="1958167" cy="1547279"/>
      </dsp:txXfrm>
    </dsp:sp>
    <dsp:sp modelId="{80CC264E-282E-4705-AAEB-4C42D893796A}">
      <dsp:nvSpPr>
        <dsp:cNvPr id="0" name=""/>
        <dsp:cNvSpPr/>
      </dsp:nvSpPr>
      <dsp:spPr>
        <a:xfrm rot="16213892">
          <a:off x="3341645" y="1401066"/>
          <a:ext cx="1878273" cy="61633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32341"/>
            <a:satOff val="-7097"/>
            <a:lumOff val="264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F5A3C-3DE6-4972-8B0D-5533FA6E2D66}">
      <dsp:nvSpPr>
        <dsp:cNvPr id="0" name=""/>
        <dsp:cNvSpPr/>
      </dsp:nvSpPr>
      <dsp:spPr>
        <a:xfrm>
          <a:off x="3257355" y="-51673"/>
          <a:ext cx="2054443" cy="164355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Necesidad de estudiantes de ser un aporte al contexto actual</a:t>
          </a:r>
          <a:endParaRPr lang="es-ES" sz="1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3600" kern="1200" dirty="0"/>
        </a:p>
      </dsp:txBody>
      <dsp:txXfrm>
        <a:off x="3305493" y="-3535"/>
        <a:ext cx="1958167" cy="1547279"/>
      </dsp:txXfrm>
    </dsp:sp>
    <dsp:sp modelId="{9AB0E064-0618-4085-A8B4-077D03B23926}">
      <dsp:nvSpPr>
        <dsp:cNvPr id="0" name=""/>
        <dsp:cNvSpPr/>
      </dsp:nvSpPr>
      <dsp:spPr>
        <a:xfrm rot="18900000">
          <a:off x="4904531" y="2059518"/>
          <a:ext cx="1888644" cy="61633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32341"/>
            <a:satOff val="-7097"/>
            <a:lumOff val="264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86609-FDE7-433C-9479-DDDAC1DC3BC8}">
      <dsp:nvSpPr>
        <dsp:cNvPr id="0" name=""/>
        <dsp:cNvSpPr/>
      </dsp:nvSpPr>
      <dsp:spPr>
        <a:xfrm>
          <a:off x="5489369" y="878171"/>
          <a:ext cx="2054443" cy="164355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Disponer de una plataformas que permite múltiples opciones (BB. </a:t>
          </a:r>
          <a:r>
            <a:rPr lang="es-CL" sz="1800" kern="1200" dirty="0" err="1"/>
            <a:t>Teams</a:t>
          </a:r>
          <a:r>
            <a:rPr lang="es-CL" sz="1800" kern="1200" dirty="0"/>
            <a:t>).</a:t>
          </a:r>
          <a:endParaRPr lang="es-ES" sz="1800" kern="1200" dirty="0"/>
        </a:p>
      </dsp:txBody>
      <dsp:txXfrm>
        <a:off x="5537507" y="926309"/>
        <a:ext cx="1958167" cy="1547279"/>
      </dsp:txXfrm>
    </dsp:sp>
    <dsp:sp modelId="{C36A3BEE-42A0-4FB6-AF95-4AECEDAC9005}">
      <dsp:nvSpPr>
        <dsp:cNvPr id="0" name=""/>
        <dsp:cNvSpPr/>
      </dsp:nvSpPr>
      <dsp:spPr>
        <a:xfrm>
          <a:off x="5547678" y="3636625"/>
          <a:ext cx="1898756" cy="61633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66170"/>
            <a:satOff val="-3548"/>
            <a:lumOff val="1324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EFE04-EE97-448A-A23E-B2FB2DAD3054}">
      <dsp:nvSpPr>
        <dsp:cNvPr id="0" name=""/>
        <dsp:cNvSpPr/>
      </dsp:nvSpPr>
      <dsp:spPr>
        <a:xfrm>
          <a:off x="6419213" y="3123014"/>
          <a:ext cx="2054443" cy="164355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Necesidad de avanzar en los aprendizajes académicos sin perder la calidad de la formación</a:t>
          </a:r>
        </a:p>
      </dsp:txBody>
      <dsp:txXfrm>
        <a:off x="6467351" y="3171152"/>
        <a:ext cx="1958167" cy="154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3AF9B-16B9-407A-B1CB-94EB7CD751F0}">
      <dsp:nvSpPr>
        <dsp:cNvPr id="0" name=""/>
        <dsp:cNvSpPr/>
      </dsp:nvSpPr>
      <dsp:spPr>
        <a:xfrm>
          <a:off x="0" y="0"/>
          <a:ext cx="650240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>
              <a:latin typeface="Calibri" panose="020F0502020204030204"/>
              <a:ea typeface="+mn-ea"/>
              <a:cs typeface="Arial" panose="020B0604020202020204" pitchFamily="34" charset="0"/>
            </a:rPr>
            <a:t>1° Levantamiento de las  Facultades que se motivan para incorporarse a la iniciativa</a:t>
          </a:r>
          <a:endParaRPr lang="es-ES" sz="1800" b="1" kern="1200" dirty="0">
            <a:latin typeface="Calibri" panose="020F0502020204030204"/>
            <a:ea typeface="+mn-ea"/>
            <a:cs typeface="Arial" panose="020B0604020202020204" pitchFamily="34" charset="0"/>
          </a:endParaRPr>
        </a:p>
      </dsp:txBody>
      <dsp:txXfrm>
        <a:off x="34916" y="34916"/>
        <a:ext cx="5115290" cy="1122274"/>
      </dsp:txXfrm>
    </dsp:sp>
    <dsp:sp modelId="{98625B6D-AFF2-4494-9297-A57EF5D426DE}">
      <dsp:nvSpPr>
        <dsp:cNvPr id="0" name=""/>
        <dsp:cNvSpPr/>
      </dsp:nvSpPr>
      <dsp:spPr>
        <a:xfrm>
          <a:off x="544575" y="1408853"/>
          <a:ext cx="650240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>
              <a:latin typeface="Calibri" panose="020F0502020204030204"/>
              <a:ea typeface="+mn-ea"/>
              <a:cs typeface="+mn-cs"/>
            </a:rPr>
            <a:t>2</a:t>
          </a:r>
          <a:r>
            <a:rPr lang="es-CL" sz="1800" b="1" kern="1200">
              <a:latin typeface="Calibri" panose="020F0502020204030204"/>
              <a:ea typeface="+mn-ea"/>
              <a:cs typeface="+mn-cs"/>
            </a:rPr>
            <a:t>° Proceso de análisis de asignatura por carrera y validados por DGD y VRAC</a:t>
          </a:r>
          <a:endParaRPr lang="es-ES" sz="1800" b="1" kern="1200" dirty="0">
            <a:latin typeface="Calibri" panose="020F0502020204030204"/>
            <a:ea typeface="+mn-ea"/>
            <a:cs typeface="+mn-cs"/>
          </a:endParaRPr>
        </a:p>
      </dsp:txBody>
      <dsp:txXfrm>
        <a:off x="579491" y="1443769"/>
        <a:ext cx="5113122" cy="1122274"/>
      </dsp:txXfrm>
    </dsp:sp>
    <dsp:sp modelId="{596AE313-8C8C-49F0-B940-876AC89CB1FA}">
      <dsp:nvSpPr>
        <dsp:cNvPr id="0" name=""/>
        <dsp:cNvSpPr/>
      </dsp:nvSpPr>
      <dsp:spPr>
        <a:xfrm>
          <a:off x="1081024" y="2817706"/>
          <a:ext cx="650240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dirty="0">
              <a:latin typeface="Calibri" panose="020F0502020204030204"/>
              <a:ea typeface="+mn-ea"/>
              <a:cs typeface="+mn-cs"/>
            </a:rPr>
            <a:t>3° Diseño de las atenciones virtuales y selecciones de los grupos de estudiantes y destinatarios</a:t>
          </a:r>
          <a:endParaRPr lang="es-ES" sz="18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115940" y="2852622"/>
        <a:ext cx="5121250" cy="1122274"/>
      </dsp:txXfrm>
    </dsp:sp>
    <dsp:sp modelId="{737339B4-9888-4220-BDD7-03DF5687ABB3}">
      <dsp:nvSpPr>
        <dsp:cNvPr id="0" name=""/>
        <dsp:cNvSpPr/>
      </dsp:nvSpPr>
      <dsp:spPr>
        <a:xfrm>
          <a:off x="1625599" y="4226560"/>
          <a:ext cx="6502400" cy="11921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dirty="0">
              <a:latin typeface="Calibri" panose="020F0502020204030204"/>
              <a:ea typeface="+mn-ea"/>
              <a:cs typeface="+mn-cs"/>
            </a:rPr>
            <a:t>4° Impartición de la atención en formato virtual</a:t>
          </a:r>
          <a:endParaRPr lang="es-ES" sz="18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660515" y="4261476"/>
        <a:ext cx="5113122" cy="1122274"/>
      </dsp:txXfrm>
    </dsp:sp>
    <dsp:sp modelId="{33051CC7-E6AA-4094-8124-502D2355D25E}">
      <dsp:nvSpPr>
        <dsp:cNvPr id="0" name=""/>
        <dsp:cNvSpPr/>
      </dsp:nvSpPr>
      <dsp:spPr>
        <a:xfrm>
          <a:off x="5727530" y="913045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500" kern="1200">
            <a:solidFill>
              <a:schemeClr val="accent4"/>
            </a:solidFill>
            <a:highlight>
              <a:srgbClr val="FFFF00"/>
            </a:highlight>
          </a:endParaRPr>
        </a:p>
      </dsp:txBody>
      <dsp:txXfrm>
        <a:off x="5901876" y="913045"/>
        <a:ext cx="426177" cy="583089"/>
      </dsp:txXfrm>
    </dsp:sp>
    <dsp:sp modelId="{437232DC-FF57-4C10-BD16-E057E7128804}">
      <dsp:nvSpPr>
        <dsp:cNvPr id="0" name=""/>
        <dsp:cNvSpPr/>
      </dsp:nvSpPr>
      <dsp:spPr>
        <a:xfrm>
          <a:off x="6272106" y="2321898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500" kern="1200"/>
        </a:p>
      </dsp:txBody>
      <dsp:txXfrm>
        <a:off x="6446452" y="2321898"/>
        <a:ext cx="426177" cy="583089"/>
      </dsp:txXfrm>
    </dsp:sp>
    <dsp:sp modelId="{9275315D-BB62-4BD2-9903-42F1B91C3962}">
      <dsp:nvSpPr>
        <dsp:cNvPr id="0" name=""/>
        <dsp:cNvSpPr/>
      </dsp:nvSpPr>
      <dsp:spPr>
        <a:xfrm>
          <a:off x="6808554" y="3730752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500" kern="1200"/>
        </a:p>
      </dsp:txBody>
      <dsp:txXfrm>
        <a:off x="6982900" y="3730752"/>
        <a:ext cx="426177" cy="583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DADA9-36E0-4E2E-B948-32984EA04C9F}">
      <dsp:nvSpPr>
        <dsp:cNvPr id="0" name=""/>
        <dsp:cNvSpPr/>
      </dsp:nvSpPr>
      <dsp:spPr>
        <a:xfrm>
          <a:off x="1032015" y="640963"/>
          <a:ext cx="2293141" cy="19286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B64EB-E07F-4D58-B20B-26658990DA3D}">
      <dsp:nvSpPr>
        <dsp:cNvPr id="0" name=""/>
        <dsp:cNvSpPr/>
      </dsp:nvSpPr>
      <dsp:spPr>
        <a:xfrm>
          <a:off x="0" y="1380286"/>
          <a:ext cx="1242800" cy="1209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Sicopedagogía.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Sicología.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Trabajo Social.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 err="1"/>
            <a:t>Educ</a:t>
          </a:r>
          <a:r>
            <a:rPr lang="es-CL" sz="1200" kern="1200" dirty="0"/>
            <a:t>. </a:t>
          </a:r>
          <a:r>
            <a:rPr lang="es-CL" sz="1200" kern="1200" dirty="0" err="1"/>
            <a:t>Parvularia</a:t>
          </a:r>
          <a:r>
            <a:rPr lang="es-CL" sz="1200" kern="1200" dirty="0"/>
            <a:t>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Sociología.</a:t>
          </a:r>
          <a:endParaRPr lang="es-ES" sz="1200" kern="1200" dirty="0"/>
        </a:p>
      </dsp:txBody>
      <dsp:txXfrm>
        <a:off x="0" y="1380286"/>
        <a:ext cx="1242800" cy="1209617"/>
      </dsp:txXfrm>
    </dsp:sp>
    <dsp:sp modelId="{3814309B-0CA3-4C7B-8DC5-1BA4CA025EDC}">
      <dsp:nvSpPr>
        <dsp:cNvPr id="0" name=""/>
        <dsp:cNvSpPr/>
      </dsp:nvSpPr>
      <dsp:spPr>
        <a:xfrm>
          <a:off x="4457997" y="611066"/>
          <a:ext cx="2293141" cy="19286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643C-1191-472F-A64F-EEF43C6CC46A}">
      <dsp:nvSpPr>
        <dsp:cNvPr id="0" name=""/>
        <dsp:cNvSpPr/>
      </dsp:nvSpPr>
      <dsp:spPr>
        <a:xfrm>
          <a:off x="3487463" y="1335502"/>
          <a:ext cx="1242800" cy="124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Enfermería</a:t>
          </a:r>
          <a:endParaRPr lang="es-ES" sz="1200" kern="1200" dirty="0"/>
        </a:p>
      </dsp:txBody>
      <dsp:txXfrm>
        <a:off x="3487463" y="1335502"/>
        <a:ext cx="1242800" cy="1242800"/>
      </dsp:txXfrm>
    </dsp:sp>
    <dsp:sp modelId="{439D58A3-EEE9-4931-AD32-97ACFED795C5}">
      <dsp:nvSpPr>
        <dsp:cNvPr id="0" name=""/>
        <dsp:cNvSpPr/>
      </dsp:nvSpPr>
      <dsp:spPr>
        <a:xfrm>
          <a:off x="8205569" y="581538"/>
          <a:ext cx="2293141" cy="192869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263AC-04A2-430A-9F16-A79450472FBE}">
      <dsp:nvSpPr>
        <dsp:cNvPr id="0" name=""/>
        <dsp:cNvSpPr/>
      </dsp:nvSpPr>
      <dsp:spPr>
        <a:xfrm>
          <a:off x="7137027" y="1291755"/>
          <a:ext cx="1242800" cy="124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Fonoaudiología.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Terapia ocupacional.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Kinesiología</a:t>
          </a:r>
          <a:endParaRPr lang="es-ES" sz="1200" kern="1200" dirty="0"/>
        </a:p>
      </dsp:txBody>
      <dsp:txXfrm>
        <a:off x="7137027" y="1291755"/>
        <a:ext cx="1242800" cy="1242800"/>
      </dsp:txXfrm>
    </dsp:sp>
    <dsp:sp modelId="{78D8708C-E117-476F-9DF3-623C48B7E9F5}">
      <dsp:nvSpPr>
        <dsp:cNvPr id="0" name=""/>
        <dsp:cNvSpPr/>
      </dsp:nvSpPr>
      <dsp:spPr>
        <a:xfrm>
          <a:off x="1061169" y="2939779"/>
          <a:ext cx="2088409" cy="192869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7EA47-4A7C-4714-BCF2-FA2550EADFFA}">
      <dsp:nvSpPr>
        <dsp:cNvPr id="0" name=""/>
        <dsp:cNvSpPr/>
      </dsp:nvSpPr>
      <dsp:spPr>
        <a:xfrm>
          <a:off x="0" y="3678721"/>
          <a:ext cx="1242800" cy="124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Nutrición.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Obstetricia.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Medicina.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Química y farmacia</a:t>
          </a:r>
          <a:endParaRPr lang="es-ES" sz="1200" kern="1200" dirty="0"/>
        </a:p>
      </dsp:txBody>
      <dsp:txXfrm>
        <a:off x="0" y="3678721"/>
        <a:ext cx="1242800" cy="1242800"/>
      </dsp:txXfrm>
    </dsp:sp>
    <dsp:sp modelId="{B367B743-ECCC-4968-A714-B0134AD931CF}">
      <dsp:nvSpPr>
        <dsp:cNvPr id="0" name=""/>
        <dsp:cNvSpPr/>
      </dsp:nvSpPr>
      <dsp:spPr>
        <a:xfrm>
          <a:off x="4844038" y="3062619"/>
          <a:ext cx="2132414" cy="185023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E5E3C-D68E-426D-ADBF-03E701A4BF9A}">
      <dsp:nvSpPr>
        <dsp:cNvPr id="0" name=""/>
        <dsp:cNvSpPr/>
      </dsp:nvSpPr>
      <dsp:spPr>
        <a:xfrm>
          <a:off x="3643764" y="3628291"/>
          <a:ext cx="1259665" cy="1351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Derecho</a:t>
          </a:r>
          <a:endParaRPr lang="es-ES" sz="1200" kern="1200" dirty="0"/>
        </a:p>
      </dsp:txBody>
      <dsp:txXfrm>
        <a:off x="3643764" y="3628291"/>
        <a:ext cx="1259665" cy="1351495"/>
      </dsp:txXfrm>
    </dsp:sp>
    <dsp:sp modelId="{7066384E-B2E9-4B46-8062-07B836609BDF}">
      <dsp:nvSpPr>
        <dsp:cNvPr id="0" name=""/>
        <dsp:cNvSpPr/>
      </dsp:nvSpPr>
      <dsp:spPr>
        <a:xfrm>
          <a:off x="8358834" y="2982692"/>
          <a:ext cx="2293141" cy="1928695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2090E-2A09-4545-83CE-481E523FF54D}">
      <dsp:nvSpPr>
        <dsp:cNvPr id="0" name=""/>
        <dsp:cNvSpPr/>
      </dsp:nvSpPr>
      <dsp:spPr>
        <a:xfrm>
          <a:off x="7385273" y="3764537"/>
          <a:ext cx="1242800" cy="124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Odontología</a:t>
          </a:r>
          <a:endParaRPr lang="es-ES" sz="1200" kern="1200" dirty="0"/>
        </a:p>
      </dsp:txBody>
      <dsp:txXfrm>
        <a:off x="7385273" y="3764537"/>
        <a:ext cx="1242800" cy="1242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766E3-B681-4345-AF1E-470BB7C11A04}">
      <dsp:nvSpPr>
        <dsp:cNvPr id="0" name=""/>
        <dsp:cNvSpPr/>
      </dsp:nvSpPr>
      <dsp:spPr>
        <a:xfrm rot="10800000">
          <a:off x="2122803" y="616"/>
          <a:ext cx="8136734" cy="15442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748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0" kern="1200" dirty="0"/>
            <a:t>Capacidades y competencias para prevención y control del Covid-19 en la comunidad. Promoción y prevención del autocuidado, capacitación en primeros auxilios.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/>
            <a:t>Capacitación al personal profesional y técnico de enfermería de centros de atención primaria, en manejo de heridas y curaciones.</a:t>
          </a:r>
        </a:p>
      </dsp:txBody>
      <dsp:txXfrm rot="10800000">
        <a:off x="2508871" y="616"/>
        <a:ext cx="7750666" cy="1544273"/>
      </dsp:txXfrm>
    </dsp:sp>
    <dsp:sp modelId="{0BA0AAA0-875C-4E3A-B086-C1FE9A69C32A}">
      <dsp:nvSpPr>
        <dsp:cNvPr id="0" name=""/>
        <dsp:cNvSpPr/>
      </dsp:nvSpPr>
      <dsp:spPr>
        <a:xfrm>
          <a:off x="1108665" y="175629"/>
          <a:ext cx="1498127" cy="14341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2D688-A48A-4A41-9D1C-E4C1C4C3EE88}">
      <dsp:nvSpPr>
        <dsp:cNvPr id="0" name=""/>
        <dsp:cNvSpPr/>
      </dsp:nvSpPr>
      <dsp:spPr>
        <a:xfrm rot="10800000">
          <a:off x="2464261" y="1974264"/>
          <a:ext cx="7849411" cy="11559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748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0" kern="1200" dirty="0"/>
            <a:t>Proyectos de atención Fonoaudiológica mediante </a:t>
          </a:r>
          <a:r>
            <a:rPr lang="es-CL" sz="1600" b="0" kern="1200" dirty="0" err="1"/>
            <a:t>Telerehabilitación</a:t>
          </a:r>
          <a:r>
            <a:rPr lang="es-CL" sz="1600" b="0" kern="1200" dirty="0"/>
            <a:t> en las áreas de </a:t>
          </a:r>
          <a:r>
            <a:rPr lang="es-CL" sz="1600" b="0" kern="1200" dirty="0" err="1"/>
            <a:t>Infanto</a:t>
          </a:r>
          <a:r>
            <a:rPr lang="es-CL" sz="1600" b="0" kern="1200" dirty="0"/>
            <a:t> Juvenil, Adulto y adulto Mayor, Rehabilitación Auditiva y Voz. </a:t>
          </a:r>
          <a:endParaRPr lang="es-ES" sz="1600" b="0" kern="1200" dirty="0"/>
        </a:p>
      </dsp:txBody>
      <dsp:txXfrm rot="10800000">
        <a:off x="2753251" y="1974264"/>
        <a:ext cx="7560421" cy="1155962"/>
      </dsp:txXfrm>
    </dsp:sp>
    <dsp:sp modelId="{015495CE-19FB-4F47-8DEB-C17591DA7D4D}">
      <dsp:nvSpPr>
        <dsp:cNvPr id="0" name=""/>
        <dsp:cNvSpPr/>
      </dsp:nvSpPr>
      <dsp:spPr>
        <a:xfrm>
          <a:off x="1076424" y="1891110"/>
          <a:ext cx="1600453" cy="144309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777C0-86D9-4597-829B-2637A1C1A04F}">
      <dsp:nvSpPr>
        <dsp:cNvPr id="0" name=""/>
        <dsp:cNvSpPr/>
      </dsp:nvSpPr>
      <dsp:spPr>
        <a:xfrm rot="10800000">
          <a:off x="2171548" y="3843124"/>
          <a:ext cx="8095316" cy="124268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748" tIns="60960" rIns="113792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Prácticas Profesionales de Terapia Ocupacional mediante </a:t>
          </a:r>
          <a:r>
            <a:rPr kumimoji="0" lang="es-CL" sz="1600" b="0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Telerehabilitación</a:t>
          </a:r>
          <a:r>
            <a: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en las áreas de salud mental, rehabilitación física, adultos mayores y educación.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ES" sz="1600" b="0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Teletenciones</a:t>
          </a:r>
          <a:r>
            <a: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de terapia ocupacional en formato individual para abordar problemáticas ocupacionales relacionadas a salud física e infantil.</a:t>
          </a:r>
          <a:endParaRPr lang="es-ES" sz="1600" b="0" kern="1200" dirty="0">
            <a:solidFill>
              <a:schemeClr val="bg1"/>
            </a:solidFill>
          </a:endParaRPr>
        </a:p>
      </dsp:txBody>
      <dsp:txXfrm rot="10800000">
        <a:off x="2482219" y="3843124"/>
        <a:ext cx="7784645" cy="1242683"/>
      </dsp:txXfrm>
    </dsp:sp>
    <dsp:sp modelId="{83451C63-2E68-4B89-BDCB-105888155BE0}">
      <dsp:nvSpPr>
        <dsp:cNvPr id="0" name=""/>
        <dsp:cNvSpPr/>
      </dsp:nvSpPr>
      <dsp:spPr>
        <a:xfrm>
          <a:off x="1130273" y="3666204"/>
          <a:ext cx="1527512" cy="157039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766E3-B681-4345-AF1E-470BB7C11A04}">
      <dsp:nvSpPr>
        <dsp:cNvPr id="0" name=""/>
        <dsp:cNvSpPr/>
      </dsp:nvSpPr>
      <dsp:spPr>
        <a:xfrm rot="10800000">
          <a:off x="2397683" y="271556"/>
          <a:ext cx="8319419" cy="179142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444" tIns="60960" rIns="113792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0" kern="1200" dirty="0">
              <a:latin typeface="+mn-lt"/>
            </a:rPr>
            <a:t>Asesoría Psicopedagógica al niño y la familia, en Municipalidad de  Valparaiso.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0" kern="1200" dirty="0">
              <a:latin typeface="+mn-lt"/>
            </a:rPr>
            <a:t>Apoyo Psicopedagógico Específico: Destinado a entregar un apoyo psicopedagógico individualizado a los niños y jóvenes para el desarrollo de sus habilidades cognitivas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kern="1200" dirty="0"/>
            <a:t>Programa de Apoyo Psicoeducativo para menores del Hogar Los Tilos, Osorno.</a:t>
          </a:r>
          <a:endParaRPr lang="es-ES" sz="1600" b="0" kern="1200" dirty="0">
            <a:latin typeface="+mn-lt"/>
          </a:endParaRPr>
        </a:p>
      </dsp:txBody>
      <dsp:txXfrm rot="10800000">
        <a:off x="2845539" y="271556"/>
        <a:ext cx="7871563" cy="1791423"/>
      </dsp:txXfrm>
    </dsp:sp>
    <dsp:sp modelId="{0BA0AAA0-875C-4E3A-B086-C1FE9A69C32A}">
      <dsp:nvSpPr>
        <dsp:cNvPr id="0" name=""/>
        <dsp:cNvSpPr/>
      </dsp:nvSpPr>
      <dsp:spPr>
        <a:xfrm>
          <a:off x="776176" y="194476"/>
          <a:ext cx="2440642" cy="233635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2D688-A48A-4A41-9D1C-E4C1C4C3EE88}">
      <dsp:nvSpPr>
        <dsp:cNvPr id="0" name=""/>
        <dsp:cNvSpPr/>
      </dsp:nvSpPr>
      <dsp:spPr>
        <a:xfrm rot="10800000">
          <a:off x="2733133" y="2989656"/>
          <a:ext cx="8025645" cy="20203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444" tIns="60960" rIns="113792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b="1" kern="1200" dirty="0"/>
            <a:t>Evaluación y Diagnóstico Psicológico.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kern="1200" dirty="0"/>
            <a:t>Derivación Oportuna, </a:t>
          </a:r>
          <a:r>
            <a:rPr lang="es-ES" sz="1600" kern="1200" dirty="0"/>
            <a:t> a través de las redes de nuestras clínicas psicológicas (CAPSI).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kern="1200" dirty="0" err="1"/>
            <a:t>Psicoeducación</a:t>
          </a:r>
          <a:r>
            <a:rPr lang="es-ES" sz="1600" b="1" kern="1200" dirty="0"/>
            <a:t>, </a:t>
          </a:r>
          <a:r>
            <a:rPr lang="es-ES" sz="1600" b="0" kern="1200" dirty="0"/>
            <a:t>para mejor  </a:t>
          </a:r>
          <a:r>
            <a:rPr lang="es-ES" sz="1600" kern="1200" dirty="0"/>
            <a:t>manejo de la ansiedad y estrés asociado a la situación actual.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kern="1200" dirty="0"/>
            <a:t>Contención, </a:t>
          </a:r>
          <a:r>
            <a:rPr lang="es-ES" sz="1600" b="0" kern="1200" dirty="0"/>
            <a:t>des</a:t>
          </a:r>
          <a:r>
            <a:rPr lang="es-ES" sz="1600" kern="1200" dirty="0"/>
            <a:t>tinado a entregar un acompañamiento psicológico breve y focalizado</a:t>
          </a:r>
        </a:p>
      </dsp:txBody>
      <dsp:txXfrm rot="10800000">
        <a:off x="3238220" y="2989656"/>
        <a:ext cx="7520558" cy="2020347"/>
      </dsp:txXfrm>
    </dsp:sp>
    <dsp:sp modelId="{015495CE-19FB-4F47-8DEB-C17591DA7D4D}">
      <dsp:nvSpPr>
        <dsp:cNvPr id="0" name=""/>
        <dsp:cNvSpPr/>
      </dsp:nvSpPr>
      <dsp:spPr>
        <a:xfrm>
          <a:off x="680074" y="2899479"/>
          <a:ext cx="2607344" cy="23509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766E3-B681-4345-AF1E-470BB7C11A04}">
      <dsp:nvSpPr>
        <dsp:cNvPr id="0" name=""/>
        <dsp:cNvSpPr/>
      </dsp:nvSpPr>
      <dsp:spPr>
        <a:xfrm rot="10800000">
          <a:off x="2194094" y="994"/>
          <a:ext cx="8319419" cy="16763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354" tIns="60960" rIns="113792" bIns="60960" numCol="1" spcCol="1270" anchor="ctr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kern="1200" dirty="0"/>
            <a:t>Telesalud para ampliar cobertura en salud sexual , salud reproductiva y lactancia materna</a:t>
          </a:r>
          <a:endParaRPr lang="es-ES" sz="1600" b="1" kern="1200" dirty="0">
            <a:latin typeface="+mn-lt"/>
          </a:endParaRPr>
        </a:p>
      </dsp:txBody>
      <dsp:txXfrm rot="10800000">
        <a:off x="2613189" y="994"/>
        <a:ext cx="7900324" cy="1676380"/>
      </dsp:txXfrm>
    </dsp:sp>
    <dsp:sp modelId="{0BA0AAA0-875C-4E3A-B086-C1FE9A69C32A}">
      <dsp:nvSpPr>
        <dsp:cNvPr id="0" name=""/>
        <dsp:cNvSpPr/>
      </dsp:nvSpPr>
      <dsp:spPr>
        <a:xfrm>
          <a:off x="1096389" y="190978"/>
          <a:ext cx="1626286" cy="15567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2D688-A48A-4A41-9D1C-E4C1C4C3EE88}">
      <dsp:nvSpPr>
        <dsp:cNvPr id="0" name=""/>
        <dsp:cNvSpPr/>
      </dsp:nvSpPr>
      <dsp:spPr>
        <a:xfrm rot="10800000">
          <a:off x="2515638" y="2169235"/>
          <a:ext cx="8025645" cy="12343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354" tIns="60960" rIns="113792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6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kern="1200" dirty="0"/>
            <a:t>Atenciones virtuales/consultas jurídicas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kern="1200" dirty="0"/>
            <a:t>Causas judicializadas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kern="1200" dirty="0"/>
            <a:t>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600" kern="1200" dirty="0"/>
        </a:p>
      </dsp:txBody>
      <dsp:txXfrm rot="10800000">
        <a:off x="2824228" y="2169235"/>
        <a:ext cx="7717055" cy="1234359"/>
      </dsp:txXfrm>
    </dsp:sp>
    <dsp:sp modelId="{015495CE-19FB-4F47-8DEB-C17591DA7D4D}">
      <dsp:nvSpPr>
        <dsp:cNvPr id="0" name=""/>
        <dsp:cNvSpPr/>
      </dsp:nvSpPr>
      <dsp:spPr>
        <a:xfrm>
          <a:off x="1056858" y="2053212"/>
          <a:ext cx="1737366" cy="156654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7E3EA-1295-4BBF-864F-418D7269DBEC}">
      <dsp:nvSpPr>
        <dsp:cNvPr id="0" name=""/>
        <dsp:cNvSpPr/>
      </dsp:nvSpPr>
      <dsp:spPr>
        <a:xfrm rot="10800000">
          <a:off x="2635349" y="3994337"/>
          <a:ext cx="7928860" cy="12548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354" tIns="60960" rIns="113792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6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kern="1200" dirty="0"/>
            <a:t>Atención médica pediátrica: beneficios de una atención oportuna sin salir de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kern="1200" dirty="0"/>
            <a:t>Casa.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600" kern="1200" dirty="0"/>
            <a:t>Proyecto de Telemedicina: Una experiencia formadora de calidad y de alta Vinculación con el Medio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300" kern="1200" dirty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 dirty="0"/>
        </a:p>
      </dsp:txBody>
      <dsp:txXfrm rot="10800000">
        <a:off x="2949062" y="3994337"/>
        <a:ext cx="7615147" cy="1254851"/>
      </dsp:txXfrm>
    </dsp:sp>
    <dsp:sp modelId="{76EFE9EE-06EE-4899-BAA5-0C45030EA2F7}">
      <dsp:nvSpPr>
        <dsp:cNvPr id="0" name=""/>
        <dsp:cNvSpPr/>
      </dsp:nvSpPr>
      <dsp:spPr>
        <a:xfrm>
          <a:off x="1041075" y="3915658"/>
          <a:ext cx="1785050" cy="12548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995B6-5D39-477C-B4AB-C08AEC6197AD}">
      <dsp:nvSpPr>
        <dsp:cNvPr id="0" name=""/>
        <dsp:cNvSpPr/>
      </dsp:nvSpPr>
      <dsp:spPr>
        <a:xfrm>
          <a:off x="4031651" y="1915904"/>
          <a:ext cx="1440887" cy="933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600" kern="1200" dirty="0"/>
            <a:t>Habilitando  recursos de infraestructura y tecnología para la experiencia de </a:t>
          </a:r>
          <a:r>
            <a:rPr lang="es-CL" sz="600" kern="1200" dirty="0" err="1"/>
            <a:t>teleatención</a:t>
          </a:r>
          <a:r>
            <a:rPr lang="es-CL" sz="600" kern="1200" dirty="0"/>
            <a:t> de cara a los estudiantes y académicos</a:t>
          </a:r>
          <a:endParaRPr lang="es-419" sz="600" kern="1200" dirty="0"/>
        </a:p>
      </dsp:txBody>
      <dsp:txXfrm>
        <a:off x="4484420" y="2169750"/>
        <a:ext cx="967615" cy="659020"/>
      </dsp:txXfrm>
    </dsp:sp>
    <dsp:sp modelId="{9554C70E-C9EF-4183-8346-E227B9343D21}">
      <dsp:nvSpPr>
        <dsp:cNvPr id="0" name=""/>
        <dsp:cNvSpPr/>
      </dsp:nvSpPr>
      <dsp:spPr>
        <a:xfrm>
          <a:off x="1214335" y="1607011"/>
          <a:ext cx="1685507" cy="1224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500" kern="1200" dirty="0"/>
            <a:t> </a:t>
          </a:r>
          <a:r>
            <a:rPr lang="es-CL" sz="700" kern="1200" dirty="0"/>
            <a:t>Implementando una plataforma tecnológica robusta, que nos brinde estabilidad y acceso a información relevante, cubriendo los derechos del paciente y los requisitos regulatorios más exigentes</a:t>
          </a:r>
          <a:r>
            <a:rPr lang="es-CL" sz="500" kern="1200" dirty="0"/>
            <a:t>.</a:t>
          </a:r>
          <a:endParaRPr lang="es-419" sz="500" kern="1200" dirty="0"/>
        </a:p>
      </dsp:txBody>
      <dsp:txXfrm>
        <a:off x="1241232" y="1940022"/>
        <a:ext cx="1126061" cy="864549"/>
      </dsp:txXfrm>
    </dsp:sp>
    <dsp:sp modelId="{4C92F9A5-1242-4DD1-ADCA-704C97C08616}">
      <dsp:nvSpPr>
        <dsp:cNvPr id="0" name=""/>
        <dsp:cNvSpPr/>
      </dsp:nvSpPr>
      <dsp:spPr>
        <a:xfrm>
          <a:off x="4005787" y="0"/>
          <a:ext cx="1469907" cy="824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700" kern="1200" dirty="0"/>
            <a:t>Estandarizando el servicio de </a:t>
          </a:r>
          <a:r>
            <a:rPr lang="es-CL" sz="700" kern="1200" dirty="0" err="1"/>
            <a:t>teleatención</a:t>
          </a:r>
          <a:r>
            <a:rPr lang="es-CL" sz="700" kern="1200" dirty="0"/>
            <a:t>, tanto para la comunidad, como para los académicos y estudiantes, con foco en la calidad.</a:t>
          </a:r>
          <a:endParaRPr lang="es-419" sz="700" kern="1200" dirty="0"/>
        </a:p>
      </dsp:txBody>
      <dsp:txXfrm>
        <a:off x="4464879" y="18120"/>
        <a:ext cx="992695" cy="582436"/>
      </dsp:txXfrm>
    </dsp:sp>
    <dsp:sp modelId="{4C60C82F-70B9-4DB0-94B9-2DA097097853}">
      <dsp:nvSpPr>
        <dsp:cNvPr id="0" name=""/>
        <dsp:cNvSpPr/>
      </dsp:nvSpPr>
      <dsp:spPr>
        <a:xfrm>
          <a:off x="1574369" y="56797"/>
          <a:ext cx="1204020" cy="604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700" kern="1200" dirty="0"/>
            <a:t>Elaborando una estrategia que permita la fácil adopción por parte de los docentes</a:t>
          </a:r>
          <a:r>
            <a:rPr lang="es-CL" sz="700" kern="1200" dirty="0"/>
            <a:t>.</a:t>
          </a:r>
          <a:endParaRPr lang="es-419" sz="700" kern="1200" dirty="0"/>
        </a:p>
      </dsp:txBody>
      <dsp:txXfrm>
        <a:off x="1587654" y="70082"/>
        <a:ext cx="816244" cy="427026"/>
      </dsp:txXfrm>
    </dsp:sp>
    <dsp:sp modelId="{F53D1828-DD7C-4303-BFF2-C64D6DB82A96}">
      <dsp:nvSpPr>
        <dsp:cNvPr id="0" name=""/>
        <dsp:cNvSpPr/>
      </dsp:nvSpPr>
      <dsp:spPr>
        <a:xfrm>
          <a:off x="2130517" y="203371"/>
          <a:ext cx="1262964" cy="126296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Gestión de Cambio</a:t>
          </a:r>
          <a:endParaRPr lang="es-419" sz="900" kern="1200" dirty="0"/>
        </a:p>
      </dsp:txBody>
      <dsp:txXfrm>
        <a:off x="2500431" y="573285"/>
        <a:ext cx="893050" cy="893050"/>
      </dsp:txXfrm>
    </dsp:sp>
    <dsp:sp modelId="{0531271D-6636-4AEB-A892-7CC1757CB5C9}">
      <dsp:nvSpPr>
        <dsp:cNvPr id="0" name=""/>
        <dsp:cNvSpPr/>
      </dsp:nvSpPr>
      <dsp:spPr>
        <a:xfrm rot="5400000">
          <a:off x="3451817" y="203371"/>
          <a:ext cx="1262964" cy="126296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Estandarización de protocolos</a:t>
          </a:r>
          <a:endParaRPr lang="es-419" sz="900" kern="1200" dirty="0"/>
        </a:p>
      </dsp:txBody>
      <dsp:txXfrm rot="-5400000">
        <a:off x="3451817" y="573285"/>
        <a:ext cx="893050" cy="893050"/>
      </dsp:txXfrm>
    </dsp:sp>
    <dsp:sp modelId="{E44A11B4-EFBA-49B0-8245-DB1F66302E46}">
      <dsp:nvSpPr>
        <dsp:cNvPr id="0" name=""/>
        <dsp:cNvSpPr/>
      </dsp:nvSpPr>
      <dsp:spPr>
        <a:xfrm rot="10800000">
          <a:off x="3460911" y="1533765"/>
          <a:ext cx="1262964" cy="126296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Gestión de recursos</a:t>
          </a:r>
          <a:endParaRPr lang="es-419" sz="900" kern="1200" dirty="0"/>
        </a:p>
      </dsp:txBody>
      <dsp:txXfrm rot="10800000">
        <a:off x="3460911" y="1533765"/>
        <a:ext cx="893050" cy="893050"/>
      </dsp:txXfrm>
    </dsp:sp>
    <dsp:sp modelId="{314E411D-F130-4D9E-AB5A-53311457D042}">
      <dsp:nvSpPr>
        <dsp:cNvPr id="0" name=""/>
        <dsp:cNvSpPr/>
      </dsp:nvSpPr>
      <dsp:spPr>
        <a:xfrm rot="16200000">
          <a:off x="2130517" y="1524671"/>
          <a:ext cx="1262964" cy="126296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Integración de sistemas y plataformas</a:t>
          </a:r>
          <a:endParaRPr lang="es-419" sz="900" kern="1200" dirty="0"/>
        </a:p>
      </dsp:txBody>
      <dsp:txXfrm rot="5400000">
        <a:off x="2500431" y="1524671"/>
        <a:ext cx="893050" cy="893050"/>
      </dsp:txXfrm>
    </dsp:sp>
    <dsp:sp modelId="{FEAFD4B4-0715-4D68-85B4-6C672D2024A7}">
      <dsp:nvSpPr>
        <dsp:cNvPr id="0" name=""/>
        <dsp:cNvSpPr/>
      </dsp:nvSpPr>
      <dsp:spPr>
        <a:xfrm>
          <a:off x="3204620" y="1232994"/>
          <a:ext cx="436058" cy="37918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1733D-01EC-48F5-BF5C-7C302AEBBB72}">
      <dsp:nvSpPr>
        <dsp:cNvPr id="0" name=""/>
        <dsp:cNvSpPr/>
      </dsp:nvSpPr>
      <dsp:spPr>
        <a:xfrm rot="10800000">
          <a:off x="3204620" y="1378832"/>
          <a:ext cx="436058" cy="37918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B02D4-4DCC-4A49-AB61-F2FC9A35E328}">
      <dsp:nvSpPr>
        <dsp:cNvPr id="0" name=""/>
        <dsp:cNvSpPr/>
      </dsp:nvSpPr>
      <dsp:spPr>
        <a:xfrm>
          <a:off x="844788" y="653436"/>
          <a:ext cx="66799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0D976-7BD0-4487-8715-4B8AA04950DA}">
      <dsp:nvSpPr>
        <dsp:cNvPr id="0" name=""/>
        <dsp:cNvSpPr/>
      </dsp:nvSpPr>
      <dsp:spPr>
        <a:xfrm>
          <a:off x="1552859" y="597306"/>
          <a:ext cx="76819" cy="144426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396457"/>
            <a:satOff val="-1343"/>
            <a:lumOff val="-17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96457"/>
              <a:satOff val="-1343"/>
              <a:lumOff val="-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1C77B-30E7-40C0-B054-89CB0E544983}">
      <dsp:nvSpPr>
        <dsp:cNvPr id="0" name=""/>
        <dsp:cNvSpPr/>
      </dsp:nvSpPr>
      <dsp:spPr>
        <a:xfrm>
          <a:off x="442903" y="335085"/>
          <a:ext cx="636773" cy="63677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0" tIns="24710" rIns="24710" bIns="2471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1</a:t>
          </a:r>
        </a:p>
      </dsp:txBody>
      <dsp:txXfrm>
        <a:off x="536156" y="428338"/>
        <a:ext cx="450267" cy="450267"/>
      </dsp:txXfrm>
    </dsp:sp>
    <dsp:sp modelId="{F11525F7-5865-40CF-A948-A6E94C294C60}">
      <dsp:nvSpPr>
        <dsp:cNvPr id="0" name=""/>
        <dsp:cNvSpPr/>
      </dsp:nvSpPr>
      <dsp:spPr>
        <a:xfrm>
          <a:off x="9799" y="1137458"/>
          <a:ext cx="15029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792913"/>
            <a:satOff val="-2686"/>
            <a:lumOff val="-3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92913"/>
              <a:satOff val="-2686"/>
              <a:lumOff val="-3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57" tIns="165100" rIns="118557" bIns="16510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“Excelente la atención con la kinesióloga, la recomiendo totalmente conforme”</a:t>
          </a:r>
          <a:endParaRPr lang="en-US" sz="1100" kern="1200" dirty="0"/>
        </a:p>
      </dsp:txBody>
      <dsp:txXfrm>
        <a:off x="9799" y="1438054"/>
        <a:ext cx="1502980" cy="1665004"/>
      </dsp:txXfrm>
    </dsp:sp>
    <dsp:sp modelId="{49EF9402-D3A4-4121-9BA5-FC4C57BA9489}">
      <dsp:nvSpPr>
        <dsp:cNvPr id="0" name=""/>
        <dsp:cNvSpPr/>
      </dsp:nvSpPr>
      <dsp:spPr>
        <a:xfrm>
          <a:off x="1679778" y="653436"/>
          <a:ext cx="1502980" cy="71"/>
        </a:xfrm>
        <a:prstGeom prst="rect">
          <a:avLst/>
        </a:prstGeom>
        <a:solidFill>
          <a:schemeClr val="accent5">
            <a:tint val="40000"/>
            <a:alpha val="90000"/>
            <a:hueOff val="-1189370"/>
            <a:satOff val="-4029"/>
            <a:lumOff val="-51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89370"/>
              <a:satOff val="-4029"/>
              <a:lumOff val="-5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94A22-8AE3-4A93-928B-FF2BD0A6A0A1}">
      <dsp:nvSpPr>
        <dsp:cNvPr id="0" name=""/>
        <dsp:cNvSpPr/>
      </dsp:nvSpPr>
      <dsp:spPr>
        <a:xfrm>
          <a:off x="3222838" y="597305"/>
          <a:ext cx="76819" cy="144427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1585826"/>
            <a:satOff val="-5372"/>
            <a:lumOff val="-6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585826"/>
              <a:satOff val="-5372"/>
              <a:lumOff val="-6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A94EE-2C86-41F9-A773-5943B95EC0D6}">
      <dsp:nvSpPr>
        <dsp:cNvPr id="0" name=""/>
        <dsp:cNvSpPr/>
      </dsp:nvSpPr>
      <dsp:spPr>
        <a:xfrm>
          <a:off x="2112882" y="335085"/>
          <a:ext cx="636773" cy="636773"/>
        </a:xfrm>
        <a:prstGeom prst="ellips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0" tIns="24710" rIns="24710" bIns="2471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</a:t>
          </a:r>
        </a:p>
      </dsp:txBody>
      <dsp:txXfrm>
        <a:off x="2206135" y="428338"/>
        <a:ext cx="450267" cy="450267"/>
      </dsp:txXfrm>
    </dsp:sp>
    <dsp:sp modelId="{0F6CB258-5991-4694-A904-7D79F40C02C1}">
      <dsp:nvSpPr>
        <dsp:cNvPr id="0" name=""/>
        <dsp:cNvSpPr/>
      </dsp:nvSpPr>
      <dsp:spPr>
        <a:xfrm>
          <a:off x="1679778" y="1137458"/>
          <a:ext cx="15029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1982283"/>
            <a:satOff val="-6715"/>
            <a:lumOff val="-86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982283"/>
              <a:satOff val="-6715"/>
              <a:lumOff val="-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57" tIns="165100" rIns="118557" bIns="16510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“Super amables y empáticos al entender mi situación y lograr aclararme las dudas que tenía. Agregando que me sentí muy cómoda y logré hasta aprender”</a:t>
          </a:r>
          <a:endParaRPr lang="en-US" sz="1100" kern="1200"/>
        </a:p>
      </dsp:txBody>
      <dsp:txXfrm>
        <a:off x="1679778" y="1438054"/>
        <a:ext cx="1502980" cy="1665004"/>
      </dsp:txXfrm>
    </dsp:sp>
    <dsp:sp modelId="{0B542E6A-3285-495A-A3B0-1920B6B42CB3}">
      <dsp:nvSpPr>
        <dsp:cNvPr id="0" name=""/>
        <dsp:cNvSpPr/>
      </dsp:nvSpPr>
      <dsp:spPr>
        <a:xfrm>
          <a:off x="3349757" y="653436"/>
          <a:ext cx="1502980" cy="72"/>
        </a:xfrm>
        <a:prstGeom prst="rect">
          <a:avLst/>
        </a:prstGeom>
        <a:solidFill>
          <a:schemeClr val="accent5">
            <a:tint val="40000"/>
            <a:alpha val="90000"/>
            <a:hueOff val="-2378740"/>
            <a:satOff val="-8058"/>
            <a:lumOff val="-103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378740"/>
              <a:satOff val="-8058"/>
              <a:lumOff val="-10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0215E-9BDF-40F6-AC25-455FCF621068}">
      <dsp:nvSpPr>
        <dsp:cNvPr id="0" name=""/>
        <dsp:cNvSpPr/>
      </dsp:nvSpPr>
      <dsp:spPr>
        <a:xfrm>
          <a:off x="4892817" y="597305"/>
          <a:ext cx="76819" cy="144427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2775196"/>
            <a:satOff val="-9401"/>
            <a:lumOff val="-120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775196"/>
              <a:satOff val="-9401"/>
              <a:lumOff val="-1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C5849-AC7B-4A62-8C3B-56945F365AA8}">
      <dsp:nvSpPr>
        <dsp:cNvPr id="0" name=""/>
        <dsp:cNvSpPr/>
      </dsp:nvSpPr>
      <dsp:spPr>
        <a:xfrm>
          <a:off x="3782860" y="335085"/>
          <a:ext cx="636773" cy="636773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0" tIns="24710" rIns="24710" bIns="2471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</a:t>
          </a:r>
        </a:p>
      </dsp:txBody>
      <dsp:txXfrm>
        <a:off x="3876113" y="428338"/>
        <a:ext cx="450267" cy="450267"/>
      </dsp:txXfrm>
    </dsp:sp>
    <dsp:sp modelId="{3B47BEB8-488E-415B-83DA-48927FB0B06D}">
      <dsp:nvSpPr>
        <dsp:cNvPr id="0" name=""/>
        <dsp:cNvSpPr/>
      </dsp:nvSpPr>
      <dsp:spPr>
        <a:xfrm>
          <a:off x="3349757" y="1137458"/>
          <a:ext cx="15029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3171653"/>
            <a:satOff val="-10744"/>
            <a:lumOff val="-137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171653"/>
              <a:satOff val="-10744"/>
              <a:lumOff val="-1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57" tIns="165100" rIns="118557" bIns="16510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“Solo darles las gracias por toda la ayuda que me han dado”</a:t>
          </a:r>
          <a:endParaRPr lang="en-US" sz="1100" kern="1200"/>
        </a:p>
      </dsp:txBody>
      <dsp:txXfrm>
        <a:off x="3349757" y="1438054"/>
        <a:ext cx="1502980" cy="1665004"/>
      </dsp:txXfrm>
    </dsp:sp>
    <dsp:sp modelId="{C646F5D5-71FF-40CF-903C-6C018B8BD9CB}">
      <dsp:nvSpPr>
        <dsp:cNvPr id="0" name=""/>
        <dsp:cNvSpPr/>
      </dsp:nvSpPr>
      <dsp:spPr>
        <a:xfrm>
          <a:off x="5019736" y="653436"/>
          <a:ext cx="1502980" cy="72"/>
        </a:xfrm>
        <a:prstGeom prst="rect">
          <a:avLst/>
        </a:prstGeom>
        <a:solidFill>
          <a:schemeClr val="accent5">
            <a:tint val="40000"/>
            <a:alpha val="90000"/>
            <a:hueOff val="-3568109"/>
            <a:satOff val="-12088"/>
            <a:lumOff val="-155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568109"/>
              <a:satOff val="-12088"/>
              <a:lumOff val="-1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4CCCA-11DE-4DCA-B7B1-1E10A0E868EB}">
      <dsp:nvSpPr>
        <dsp:cNvPr id="0" name=""/>
        <dsp:cNvSpPr/>
      </dsp:nvSpPr>
      <dsp:spPr>
        <a:xfrm>
          <a:off x="6562796" y="597305"/>
          <a:ext cx="76819" cy="144427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3964566"/>
            <a:satOff val="-13431"/>
            <a:lumOff val="-172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964566"/>
              <a:satOff val="-13431"/>
              <a:lumOff val="-17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4CBF3-9E1B-486B-AB95-F428F08F7138}">
      <dsp:nvSpPr>
        <dsp:cNvPr id="0" name=""/>
        <dsp:cNvSpPr/>
      </dsp:nvSpPr>
      <dsp:spPr>
        <a:xfrm>
          <a:off x="5452839" y="335085"/>
          <a:ext cx="636773" cy="636773"/>
        </a:xfrm>
        <a:prstGeom prst="ellips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0" tIns="24710" rIns="24710" bIns="2471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4</a:t>
          </a:r>
        </a:p>
      </dsp:txBody>
      <dsp:txXfrm>
        <a:off x="5546092" y="428338"/>
        <a:ext cx="450267" cy="450267"/>
      </dsp:txXfrm>
    </dsp:sp>
    <dsp:sp modelId="{BF5ADE41-3F57-4584-AA8B-9E70DC13DC92}">
      <dsp:nvSpPr>
        <dsp:cNvPr id="0" name=""/>
        <dsp:cNvSpPr/>
      </dsp:nvSpPr>
      <dsp:spPr>
        <a:xfrm>
          <a:off x="5019736" y="1137458"/>
          <a:ext cx="15029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4361022"/>
            <a:satOff val="-14774"/>
            <a:lumOff val="-189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361022"/>
              <a:satOff val="-14774"/>
              <a:lumOff val="-18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57" tIns="165100" rIns="118557" bIns="16510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“Muy profesional a la hora de explicar los ejercicios”</a:t>
          </a:r>
          <a:endParaRPr lang="en-US" sz="1100" kern="1200"/>
        </a:p>
      </dsp:txBody>
      <dsp:txXfrm>
        <a:off x="5019736" y="1438054"/>
        <a:ext cx="1502980" cy="1665004"/>
      </dsp:txXfrm>
    </dsp:sp>
    <dsp:sp modelId="{EEBAB147-1608-460B-A7D0-A5E7699377DA}">
      <dsp:nvSpPr>
        <dsp:cNvPr id="0" name=""/>
        <dsp:cNvSpPr/>
      </dsp:nvSpPr>
      <dsp:spPr>
        <a:xfrm>
          <a:off x="6689714" y="653435"/>
          <a:ext cx="1502980" cy="72"/>
        </a:xfrm>
        <a:prstGeom prst="rect">
          <a:avLst/>
        </a:prstGeom>
        <a:solidFill>
          <a:schemeClr val="accent5">
            <a:tint val="40000"/>
            <a:alpha val="90000"/>
            <a:hueOff val="-4757479"/>
            <a:satOff val="-16117"/>
            <a:lumOff val="-206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757479"/>
              <a:satOff val="-16117"/>
              <a:lumOff val="-20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BDBD6-6356-4286-BFC2-4F05FD6AC1FB}">
      <dsp:nvSpPr>
        <dsp:cNvPr id="0" name=""/>
        <dsp:cNvSpPr/>
      </dsp:nvSpPr>
      <dsp:spPr>
        <a:xfrm>
          <a:off x="8232775" y="597305"/>
          <a:ext cx="76819" cy="144427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5153936"/>
            <a:satOff val="-17460"/>
            <a:lumOff val="-223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153936"/>
              <a:satOff val="-17460"/>
              <a:lumOff val="-22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9197A-9BF0-42A4-84C3-0FADE7142133}">
      <dsp:nvSpPr>
        <dsp:cNvPr id="0" name=""/>
        <dsp:cNvSpPr/>
      </dsp:nvSpPr>
      <dsp:spPr>
        <a:xfrm>
          <a:off x="7122818" y="335085"/>
          <a:ext cx="636773" cy="636773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0" tIns="24710" rIns="24710" bIns="2471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5</a:t>
          </a:r>
        </a:p>
      </dsp:txBody>
      <dsp:txXfrm>
        <a:off x="7216071" y="428338"/>
        <a:ext cx="450267" cy="450267"/>
      </dsp:txXfrm>
    </dsp:sp>
    <dsp:sp modelId="{A3E004E1-7D1C-4AB8-BB32-7E9F84744DC0}">
      <dsp:nvSpPr>
        <dsp:cNvPr id="0" name=""/>
        <dsp:cNvSpPr/>
      </dsp:nvSpPr>
      <dsp:spPr>
        <a:xfrm>
          <a:off x="6689714" y="1137458"/>
          <a:ext cx="15029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5550392"/>
            <a:satOff val="-18803"/>
            <a:lumOff val="-241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550392"/>
              <a:satOff val="-18803"/>
              <a:lumOff val="-24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57" tIns="165100" rIns="118557" bIns="16510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“Excelente atención y rutina de ejercicio muy certero para cada capacidad del paciente”</a:t>
          </a:r>
          <a:endParaRPr lang="en-US" sz="1100" kern="1200"/>
        </a:p>
      </dsp:txBody>
      <dsp:txXfrm>
        <a:off x="6689714" y="1438054"/>
        <a:ext cx="1502980" cy="1665004"/>
      </dsp:txXfrm>
    </dsp:sp>
    <dsp:sp modelId="{DF33DCD9-AA10-44D6-824A-2CA4E98CD1F5}">
      <dsp:nvSpPr>
        <dsp:cNvPr id="0" name=""/>
        <dsp:cNvSpPr/>
      </dsp:nvSpPr>
      <dsp:spPr>
        <a:xfrm>
          <a:off x="8359693" y="653435"/>
          <a:ext cx="751490" cy="72"/>
        </a:xfrm>
        <a:prstGeom prst="rect">
          <a:avLst/>
        </a:prstGeom>
        <a:solidFill>
          <a:schemeClr val="accent5">
            <a:tint val="40000"/>
            <a:alpha val="90000"/>
            <a:hueOff val="-5946849"/>
            <a:satOff val="-20146"/>
            <a:lumOff val="-258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946849"/>
              <a:satOff val="-20146"/>
              <a:lumOff val="-2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B9915-45F5-499A-95D4-5816FACA4A08}">
      <dsp:nvSpPr>
        <dsp:cNvPr id="0" name=""/>
        <dsp:cNvSpPr/>
      </dsp:nvSpPr>
      <dsp:spPr>
        <a:xfrm>
          <a:off x="8792797" y="335085"/>
          <a:ext cx="636773" cy="636773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0" tIns="24710" rIns="24710" bIns="2471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6</a:t>
          </a:r>
        </a:p>
      </dsp:txBody>
      <dsp:txXfrm>
        <a:off x="8886050" y="428338"/>
        <a:ext cx="450267" cy="450267"/>
      </dsp:txXfrm>
    </dsp:sp>
    <dsp:sp modelId="{DC912A65-91C0-4DF6-8AC7-4AB1A364AFCC}">
      <dsp:nvSpPr>
        <dsp:cNvPr id="0" name=""/>
        <dsp:cNvSpPr/>
      </dsp:nvSpPr>
      <dsp:spPr>
        <a:xfrm>
          <a:off x="8359693" y="1137458"/>
          <a:ext cx="15029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57" tIns="165100" rIns="118557" bIns="16510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“Solo decirles que la serie de ejercicios ha sido mi mejor aliado para mi horroroso dolor de hombro. Buenos, buenísimos los ejercicios”</a:t>
          </a:r>
          <a:endParaRPr lang="en-US" sz="1100" kern="1200"/>
        </a:p>
      </dsp:txBody>
      <dsp:txXfrm>
        <a:off x="8359693" y="1438054"/>
        <a:ext cx="1502980" cy="1665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492D8-CD8D-490A-8D5B-70F1B4838417}" type="datetimeFigureOut">
              <a:rPr lang="es-ES" smtClean="0"/>
              <a:t>16/01/2024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71C06-54A0-42AE-BEE4-78475DB994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4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D1339-C90C-4CB3-8B70-FC69ABEA6678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90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0168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644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D1339-C90C-4CB3-8B70-FC69ABEA6678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5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D1339-C90C-4CB3-8B70-FC69ABEA6678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661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D1339-C90C-4CB3-8B70-FC69ABEA6678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30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D1339-C90C-4CB3-8B70-FC69ABEA667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353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D1339-C90C-4CB3-8B70-FC69ABEA6678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886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D1339-C90C-4CB3-8B70-FC69ABEA6678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694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D1339-C90C-4CB3-8B70-FC69ABEA667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020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D1339-C90C-4CB3-8B70-FC69ABEA6678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067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73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94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C105F-5076-A2E7-2D55-1EC9947AE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999B6D-536C-9282-E342-53F97E4F5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4ED363-B3E1-07FD-497A-61A75682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97C9-63C9-4E44-9501-68F9DEEF6EE6}" type="datetimeFigureOut">
              <a:rPr lang="es-CL" smtClean="0"/>
              <a:t>16-01-2024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F689B3-8439-2E7B-3487-351FB3CD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B3735-206E-EC34-84EE-61AEFEC4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BBBC9-5B71-4B5F-B314-99EA61A322D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9045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529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420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1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1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96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799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3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37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205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036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79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44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031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827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942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089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21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89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73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6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76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50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92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517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66EB7-10BB-48BF-0FA3-C2D2EF4B7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8F32DF-69BC-A898-D010-F2F936C80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E0B186-FB28-C6EB-1ACE-A5C73F725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9301-B441-E240-AD78-9123552874EE}" type="datetimeFigureOut">
              <a:rPr lang="es-CL" smtClean="0"/>
              <a:t>16-01-2024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145525-15C7-79A2-08B4-CA99CADA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E54E76-2AFA-AF16-17FF-7DA0C535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9B40-9442-1D44-B5E2-947F9AF301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1803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4EE9-4E27-9044-B33A-075D5BE1C116}" type="datetimeFigureOut">
              <a:rPr lang="es-ES" smtClean="0"/>
              <a:t>16/01/2024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1850-B49D-6F41-82D7-E54679AEEF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76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3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6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0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8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7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06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17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2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36221-589F-2846-B89B-D09559D774BF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2F6F5-E16D-F340-A90C-ABCF032D59B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9" r:id="rId12"/>
    <p:sldLayoutId id="21474838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4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04Vm1vibko" TargetMode="External"/><Relationship Id="rId3" Type="http://schemas.openxmlformats.org/officeDocument/2006/relationships/image" Target="cid:image002.png@01DA47D2.0F8CF050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65">
            <a:extLst>
              <a:ext uri="{FF2B5EF4-FFF2-40B4-BE49-F238E27FC236}">
                <a16:creationId xmlns:a16="http://schemas.microsoft.com/office/drawing/2014/main" id="{7262C87B-205C-4719-AC60-AF13E94F1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322626"/>
            <a:ext cx="5772560" cy="6212748"/>
          </a:xfrm>
          <a:custGeom>
            <a:avLst/>
            <a:gdLst>
              <a:gd name="connsiteX0" fmla="*/ 0 w 5772560"/>
              <a:gd name="connsiteY0" fmla="*/ 0 h 6212748"/>
              <a:gd name="connsiteX1" fmla="*/ 1448661 w 5772560"/>
              <a:gd name="connsiteY1" fmla="*/ 0 h 6212748"/>
              <a:gd name="connsiteX2" fmla="*/ 1940557 w 5772560"/>
              <a:gd name="connsiteY2" fmla="*/ 0 h 6212748"/>
              <a:gd name="connsiteX3" fmla="*/ 5772560 w 5772560"/>
              <a:gd name="connsiteY3" fmla="*/ 0 h 6212748"/>
              <a:gd name="connsiteX4" fmla="*/ 5772560 w 5772560"/>
              <a:gd name="connsiteY4" fmla="*/ 2864954 h 6212748"/>
              <a:gd name="connsiteX5" fmla="*/ 2329115 w 5772560"/>
              <a:gd name="connsiteY5" fmla="*/ 6212748 h 6212748"/>
              <a:gd name="connsiteX6" fmla="*/ 1940557 w 5772560"/>
              <a:gd name="connsiteY6" fmla="*/ 6212748 h 6212748"/>
              <a:gd name="connsiteX7" fmla="*/ 1448661 w 5772560"/>
              <a:gd name="connsiteY7" fmla="*/ 6212748 h 6212748"/>
              <a:gd name="connsiteX8" fmla="*/ 0 w 5772560"/>
              <a:gd name="connsiteY8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2560" h="6212748">
                <a:moveTo>
                  <a:pt x="0" y="0"/>
                </a:moveTo>
                <a:lnTo>
                  <a:pt x="1448661" y="0"/>
                </a:lnTo>
                <a:lnTo>
                  <a:pt x="1940557" y="0"/>
                </a:lnTo>
                <a:lnTo>
                  <a:pt x="5772560" y="0"/>
                </a:lnTo>
                <a:lnTo>
                  <a:pt x="5772560" y="2864954"/>
                </a:lnTo>
                <a:lnTo>
                  <a:pt x="2329115" y="6212748"/>
                </a:lnTo>
                <a:lnTo>
                  <a:pt x="1940557" y="6212748"/>
                </a:lnTo>
                <a:lnTo>
                  <a:pt x="1448661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Right Triangle 67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69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BBC845-D9AB-0157-AE4E-98DAEB1BDE40}"/>
              </a:ext>
            </a:extLst>
          </p:cNvPr>
          <p:cNvSpPr txBox="1"/>
          <p:nvPr/>
        </p:nvSpPr>
        <p:spPr>
          <a:xfrm>
            <a:off x="6561246" y="1188637"/>
            <a:ext cx="4546725" cy="1642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4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“Tele salud un espacio de VcM para resolver problemáticas reales”.</a:t>
            </a: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Brindis">
            <a:extLst>
              <a:ext uri="{FF2B5EF4-FFF2-40B4-BE49-F238E27FC236}">
                <a16:creationId xmlns:a16="http://schemas.microsoft.com/office/drawing/2014/main" id="{4E214C43-E6B2-3A76-6DD5-71125CB76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5240" y="1336782"/>
            <a:ext cx="4164244" cy="41642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3438A88-16B3-F006-FB61-67A8AB5692BD}"/>
              </a:ext>
            </a:extLst>
          </p:cNvPr>
          <p:cNvSpPr txBox="1"/>
          <p:nvPr/>
        </p:nvSpPr>
        <p:spPr>
          <a:xfrm>
            <a:off x="6578932" y="3086513"/>
            <a:ext cx="3630543" cy="2056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Prof. Ana Maria Cid.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</a:t>
            </a:r>
            <a:r>
              <a:rPr lang="en-US" sz="1600" dirty="0" err="1"/>
              <a:t>Directora</a:t>
            </a:r>
            <a:r>
              <a:rPr lang="en-US" sz="1600" dirty="0"/>
              <a:t> General de </a:t>
            </a:r>
            <a:r>
              <a:rPr lang="en-US" sz="1600" dirty="0" err="1"/>
              <a:t>Docencia</a:t>
            </a:r>
            <a:endParaRPr lang="en-US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635F98-3157-4705-088C-C5D8C9E1C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EBD1510-EBA6-FBF9-ADC2-ACFFB92334D1}"/>
              </a:ext>
            </a:extLst>
          </p:cNvPr>
          <p:cNvSpPr txBox="1"/>
          <p:nvPr/>
        </p:nvSpPr>
        <p:spPr>
          <a:xfrm>
            <a:off x="9245737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0BBA84-26E4-341C-07DC-E7F56FA1DA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982"/>
          <a:stretch/>
        </p:blipFill>
        <p:spPr>
          <a:xfrm>
            <a:off x="8517939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6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716269476"/>
              </p:ext>
            </p:extLst>
          </p:nvPr>
        </p:nvGraphicFramePr>
        <p:xfrm>
          <a:off x="182880" y="1162425"/>
          <a:ext cx="11432858" cy="5251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C803B66C-2F25-3254-4673-BD471811A5A5}"/>
              </a:ext>
            </a:extLst>
          </p:cNvPr>
          <p:cNvSpPr/>
          <p:nvPr/>
        </p:nvSpPr>
        <p:spPr>
          <a:xfrm>
            <a:off x="577814" y="136714"/>
            <a:ext cx="7282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000" b="1" dirty="0">
                <a:solidFill>
                  <a:prstClr val="white"/>
                </a:solidFill>
                <a:latin typeface="Calibri" panose="020F0502020204030204"/>
              </a:rPr>
              <a:t>Los impactos que se lograron en la comunidad, en atención virtual.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689F50-572E-ACCF-BB09-32EF10B8A2ED}"/>
              </a:ext>
            </a:extLst>
          </p:cNvPr>
          <p:cNvSpPr txBox="1"/>
          <p:nvPr/>
        </p:nvSpPr>
        <p:spPr>
          <a:xfrm>
            <a:off x="9426498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5632B5-C825-A507-1641-94646CE0D0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982"/>
          <a:stretch/>
        </p:blipFill>
        <p:spPr>
          <a:xfrm>
            <a:off x="8698700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7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547781268"/>
              </p:ext>
            </p:extLst>
          </p:nvPr>
        </p:nvGraphicFramePr>
        <p:xfrm>
          <a:off x="182880" y="1162425"/>
          <a:ext cx="11432858" cy="5251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A463192B-7183-D541-456B-C9619B72DAC7}"/>
              </a:ext>
            </a:extLst>
          </p:cNvPr>
          <p:cNvSpPr txBox="1"/>
          <p:nvPr/>
        </p:nvSpPr>
        <p:spPr>
          <a:xfrm>
            <a:off x="9500928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C2CC34-E65F-52B8-681B-6981032A0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982"/>
          <a:stretch/>
        </p:blipFill>
        <p:spPr>
          <a:xfrm>
            <a:off x="8769455" y="95685"/>
            <a:ext cx="742389" cy="8749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53FCC28-1799-B0DE-207F-B586148E92DD}"/>
              </a:ext>
            </a:extLst>
          </p:cNvPr>
          <p:cNvSpPr/>
          <p:nvPr/>
        </p:nvSpPr>
        <p:spPr>
          <a:xfrm>
            <a:off x="577814" y="136714"/>
            <a:ext cx="73400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000" b="1" dirty="0">
                <a:solidFill>
                  <a:prstClr val="white"/>
                </a:solidFill>
                <a:latin typeface="Calibri" panose="020F0502020204030204"/>
              </a:rPr>
              <a:t>Los impactos que se lograron en la comunidad, en atención virtual.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6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68300" y="100242"/>
            <a:ext cx="9086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400" b="1" dirty="0">
                <a:solidFill>
                  <a:prstClr val="white"/>
                </a:solidFill>
                <a:latin typeface="Calibri" panose="020F0502020204030204"/>
              </a:rPr>
              <a:t>Impactos del trabajo de tele atención y tele salud.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C2340E2-80E3-7248-BFF3-06C50D3C1F99}"/>
              </a:ext>
            </a:extLst>
          </p:cNvPr>
          <p:cNvSpPr/>
          <p:nvPr/>
        </p:nvSpPr>
        <p:spPr>
          <a:xfrm>
            <a:off x="1213245" y="700759"/>
            <a:ext cx="918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AutoShape 2" descr="Conozca AccuHealth, el 1° hospital virtual de Chile | tecno ..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" descr="https://noticias.unab.cl/wp-content/uploads/2020/09/Fotograf%C3%ADa-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" y="906102"/>
            <a:ext cx="4225637" cy="260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afiche coloqu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09" y="906102"/>
            <a:ext cx="3066103" cy="24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6"/>
          <a:srcRect l="12092" t="23769" r="20185" b="12525"/>
          <a:stretch/>
        </p:blipFill>
        <p:spPr>
          <a:xfrm>
            <a:off x="0" y="3556879"/>
            <a:ext cx="4405196" cy="231773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7"/>
          <a:srcRect l="13089" t="25073" r="17348" b="12321"/>
          <a:stretch/>
        </p:blipFill>
        <p:spPr>
          <a:xfrm>
            <a:off x="7427193" y="3405535"/>
            <a:ext cx="4650958" cy="2811715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8"/>
          <a:srcRect l="14177" t="12473" r="15544" b="26921"/>
          <a:stretch/>
        </p:blipFill>
        <p:spPr>
          <a:xfrm>
            <a:off x="7232636" y="906102"/>
            <a:ext cx="5011111" cy="235308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9"/>
          <a:srcRect l="15074" t="17519" r="15181" b="29451"/>
          <a:stretch/>
        </p:blipFill>
        <p:spPr>
          <a:xfrm>
            <a:off x="4405196" y="3754582"/>
            <a:ext cx="3245528" cy="212002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D50D51-B861-05E9-E816-36ED70F1E1E6}"/>
              </a:ext>
            </a:extLst>
          </p:cNvPr>
          <p:cNvSpPr txBox="1"/>
          <p:nvPr/>
        </p:nvSpPr>
        <p:spPr>
          <a:xfrm>
            <a:off x="9554093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1F2C40-93FE-526C-791C-BCE481F9EB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2982"/>
          <a:stretch/>
        </p:blipFill>
        <p:spPr>
          <a:xfrm>
            <a:off x="8822620" y="95685"/>
            <a:ext cx="742389" cy="8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BBEF879-B051-353A-F3DE-C3AE30245957}"/>
              </a:ext>
            </a:extLst>
          </p:cNvPr>
          <p:cNvSpPr/>
          <p:nvPr/>
        </p:nvSpPr>
        <p:spPr>
          <a:xfrm>
            <a:off x="1" y="-142947"/>
            <a:ext cx="12192000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>
                <a:solidFill>
                  <a:schemeClr val="bg1"/>
                </a:solidFill>
              </a:rPr>
              <a:t>Las cifras imponen nuevos desafíos 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2B958D-A1A6-FBD5-D8A9-17E517EE2037}"/>
              </a:ext>
            </a:extLst>
          </p:cNvPr>
          <p:cNvSpPr txBox="1"/>
          <p:nvPr/>
        </p:nvSpPr>
        <p:spPr>
          <a:xfrm>
            <a:off x="2166730" y="-31606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  <a:p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FDD560-C9C6-8A8C-D16A-6F24B6EC037E}"/>
              </a:ext>
            </a:extLst>
          </p:cNvPr>
          <p:cNvSpPr txBox="1"/>
          <p:nvPr/>
        </p:nvSpPr>
        <p:spPr>
          <a:xfrm>
            <a:off x="6530109" y="-1681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AB1CF2-046B-1209-2A98-29C4F115F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679" y="1696598"/>
            <a:ext cx="3188846" cy="302835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8517EE4-3E48-8D9A-104A-39884634D6E0}"/>
              </a:ext>
            </a:extLst>
          </p:cNvPr>
          <p:cNvSpPr/>
          <p:nvPr/>
        </p:nvSpPr>
        <p:spPr>
          <a:xfrm>
            <a:off x="7921087" y="2044309"/>
            <a:ext cx="9440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469 </a:t>
            </a:r>
            <a:r>
              <a:rPr lang="es-CL" sz="10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docentes</a:t>
            </a:r>
            <a:endParaRPr lang="es-MX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108B5B1-D813-33E5-05DF-EFAC427B2054}"/>
              </a:ext>
            </a:extLst>
          </p:cNvPr>
          <p:cNvSpPr/>
          <p:nvPr/>
        </p:nvSpPr>
        <p:spPr>
          <a:xfrm>
            <a:off x="7581611" y="2804995"/>
            <a:ext cx="15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2.244</a:t>
            </a:r>
          </a:p>
          <a:p>
            <a:pPr algn="ctr"/>
            <a:r>
              <a:rPr lang="es-CL" sz="1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estudiantes</a:t>
            </a:r>
            <a:endParaRPr lang="es-MX" sz="12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11FFD5-DAB7-8DF1-1C18-C633A61BACF7}"/>
              </a:ext>
            </a:extLst>
          </p:cNvPr>
          <p:cNvSpPr txBox="1"/>
          <p:nvPr/>
        </p:nvSpPr>
        <p:spPr>
          <a:xfrm>
            <a:off x="7586253" y="3538239"/>
            <a:ext cx="16909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+15.000</a:t>
            </a:r>
          </a:p>
          <a:p>
            <a:pPr algn="ctr"/>
            <a:r>
              <a:rPr lang="es-CL" sz="1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usuarios</a:t>
            </a:r>
            <a:endParaRPr lang="es-MX" sz="16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06E84F2-531B-FF1C-A37E-F793760052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9686" y="3811836"/>
            <a:ext cx="3295115" cy="316599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F6AFAA-63F8-A349-7419-55C44BCEBD18}"/>
              </a:ext>
            </a:extLst>
          </p:cNvPr>
          <p:cNvSpPr txBox="1"/>
          <p:nvPr/>
        </p:nvSpPr>
        <p:spPr>
          <a:xfrm>
            <a:off x="10146696" y="4145802"/>
            <a:ext cx="100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370</a:t>
            </a:r>
          </a:p>
          <a:p>
            <a:pPr algn="ctr"/>
            <a:r>
              <a:rPr lang="es-419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docentes</a:t>
            </a:r>
            <a:endParaRPr lang="es-419" sz="12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C2EA46B-4E86-520E-15B8-40549B0B4F05}"/>
              </a:ext>
            </a:extLst>
          </p:cNvPr>
          <p:cNvSpPr txBox="1"/>
          <p:nvPr/>
        </p:nvSpPr>
        <p:spPr>
          <a:xfrm>
            <a:off x="9811431" y="4889324"/>
            <a:ext cx="15716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758</a:t>
            </a:r>
          </a:p>
          <a:p>
            <a:pPr algn="ctr"/>
            <a:r>
              <a:rPr lang="es-419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estudiantes</a:t>
            </a:r>
            <a:endParaRPr lang="es-419" sz="14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44E802-31F3-003A-11CD-45103E0613E8}"/>
              </a:ext>
            </a:extLst>
          </p:cNvPr>
          <p:cNvSpPr txBox="1"/>
          <p:nvPr/>
        </p:nvSpPr>
        <p:spPr>
          <a:xfrm>
            <a:off x="9987525" y="5758291"/>
            <a:ext cx="1237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10.601</a:t>
            </a:r>
          </a:p>
          <a:p>
            <a:pPr algn="ctr"/>
            <a:r>
              <a:rPr lang="es-419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usuarios</a:t>
            </a:r>
            <a:endParaRPr lang="es-419" sz="1600" dirty="0">
              <a:solidFill>
                <a:schemeClr val="bg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3BC8B5E-688D-28E9-6B0B-B7E68035E2D3}"/>
              </a:ext>
            </a:extLst>
          </p:cNvPr>
          <p:cNvSpPr/>
          <p:nvPr/>
        </p:nvSpPr>
        <p:spPr>
          <a:xfrm>
            <a:off x="382392" y="1380793"/>
            <a:ext cx="3938137" cy="10990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F00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MX" sz="1400" b="1" dirty="0"/>
          </a:p>
          <a:p>
            <a:endParaRPr lang="es-MX" sz="1400" b="1" dirty="0"/>
          </a:p>
          <a:p>
            <a:pPr marL="342900" indent="-342900">
              <a:buAutoNum type="arabicPeriod"/>
            </a:pPr>
            <a:r>
              <a:rPr kumimoji="0" lang="es-ES" altLang="es-C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Falta de estandarización </a:t>
            </a:r>
            <a:r>
              <a:rPr lang="es-ES" altLang="es-CL" sz="1400" dirty="0">
                <a:solidFill>
                  <a:schemeClr val="tx1"/>
                </a:solidFill>
                <a:cs typeface="Arial" panose="020B0604020202020204" pitchFamily="34" charset="0"/>
              </a:rPr>
              <a:t>en los modelos atención en las carreras. </a:t>
            </a:r>
          </a:p>
          <a:p>
            <a:pPr marL="342900" indent="-342900">
              <a:buAutoNum type="arabicPeriod"/>
            </a:pPr>
            <a:r>
              <a:rPr lang="es-ES" altLang="es-CL" sz="1400" dirty="0">
                <a:solidFill>
                  <a:schemeClr val="tx1"/>
                </a:solidFill>
                <a:cs typeface="Arial" panose="020B0604020202020204" pitchFamily="34" charset="0"/>
              </a:rPr>
              <a:t>Inexistencia de lineamientos institucionales que garantice protocolos de  atención.</a:t>
            </a:r>
          </a:p>
          <a:p>
            <a:endParaRPr lang="es-ES" altLang="es-CL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s-CL" sz="1400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97FB2CA-5665-6880-AC54-0DDA8DEB9125}"/>
              </a:ext>
            </a:extLst>
          </p:cNvPr>
          <p:cNvSpPr/>
          <p:nvPr/>
        </p:nvSpPr>
        <p:spPr>
          <a:xfrm>
            <a:off x="3065559" y="2395234"/>
            <a:ext cx="3938137" cy="955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F00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1400" b="1" dirty="0"/>
              <a:t>3</a:t>
            </a:r>
            <a:r>
              <a:rPr lang="es-CL" sz="1400" dirty="0"/>
              <a:t>. Problemas con respecto al manejo </a:t>
            </a:r>
            <a:r>
              <a:rPr lang="es-ES" altLang="es-CL" sz="1400" dirty="0">
                <a:solidFill>
                  <a:schemeClr val="tx1"/>
                </a:solidFill>
                <a:cs typeface="Arial" panose="020B0604020202020204" pitchFamily="34" charset="0"/>
              </a:rPr>
              <a:t> y seguridad de los datos clínicos</a:t>
            </a:r>
          </a:p>
          <a:p>
            <a:r>
              <a:rPr lang="es-CL" sz="1400" b="1" dirty="0"/>
              <a:t> </a:t>
            </a:r>
          </a:p>
          <a:p>
            <a:endParaRPr lang="es-CL" sz="14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BA167C6-EE8B-70C2-50C2-B7A822936B08}"/>
              </a:ext>
            </a:extLst>
          </p:cNvPr>
          <p:cNvSpPr/>
          <p:nvPr/>
        </p:nvSpPr>
        <p:spPr>
          <a:xfrm>
            <a:off x="312571" y="3382670"/>
            <a:ext cx="3938137" cy="10990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F00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sz="1400" b="1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sz="1400" b="1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sz="1400" b="1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altLang="es-CL" sz="1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MX" altLang="es-CL" sz="1400" b="1" dirty="0">
                <a:solidFill>
                  <a:schemeClr val="tx1"/>
                </a:solidFill>
                <a:cs typeface="Arial" panose="020B0604020202020204" pitchFamily="34" charset="0"/>
              </a:rPr>
              <a:t>4.-  </a:t>
            </a:r>
            <a:r>
              <a:rPr lang="es-MX" altLang="es-CL" sz="1400" dirty="0">
                <a:solidFill>
                  <a:schemeClr val="tx1"/>
                </a:solidFill>
                <a:cs typeface="Arial" panose="020B0604020202020204" pitchFamily="34" charset="0"/>
              </a:rPr>
              <a:t>Dificultades para</a:t>
            </a:r>
            <a:r>
              <a:rPr lang="es-ES" altLang="es-CL" sz="1400" dirty="0">
                <a:solidFill>
                  <a:schemeClr val="tx1"/>
                </a:solidFill>
                <a:cs typeface="Arial" panose="020B0604020202020204" pitchFamily="34" charset="0"/>
              </a:rPr>
              <a:t> realizar seguimiento sobre ejecución de atenciones y por ende no se tiene i</a:t>
            </a:r>
            <a:r>
              <a:rPr kumimoji="0" lang="es-ES" altLang="es-C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nformación con respecto a </a:t>
            </a:r>
            <a:r>
              <a:rPr kumimoji="0" lang="es-ES" altLang="es-CL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teleatención</a:t>
            </a:r>
            <a:r>
              <a:rPr kumimoji="0" lang="es-ES" altLang="es-C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 (</a:t>
            </a:r>
            <a:r>
              <a:rPr kumimoji="0" lang="es-ES" altLang="es-CL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Kpis</a:t>
            </a:r>
            <a:r>
              <a:rPr kumimoji="0" lang="es-ES" altLang="es-C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</a:p>
          <a:p>
            <a:r>
              <a:rPr lang="es-MX" sz="1400" b="1" dirty="0"/>
              <a:t> </a:t>
            </a:r>
            <a:endParaRPr lang="es-ES" altLang="es-CL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s-CL" sz="1400" b="1" dirty="0"/>
              <a:t> </a:t>
            </a:r>
          </a:p>
          <a:p>
            <a:endParaRPr lang="es-CL" sz="1400" b="1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492C31F-B8E7-A7FE-6666-0BC3BE54CE8D}"/>
              </a:ext>
            </a:extLst>
          </p:cNvPr>
          <p:cNvSpPr/>
          <p:nvPr/>
        </p:nvSpPr>
        <p:spPr>
          <a:xfrm>
            <a:off x="3136162" y="4429204"/>
            <a:ext cx="3938137" cy="955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F00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sz="1400" b="1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sz="1400" b="1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sz="1400" b="1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sz="1400" b="1" dirty="0"/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MX" sz="1400" b="1" dirty="0"/>
              <a:t>5. </a:t>
            </a:r>
            <a:r>
              <a:rPr lang="es-MX" sz="1400" dirty="0"/>
              <a:t>El agendamiento esta realizando por las propias Carreras.</a:t>
            </a:r>
            <a:endParaRPr kumimoji="0" lang="es-ES" altLang="es-CL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r>
              <a:rPr lang="es-MX" sz="1400" b="1" dirty="0"/>
              <a:t> </a:t>
            </a:r>
            <a:endParaRPr lang="es-ES" altLang="es-CL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s-CL" sz="1400" b="1" dirty="0"/>
              <a:t> </a:t>
            </a:r>
          </a:p>
          <a:p>
            <a:endParaRPr lang="es-CL" sz="14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BECD233-13C6-7A8C-CCD0-45676A2838A8}"/>
              </a:ext>
            </a:extLst>
          </p:cNvPr>
          <p:cNvSpPr txBox="1"/>
          <p:nvPr/>
        </p:nvSpPr>
        <p:spPr>
          <a:xfrm rot="3680446">
            <a:off x="8891200" y="2547270"/>
            <a:ext cx="89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2020</a:t>
            </a:r>
            <a:endParaRPr lang="es-419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AD74FEE-04A9-710A-C5F2-70A981222244}"/>
              </a:ext>
            </a:extLst>
          </p:cNvPr>
          <p:cNvSpPr txBox="1"/>
          <p:nvPr/>
        </p:nvSpPr>
        <p:spPr>
          <a:xfrm rot="3659854">
            <a:off x="11133077" y="4647013"/>
            <a:ext cx="76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2021</a:t>
            </a:r>
            <a:endParaRPr lang="es-419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6188F42-70EB-B41F-8755-91461E6D9392}"/>
              </a:ext>
            </a:extLst>
          </p:cNvPr>
          <p:cNvSpPr txBox="1"/>
          <p:nvPr/>
        </p:nvSpPr>
        <p:spPr>
          <a:xfrm>
            <a:off x="9522194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55ACAF-9FB4-8326-9D4B-2985DADDA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82"/>
          <a:stretch/>
        </p:blipFill>
        <p:spPr>
          <a:xfrm>
            <a:off x="8790721" y="95685"/>
            <a:ext cx="742389" cy="8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6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6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BBEF879-B051-353A-F3DE-C3AE30245957}"/>
              </a:ext>
            </a:extLst>
          </p:cNvPr>
          <p:cNvSpPr/>
          <p:nvPr/>
        </p:nvSpPr>
        <p:spPr>
          <a:xfrm>
            <a:off x="662180" y="2862471"/>
            <a:ext cx="3041803" cy="2907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solidFill>
                  <a:srgbClr val="FFFFFF"/>
                </a:solidFill>
                <a:ea typeface="+mj-ea"/>
                <a:cs typeface="+mj-cs"/>
              </a:rPr>
              <a:t>Evolución</a:t>
            </a:r>
            <a:r>
              <a:rPr lang="en-US" sz="3000" dirty="0">
                <a:solidFill>
                  <a:srgbClr val="FFFFFF"/>
                </a:solidFill>
                <a:ea typeface="+mj-ea"/>
                <a:cs typeface="+mj-cs"/>
              </a:rPr>
              <a:t> de la Tele </a:t>
            </a:r>
            <a:r>
              <a:rPr lang="en-US" sz="3000" dirty="0" err="1">
                <a:solidFill>
                  <a:srgbClr val="FFFFFF"/>
                </a:solidFill>
                <a:ea typeface="+mj-ea"/>
                <a:cs typeface="+mj-cs"/>
              </a:rPr>
              <a:t>atención</a:t>
            </a:r>
            <a:r>
              <a:rPr lang="en-US" sz="3000" dirty="0">
                <a:solidFill>
                  <a:srgbClr val="FFFFFF"/>
                </a:solidFill>
                <a:ea typeface="+mj-ea"/>
                <a:cs typeface="+mj-cs"/>
              </a:rPr>
              <a:t> a Tele </a:t>
            </a:r>
            <a:r>
              <a:rPr lang="en-US" sz="3000" dirty="0" err="1">
                <a:solidFill>
                  <a:srgbClr val="FFFFFF"/>
                </a:solidFill>
                <a:ea typeface="+mj-ea"/>
                <a:cs typeface="+mj-cs"/>
              </a:rPr>
              <a:t>salud</a:t>
            </a:r>
            <a:r>
              <a:rPr lang="en-US" sz="3000" dirty="0">
                <a:solidFill>
                  <a:srgbClr val="FFFFFF"/>
                </a:solidFill>
                <a:ea typeface="+mj-ea"/>
                <a:cs typeface="+mj-cs"/>
              </a:rPr>
              <a:t>.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EA2FD24-91F6-1D6D-BE96-1D6E6ECE9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7" t="24186" r="34855" b="8838"/>
          <a:stretch/>
        </p:blipFill>
        <p:spPr>
          <a:xfrm>
            <a:off x="4601040" y="574471"/>
            <a:ext cx="3387578" cy="259936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2444C86-2328-CCA2-3071-E752E0936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05" t="10669" r="32897" b="20339"/>
          <a:stretch/>
        </p:blipFill>
        <p:spPr>
          <a:xfrm>
            <a:off x="8293930" y="1245204"/>
            <a:ext cx="3419533" cy="192863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FDB9731-EC48-C5FA-6949-238C449A6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7" t="12394" r="40959" b="6356"/>
          <a:stretch/>
        </p:blipFill>
        <p:spPr>
          <a:xfrm>
            <a:off x="6699908" y="3429000"/>
            <a:ext cx="2914687" cy="288746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A2B958D-A1A6-FBD5-D8A9-17E517EE2037}"/>
              </a:ext>
            </a:extLst>
          </p:cNvPr>
          <p:cNvSpPr txBox="1"/>
          <p:nvPr/>
        </p:nvSpPr>
        <p:spPr>
          <a:xfrm>
            <a:off x="2166730" y="-3160643"/>
            <a:ext cx="18473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endParaRPr lang="es-CL"/>
          </a:p>
          <a:p>
            <a:pPr>
              <a:spcAft>
                <a:spcPts val="600"/>
              </a:spcAft>
            </a:pPr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FDD560-C9C6-8A8C-D16A-6F24B6EC037E}"/>
              </a:ext>
            </a:extLst>
          </p:cNvPr>
          <p:cNvSpPr txBox="1"/>
          <p:nvPr/>
        </p:nvSpPr>
        <p:spPr>
          <a:xfrm>
            <a:off x="6530109" y="-1681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15DF089-0D20-0334-1425-912DD8277E34}"/>
              </a:ext>
            </a:extLst>
          </p:cNvPr>
          <p:cNvSpPr txBox="1"/>
          <p:nvPr/>
        </p:nvSpPr>
        <p:spPr>
          <a:xfrm>
            <a:off x="662180" y="118559"/>
            <a:ext cx="216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</a:rPr>
              <a:t>Congreso Internacional de </a:t>
            </a:r>
            <a:r>
              <a:rPr lang="es-ES" sz="1000" dirty="0" err="1">
                <a:solidFill>
                  <a:schemeClr val="bg1"/>
                </a:solidFill>
              </a:rPr>
              <a:t>VcM</a:t>
            </a:r>
            <a:endParaRPr lang="es-ES" sz="1000" dirty="0">
              <a:solidFill>
                <a:schemeClr val="bg1"/>
              </a:solidFill>
            </a:endParaRPr>
          </a:p>
          <a:p>
            <a:pPr algn="ctr"/>
            <a:r>
              <a:rPr lang="es-ES" sz="1000" dirty="0">
                <a:solidFill>
                  <a:schemeClr val="bg1"/>
                </a:solidFill>
              </a:rPr>
              <a:t> Unab 2024</a:t>
            </a:r>
            <a:endParaRPr lang="es-CL" sz="1000" dirty="0">
              <a:solidFill>
                <a:schemeClr val="bg1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E0B6E0E-B3E0-54EB-DABA-996A607FF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982"/>
          <a:stretch/>
        </p:blipFill>
        <p:spPr>
          <a:xfrm>
            <a:off x="220856" y="95685"/>
            <a:ext cx="640382" cy="75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5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BBEF879-B051-353A-F3DE-C3AE30245957}"/>
              </a:ext>
            </a:extLst>
          </p:cNvPr>
          <p:cNvSpPr/>
          <p:nvPr/>
        </p:nvSpPr>
        <p:spPr>
          <a:xfrm>
            <a:off x="-82735" y="-147274"/>
            <a:ext cx="12347415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2B958D-A1A6-FBD5-D8A9-17E517EE2037}"/>
              </a:ext>
            </a:extLst>
          </p:cNvPr>
          <p:cNvSpPr txBox="1"/>
          <p:nvPr/>
        </p:nvSpPr>
        <p:spPr>
          <a:xfrm>
            <a:off x="2166730" y="-31606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  <a:p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FDD560-C9C6-8A8C-D16A-6F24B6EC037E}"/>
              </a:ext>
            </a:extLst>
          </p:cNvPr>
          <p:cNvSpPr txBox="1"/>
          <p:nvPr/>
        </p:nvSpPr>
        <p:spPr>
          <a:xfrm>
            <a:off x="6530109" y="-1681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4DF571-010E-4726-92D1-260872D71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286"/>
            <a:ext cx="12192000" cy="60777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961064-6F6F-47B9-47C6-F32D754AEAFC}"/>
              </a:ext>
            </a:extLst>
          </p:cNvPr>
          <p:cNvSpPr txBox="1"/>
          <p:nvPr/>
        </p:nvSpPr>
        <p:spPr>
          <a:xfrm>
            <a:off x="9522194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2786F6-E1A6-D2A7-2C1A-814417586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982"/>
          <a:stretch/>
        </p:blipFill>
        <p:spPr>
          <a:xfrm>
            <a:off x="8790721" y="95685"/>
            <a:ext cx="742389" cy="8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66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BBEF879-B051-353A-F3DE-C3AE30245957}"/>
              </a:ext>
            </a:extLst>
          </p:cNvPr>
          <p:cNvSpPr/>
          <p:nvPr/>
        </p:nvSpPr>
        <p:spPr>
          <a:xfrm>
            <a:off x="-82735" y="-147274"/>
            <a:ext cx="12347415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2B958D-A1A6-FBD5-D8A9-17E517EE2037}"/>
              </a:ext>
            </a:extLst>
          </p:cNvPr>
          <p:cNvSpPr txBox="1"/>
          <p:nvPr/>
        </p:nvSpPr>
        <p:spPr>
          <a:xfrm>
            <a:off x="2166730" y="-31606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  <a:p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FDD560-C9C6-8A8C-D16A-6F24B6EC037E}"/>
              </a:ext>
            </a:extLst>
          </p:cNvPr>
          <p:cNvSpPr txBox="1"/>
          <p:nvPr/>
        </p:nvSpPr>
        <p:spPr>
          <a:xfrm>
            <a:off x="6530109" y="-1681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352D5A2-E1F9-F380-F7F8-C4624073D9E6}"/>
              </a:ext>
            </a:extLst>
          </p:cNvPr>
          <p:cNvSpPr/>
          <p:nvPr/>
        </p:nvSpPr>
        <p:spPr>
          <a:xfrm>
            <a:off x="640668" y="966897"/>
            <a:ext cx="11094132" cy="1795354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s-ES" altLang="es-CL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Ofrecer un servicio de </a:t>
            </a:r>
            <a:r>
              <a:rPr kumimoji="0" lang="es-ES" altLang="es-CL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teleatención</a:t>
            </a:r>
            <a:r>
              <a:rPr kumimoji="0" lang="es-ES" altLang="es-CL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en salud con los más </a:t>
            </a:r>
            <a:r>
              <a:rPr kumimoji="0" lang="es-ES" altLang="es-CL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altos estándares </a:t>
            </a:r>
            <a:r>
              <a:rPr lang="es-ES" altLang="es-CL" b="1" dirty="0">
                <a:solidFill>
                  <a:schemeClr val="tx1"/>
                </a:solidFill>
              </a:rPr>
              <a:t> d</a:t>
            </a:r>
            <a:r>
              <a:rPr kumimoji="0" lang="es-ES" altLang="es-CL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el sector y amplia cobertura</a:t>
            </a:r>
            <a:r>
              <a:rPr kumimoji="0" lang="es-ES" altLang="es-CL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fortaleciendo la </a:t>
            </a:r>
            <a:r>
              <a:rPr kumimoji="0" lang="es-ES" altLang="es-CL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experiencia</a:t>
            </a:r>
            <a:r>
              <a:rPr lang="es-ES" altLang="es-CL" b="1" dirty="0">
                <a:solidFill>
                  <a:schemeClr val="tx1"/>
                </a:solidFill>
              </a:rPr>
              <a:t> </a:t>
            </a:r>
            <a:r>
              <a:rPr kumimoji="0" lang="es-ES" altLang="es-CL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de aprendizaje del estudiante</a:t>
            </a:r>
            <a:r>
              <a:rPr kumimoji="0" lang="es-ES" altLang="es-CL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garantizando el resguardo y </a:t>
            </a:r>
            <a:r>
              <a:rPr kumimoji="0" lang="es-ES" altLang="es-CL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confidencialidad de la información </a:t>
            </a:r>
            <a:r>
              <a:rPr lang="es-ES" altLang="es-CL" b="1" dirty="0">
                <a:solidFill>
                  <a:schemeClr val="tx1"/>
                </a:solidFill>
              </a:rPr>
              <a:t>clínica</a:t>
            </a:r>
            <a:r>
              <a:rPr kumimoji="0" lang="es-ES" altLang="es-CL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 cada paciente, a través de un </a:t>
            </a:r>
            <a:r>
              <a:rPr kumimoji="0" lang="es-ES" altLang="es-CL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modelo estandarizado de atención </a:t>
            </a:r>
            <a:r>
              <a:rPr kumimoji="0" lang="es-ES" altLang="es-CL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en las carreras de salud, que permita cumplir con las expectativas de nuestros usuarios y beneficiarios de </a:t>
            </a:r>
            <a:r>
              <a:rPr kumimoji="0" lang="es-ES" altLang="es-CL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VcM</a:t>
            </a:r>
            <a:r>
              <a:rPr kumimoji="0" lang="es-ES" altLang="es-CL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con los cuales tenemos convenios.</a:t>
            </a:r>
            <a:endParaRPr lang="es-CL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700E4ED-0A9F-2449-E80A-02436D4F67CD}"/>
              </a:ext>
            </a:extLst>
          </p:cNvPr>
          <p:cNvGraphicFramePr/>
          <p:nvPr/>
        </p:nvGraphicFramePr>
        <p:xfrm>
          <a:off x="-461422" y="3111569"/>
          <a:ext cx="6845300" cy="299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10F5D74C-DB58-B53C-3566-07621CEF9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790" y="3142130"/>
            <a:ext cx="6096528" cy="34292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116DEBF-DC0C-2A99-305D-145144E016BC}"/>
              </a:ext>
            </a:extLst>
          </p:cNvPr>
          <p:cNvSpPr txBox="1"/>
          <p:nvPr/>
        </p:nvSpPr>
        <p:spPr>
          <a:xfrm>
            <a:off x="9532827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10DF87-897C-696C-A2EA-879A5D6E88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2982"/>
          <a:stretch/>
        </p:blipFill>
        <p:spPr>
          <a:xfrm>
            <a:off x="8801354" y="95685"/>
            <a:ext cx="742389" cy="8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8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B32AA9-627D-4993-EB40-D9A84FF28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61" y="1035469"/>
            <a:ext cx="3006512" cy="33344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AB654CD-AB22-D5F2-5B46-B660B4840C51}"/>
              </a:ext>
            </a:extLst>
          </p:cNvPr>
          <p:cNvSpPr/>
          <p:nvPr/>
        </p:nvSpPr>
        <p:spPr>
          <a:xfrm>
            <a:off x="-82735" y="-147274"/>
            <a:ext cx="12347415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E08227-2864-4D18-4926-B71C62185F1B}"/>
              </a:ext>
            </a:extLst>
          </p:cNvPr>
          <p:cNvSpPr txBox="1"/>
          <p:nvPr/>
        </p:nvSpPr>
        <p:spPr>
          <a:xfrm>
            <a:off x="9532827" y="94935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B6819C-0EA0-FB45-182E-8DC799DB4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982"/>
          <a:stretch/>
        </p:blipFill>
        <p:spPr>
          <a:xfrm>
            <a:off x="8801354" y="29583"/>
            <a:ext cx="742389" cy="8749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CFFC1C-97D2-2EA1-2971-3E6CD84FD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7" t="24519" r="51162" b="14109"/>
          <a:stretch/>
        </p:blipFill>
        <p:spPr>
          <a:xfrm>
            <a:off x="6539614" y="4909824"/>
            <a:ext cx="1285918" cy="18231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6C57EC2-63C5-3002-C302-ECA7DE5E0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37" t="24519" r="21085" b="14109"/>
          <a:stretch/>
        </p:blipFill>
        <p:spPr>
          <a:xfrm>
            <a:off x="8059543" y="4884350"/>
            <a:ext cx="1331855" cy="18992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77C73AE-10D7-8BD2-8532-4B4F17007F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34" t="19225" r="50989" b="19380"/>
          <a:stretch/>
        </p:blipFill>
        <p:spPr>
          <a:xfrm>
            <a:off x="4932271" y="4880341"/>
            <a:ext cx="1392193" cy="19065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C9EBBB8-7F37-A67E-AD46-522EC4A68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9534" r="20552" b="19069"/>
          <a:stretch/>
        </p:blipFill>
        <p:spPr>
          <a:xfrm>
            <a:off x="9741568" y="4909824"/>
            <a:ext cx="1392194" cy="18231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08C0BC-3F71-0F37-0E1B-BCC3E23CCD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63" t="14143" r="50640" b="28838"/>
          <a:stretch/>
        </p:blipFill>
        <p:spPr>
          <a:xfrm>
            <a:off x="3372919" y="4893049"/>
            <a:ext cx="1321226" cy="186029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6B4E5BE-6865-2DF7-A083-5C997DC16B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15769" r="20901" b="28061"/>
          <a:stretch/>
        </p:blipFill>
        <p:spPr>
          <a:xfrm>
            <a:off x="1905741" y="4884349"/>
            <a:ext cx="1362321" cy="185115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A58A6E5-4387-1F35-EE9E-3318D90EE2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57" t="16722" r="38518" b="16176"/>
          <a:stretch/>
        </p:blipFill>
        <p:spPr>
          <a:xfrm>
            <a:off x="479658" y="4876024"/>
            <a:ext cx="1321226" cy="186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3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D47B6D-F86D-FEA2-F106-66D99A108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8"/>
          <a:stretch/>
        </p:blipFill>
        <p:spPr>
          <a:xfrm>
            <a:off x="0" y="0"/>
            <a:ext cx="12192000" cy="82381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BCC5572-9D77-69FA-1EEA-6D309418D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20666" r="7045" b="20885"/>
          <a:stretch/>
        </p:blipFill>
        <p:spPr>
          <a:xfrm>
            <a:off x="9446617" y="-2169"/>
            <a:ext cx="1393506" cy="8259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542299-6C2D-90AB-1087-5AB5D979B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595"/>
          <a:stretch/>
        </p:blipFill>
        <p:spPr>
          <a:xfrm>
            <a:off x="11105075" y="56243"/>
            <a:ext cx="808519" cy="70915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7C206E-F219-3733-D142-D34AB3560A00}"/>
              </a:ext>
            </a:extLst>
          </p:cNvPr>
          <p:cNvSpPr txBox="1"/>
          <p:nvPr/>
        </p:nvSpPr>
        <p:spPr>
          <a:xfrm>
            <a:off x="278406" y="156904"/>
            <a:ext cx="6096000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hangingPunct="1">
              <a:lnSpc>
                <a:spcPct val="90000"/>
              </a:lnSpc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Customization</a:t>
            </a:r>
            <a:r>
              <a:rPr lang="es-ES" dirty="0"/>
              <a:t>-Sala de espera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93AC24-8075-D136-2A59-C380FDD25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43"/>
          <a:stretch/>
        </p:blipFill>
        <p:spPr>
          <a:xfrm>
            <a:off x="0" y="821639"/>
            <a:ext cx="12144857" cy="6036361"/>
          </a:xfrm>
          <a:prstGeom prst="rect">
            <a:avLst/>
          </a:prstGeom>
          <a:noFill/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2A98BF7-9E4F-8331-3DF7-47FA69000336}"/>
              </a:ext>
            </a:extLst>
          </p:cNvPr>
          <p:cNvSpPr/>
          <p:nvPr/>
        </p:nvSpPr>
        <p:spPr>
          <a:xfrm>
            <a:off x="-82735" y="-147274"/>
            <a:ext cx="12347415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595E358-58B9-A056-7437-425DC1F66D91}"/>
              </a:ext>
            </a:extLst>
          </p:cNvPr>
          <p:cNvSpPr/>
          <p:nvPr/>
        </p:nvSpPr>
        <p:spPr>
          <a:xfrm>
            <a:off x="-82735" y="-147274"/>
            <a:ext cx="12347415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119488-0B24-C8E4-0D6C-281352053E60}"/>
              </a:ext>
            </a:extLst>
          </p:cNvPr>
          <p:cNvSpPr txBox="1"/>
          <p:nvPr/>
        </p:nvSpPr>
        <p:spPr>
          <a:xfrm>
            <a:off x="9532827" y="94935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73EEF1E-0F68-5699-2FF1-5ABBE23C47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982"/>
          <a:stretch/>
        </p:blipFill>
        <p:spPr>
          <a:xfrm>
            <a:off x="8801354" y="29583"/>
            <a:ext cx="742389" cy="8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857F283-0D72-5B8F-3E07-4A33E66BA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235" y="1144362"/>
            <a:ext cx="4233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Número atenciones totales 2022-2023 y NPS</a:t>
            </a:r>
            <a:r>
              <a:rPr kumimoji="0" lang="es-CL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:</a:t>
            </a: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5" name="Imagen 1">
            <a:extLst>
              <a:ext uri="{FF2B5EF4-FFF2-40B4-BE49-F238E27FC236}">
                <a16:creationId xmlns:a16="http://schemas.microsoft.com/office/drawing/2014/main" id="{5C5DE65B-25FD-B803-EA08-6A239B2E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86" y="1618150"/>
            <a:ext cx="3656627" cy="189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D126EB8-E067-C400-CA04-06656AAB4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755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EBC930-E23D-7DB3-39C1-B4415B107452}"/>
              </a:ext>
            </a:extLst>
          </p:cNvPr>
          <p:cNvSpPr/>
          <p:nvPr/>
        </p:nvSpPr>
        <p:spPr>
          <a:xfrm>
            <a:off x="-82735" y="-147274"/>
            <a:ext cx="12274735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3EFD06-F760-AC8A-8745-C912D0FFCBD7}"/>
              </a:ext>
            </a:extLst>
          </p:cNvPr>
          <p:cNvSpPr txBox="1"/>
          <p:nvPr/>
        </p:nvSpPr>
        <p:spPr>
          <a:xfrm>
            <a:off x="9532827" y="10388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59E06FE-2A19-7CCD-C6AE-BD46EC824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82"/>
          <a:stretch/>
        </p:blipFill>
        <p:spPr>
          <a:xfrm>
            <a:off x="8801354" y="38535"/>
            <a:ext cx="742389" cy="874995"/>
          </a:xfrm>
          <a:prstGeom prst="rect">
            <a:avLst/>
          </a:prstGeom>
        </p:spPr>
      </p:pic>
      <p:pic>
        <p:nvPicPr>
          <p:cNvPr id="1028" name="Imagen 2">
            <a:extLst>
              <a:ext uri="{FF2B5EF4-FFF2-40B4-BE49-F238E27FC236}">
                <a16:creationId xmlns:a16="http://schemas.microsoft.com/office/drawing/2014/main" id="{FB16C689-7635-1A87-8320-25298844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87" y="4459314"/>
            <a:ext cx="4078264" cy="217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BEF36AB-EE15-6A6C-27D1-C111EA6CB4E5}"/>
              </a:ext>
            </a:extLst>
          </p:cNvPr>
          <p:cNvSpPr txBox="1"/>
          <p:nvPr/>
        </p:nvSpPr>
        <p:spPr>
          <a:xfrm>
            <a:off x="7581986" y="3985526"/>
            <a:ext cx="4083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Número atenciones totales 2023 y su distribución por carrera</a:t>
            </a:r>
            <a:r>
              <a:rPr lang="es-C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FBC6F81-CD17-FB89-0D73-14B4807D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8" y="1208949"/>
            <a:ext cx="3182641" cy="16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73F3D83-59A6-AF27-845A-3BCB6235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91" y="3204957"/>
            <a:ext cx="3100219" cy="19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E0981BD-950C-F48A-59D7-60C59569657E}"/>
              </a:ext>
            </a:extLst>
          </p:cNvPr>
          <p:cNvSpPr txBox="1"/>
          <p:nvPr/>
        </p:nvSpPr>
        <p:spPr>
          <a:xfrm>
            <a:off x="924997" y="5530872"/>
            <a:ext cx="5337544" cy="37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8"/>
              </a:rPr>
              <a:t>https://www.youtube.com/watch?v=u04Vm1vibko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33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6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8612414-F592-2DE6-395C-0680AE2A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5312"/>
          <a:stretch/>
        </p:blipFill>
        <p:spPr bwMode="auto">
          <a:xfrm>
            <a:off x="965200" y="1297479"/>
            <a:ext cx="7062381" cy="417828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520D36-9A23-8D84-A2E1-E78A76E85160}"/>
              </a:ext>
            </a:extLst>
          </p:cNvPr>
          <p:cNvSpPr txBox="1"/>
          <p:nvPr/>
        </p:nvSpPr>
        <p:spPr>
          <a:xfrm>
            <a:off x="10291475" y="1780505"/>
            <a:ext cx="1717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/>
              <a:t>Propósitos  de </a:t>
            </a:r>
            <a:r>
              <a:rPr lang="es-ES" sz="2000" i="1" dirty="0" err="1"/>
              <a:t>VcM</a:t>
            </a:r>
            <a:r>
              <a:rPr lang="es-ES" sz="2000" i="1" dirty="0"/>
              <a:t> en la Unab</a:t>
            </a:r>
            <a:endParaRPr lang="es-CL" sz="20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C68313-A333-962D-AE1B-F5508CE22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A52D709-0B21-CC2F-A674-74BD50712092}"/>
              </a:ext>
            </a:extLst>
          </p:cNvPr>
          <p:cNvSpPr txBox="1"/>
          <p:nvPr/>
        </p:nvSpPr>
        <p:spPr>
          <a:xfrm>
            <a:off x="9245737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65F4D6-C53A-7271-10D5-309486F21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82"/>
          <a:stretch/>
        </p:blipFill>
        <p:spPr>
          <a:xfrm>
            <a:off x="8517939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6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36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3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4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Rectangle 14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onoce tus cursos"/>
          <p:cNvSpPr txBox="1"/>
          <p:nvPr/>
        </p:nvSpPr>
        <p:spPr>
          <a:xfrm>
            <a:off x="2520175" y="297886"/>
            <a:ext cx="6502987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941100"/>
                </a:solidFill>
              </a:defRPr>
            </a:lvl1pPr>
          </a:lstStyle>
          <a:p>
            <a:pPr algn="ctr" defTabSz="412750"/>
            <a:endParaRPr lang="es-ES" sz="1800" kern="0">
              <a:latin typeface="Helvetica Neue Medium"/>
            </a:endParaRPr>
          </a:p>
        </p:txBody>
      </p:sp>
      <p:graphicFrame>
        <p:nvGraphicFramePr>
          <p:cNvPr id="132" name="CuadroTexto 7">
            <a:extLst>
              <a:ext uri="{FF2B5EF4-FFF2-40B4-BE49-F238E27FC236}">
                <a16:creationId xmlns:a16="http://schemas.microsoft.com/office/drawing/2014/main" id="{32A654E4-EEFA-74BF-B398-AE1BBF59D3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138484"/>
              </p:ext>
            </p:extLst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EFB3B4C3-5041-AF20-10C4-827541AB226D}"/>
              </a:ext>
            </a:extLst>
          </p:cNvPr>
          <p:cNvSpPr/>
          <p:nvPr/>
        </p:nvSpPr>
        <p:spPr>
          <a:xfrm>
            <a:off x="0" y="-16529"/>
            <a:ext cx="12191999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BAC464-60C5-4E54-500E-035E6F609DBE}"/>
              </a:ext>
            </a:extLst>
          </p:cNvPr>
          <p:cNvSpPr txBox="1"/>
          <p:nvPr/>
        </p:nvSpPr>
        <p:spPr>
          <a:xfrm>
            <a:off x="435125" y="113303"/>
            <a:ext cx="9236700" cy="1188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pPr marL="457200" marR="0" indent="-4572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26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Helvetica Neue Medium"/>
              </a:rPr>
              <a:t>Algunos</a:t>
            </a:r>
            <a:r>
              <a:rPr kumimoji="0" lang="en-US" sz="2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Helvetica Neue Medium"/>
              </a:rPr>
              <a:t> </a:t>
            </a:r>
            <a:r>
              <a:rPr kumimoji="0" lang="en-US" sz="26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Helvetica Neue Medium"/>
              </a:rPr>
              <a:t>comentarios</a:t>
            </a:r>
            <a:r>
              <a:rPr kumimoji="0" lang="en-US" sz="2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Helvetica Neue Medium"/>
              </a:rPr>
              <a:t> de </a:t>
            </a:r>
            <a:r>
              <a:rPr kumimoji="0" lang="en-US" sz="26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Helvetica Neue Medium"/>
              </a:rPr>
              <a:t>usuarios</a:t>
            </a:r>
            <a:r>
              <a:rPr kumimoji="0" lang="en-US" sz="2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Helvetica Neue Medium"/>
              </a:rPr>
              <a:t> de </a:t>
            </a:r>
            <a:r>
              <a:rPr kumimoji="0" lang="en-US" sz="26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Helvetica Neue Medium"/>
              </a:rPr>
              <a:t>Kinesiología</a:t>
            </a:r>
            <a:endParaRPr kumimoji="0" lang="en-US" sz="26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Helvetica Neue Medium"/>
            </a:endParaRPr>
          </a:p>
          <a:p>
            <a:pPr marR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26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Helvetica Neue Mediu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DA362D-7AED-87AD-4988-AA2CDA5F8278}"/>
              </a:ext>
            </a:extLst>
          </p:cNvPr>
          <p:cNvSpPr txBox="1"/>
          <p:nvPr/>
        </p:nvSpPr>
        <p:spPr>
          <a:xfrm>
            <a:off x="9532827" y="158733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EDD31E-FF65-40B9-4F5B-F00C459DAE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2982"/>
          <a:stretch/>
        </p:blipFill>
        <p:spPr>
          <a:xfrm>
            <a:off x="8801354" y="93381"/>
            <a:ext cx="742389" cy="8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36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3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4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Rectangle 14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onoce tus cursos"/>
          <p:cNvSpPr txBox="1"/>
          <p:nvPr/>
        </p:nvSpPr>
        <p:spPr>
          <a:xfrm>
            <a:off x="2520175" y="297886"/>
            <a:ext cx="6502987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941100"/>
                </a:solidFill>
              </a:defRPr>
            </a:lvl1pPr>
          </a:lstStyle>
          <a:p>
            <a:pPr algn="ctr" defTabSz="412750"/>
            <a:endParaRPr lang="es-ES" sz="1800" kern="0">
              <a:latin typeface="Helvetica Neue Medium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FB3B4C3-5041-AF20-10C4-827541AB226D}"/>
              </a:ext>
            </a:extLst>
          </p:cNvPr>
          <p:cNvSpPr/>
          <p:nvPr/>
        </p:nvSpPr>
        <p:spPr>
          <a:xfrm>
            <a:off x="0" y="-16529"/>
            <a:ext cx="12191999" cy="927561"/>
          </a:xfrm>
          <a:prstGeom prst="rect">
            <a:avLst/>
          </a:prstGeom>
          <a:solidFill>
            <a:srgbClr val="131E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2D324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DA362D-7AED-87AD-4988-AA2CDA5F8278}"/>
              </a:ext>
            </a:extLst>
          </p:cNvPr>
          <p:cNvSpPr txBox="1"/>
          <p:nvPr/>
        </p:nvSpPr>
        <p:spPr>
          <a:xfrm>
            <a:off x="9532827" y="158733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EDD31E-FF65-40B9-4F5B-F00C459DA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982"/>
          <a:stretch/>
        </p:blipFill>
        <p:spPr>
          <a:xfrm>
            <a:off x="8801354" y="93381"/>
            <a:ext cx="742389" cy="874995"/>
          </a:xfrm>
          <a:prstGeom prst="rect">
            <a:avLst/>
          </a:prstGeom>
        </p:spPr>
      </p:pic>
      <p:pic>
        <p:nvPicPr>
          <p:cNvPr id="2050" name="Picture 2" descr="Imagen">
            <a:extLst>
              <a:ext uri="{FF2B5EF4-FFF2-40B4-BE49-F238E27FC236}">
                <a16:creationId xmlns:a16="http://schemas.microsoft.com/office/drawing/2014/main" id="{9D65C6BA-8E67-029B-B41A-B6C0A363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" y="1696638"/>
            <a:ext cx="6624084" cy="385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54B43B-F42A-6443-8BD9-AD3B6159AD68}"/>
              </a:ext>
            </a:extLst>
          </p:cNvPr>
          <p:cNvSpPr txBox="1"/>
          <p:nvPr/>
        </p:nvSpPr>
        <p:spPr>
          <a:xfrm>
            <a:off x="435125" y="113303"/>
            <a:ext cx="9236700" cy="1188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pPr marL="457200" marR="0" indent="-4572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2600" b="1" dirty="0">
                <a:solidFill>
                  <a:schemeClr val="bg1"/>
                </a:solidFill>
                <a:ea typeface="+mj-ea"/>
                <a:cs typeface="+mj-cs"/>
                <a:sym typeface="Helvetica Neue Medium"/>
              </a:rPr>
              <a:t>¿Como </a:t>
            </a:r>
            <a:r>
              <a:rPr lang="en-US" sz="2600" b="1" dirty="0" err="1">
                <a:solidFill>
                  <a:schemeClr val="bg1"/>
                </a:solidFill>
                <a:ea typeface="+mj-ea"/>
                <a:cs typeface="+mj-cs"/>
                <a:sym typeface="Helvetica Neue Medium"/>
              </a:rPr>
              <a:t>seguimos</a:t>
            </a:r>
            <a:r>
              <a:rPr lang="en-US" sz="2600" b="1" dirty="0">
                <a:solidFill>
                  <a:schemeClr val="bg1"/>
                </a:solidFill>
                <a:ea typeface="+mj-ea"/>
                <a:cs typeface="+mj-cs"/>
                <a:sym typeface="Helvetica Neue Medium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+mj-ea"/>
                <a:cs typeface="+mj-cs"/>
                <a:sym typeface="Helvetica Neue Medium"/>
              </a:rPr>
              <a:t>aportando</a:t>
            </a:r>
            <a:r>
              <a:rPr lang="en-US" sz="2600" b="1" dirty="0">
                <a:solidFill>
                  <a:schemeClr val="bg1"/>
                </a:solidFill>
                <a:ea typeface="+mj-ea"/>
                <a:cs typeface="+mj-cs"/>
                <a:sym typeface="Helvetica Neue Medium"/>
              </a:rPr>
              <a:t>?</a:t>
            </a:r>
            <a:endParaRPr kumimoji="0" lang="en-US" sz="26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Helvetica Neue Medium"/>
            </a:endParaRPr>
          </a:p>
          <a:p>
            <a:pPr marR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26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Helvetica Neue Medium"/>
            </a:endParaRPr>
          </a:p>
        </p:txBody>
      </p:sp>
      <p:sp>
        <p:nvSpPr>
          <p:cNvPr id="8" name="Estrella: 5 puntas 7">
            <a:extLst>
              <a:ext uri="{FF2B5EF4-FFF2-40B4-BE49-F238E27FC236}">
                <a16:creationId xmlns:a16="http://schemas.microsoft.com/office/drawing/2014/main" id="{9BBE6A2E-B202-CD99-E4B3-119CCB284B8D}"/>
              </a:ext>
            </a:extLst>
          </p:cNvPr>
          <p:cNvSpPr/>
          <p:nvPr/>
        </p:nvSpPr>
        <p:spPr>
          <a:xfrm>
            <a:off x="2340847" y="2439097"/>
            <a:ext cx="926627" cy="1127053"/>
          </a:xfrm>
          <a:prstGeom prst="star5">
            <a:avLst>
              <a:gd name="adj" fmla="val 27113"/>
              <a:gd name="hf" fmla="val 105146"/>
              <a:gd name="vf" fmla="val 11055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strella: 5 puntas 8">
            <a:extLst>
              <a:ext uri="{FF2B5EF4-FFF2-40B4-BE49-F238E27FC236}">
                <a16:creationId xmlns:a16="http://schemas.microsoft.com/office/drawing/2014/main" id="{4BCAEC02-0C5C-9FA0-5191-7547F988B429}"/>
              </a:ext>
            </a:extLst>
          </p:cNvPr>
          <p:cNvSpPr/>
          <p:nvPr/>
        </p:nvSpPr>
        <p:spPr>
          <a:xfrm>
            <a:off x="3267474" y="3214045"/>
            <a:ext cx="1245227" cy="1214204"/>
          </a:xfrm>
          <a:prstGeom prst="star5">
            <a:avLst>
              <a:gd name="adj" fmla="val 27113"/>
              <a:gd name="hf" fmla="val 105146"/>
              <a:gd name="vf" fmla="val 11055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F6EA10-1EF3-0876-24B2-629802DB6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966" y="3508156"/>
            <a:ext cx="4951012" cy="27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0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65">
            <a:extLst>
              <a:ext uri="{FF2B5EF4-FFF2-40B4-BE49-F238E27FC236}">
                <a16:creationId xmlns:a16="http://schemas.microsoft.com/office/drawing/2014/main" id="{7262C87B-205C-4719-AC60-AF13E94F1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322626"/>
            <a:ext cx="5772560" cy="6212748"/>
          </a:xfrm>
          <a:custGeom>
            <a:avLst/>
            <a:gdLst>
              <a:gd name="connsiteX0" fmla="*/ 0 w 5772560"/>
              <a:gd name="connsiteY0" fmla="*/ 0 h 6212748"/>
              <a:gd name="connsiteX1" fmla="*/ 1448661 w 5772560"/>
              <a:gd name="connsiteY1" fmla="*/ 0 h 6212748"/>
              <a:gd name="connsiteX2" fmla="*/ 1940557 w 5772560"/>
              <a:gd name="connsiteY2" fmla="*/ 0 h 6212748"/>
              <a:gd name="connsiteX3" fmla="*/ 5772560 w 5772560"/>
              <a:gd name="connsiteY3" fmla="*/ 0 h 6212748"/>
              <a:gd name="connsiteX4" fmla="*/ 5772560 w 5772560"/>
              <a:gd name="connsiteY4" fmla="*/ 2864954 h 6212748"/>
              <a:gd name="connsiteX5" fmla="*/ 2329115 w 5772560"/>
              <a:gd name="connsiteY5" fmla="*/ 6212748 h 6212748"/>
              <a:gd name="connsiteX6" fmla="*/ 1940557 w 5772560"/>
              <a:gd name="connsiteY6" fmla="*/ 6212748 h 6212748"/>
              <a:gd name="connsiteX7" fmla="*/ 1448661 w 5772560"/>
              <a:gd name="connsiteY7" fmla="*/ 6212748 h 6212748"/>
              <a:gd name="connsiteX8" fmla="*/ 0 w 5772560"/>
              <a:gd name="connsiteY8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2560" h="6212748">
                <a:moveTo>
                  <a:pt x="0" y="0"/>
                </a:moveTo>
                <a:lnTo>
                  <a:pt x="1448661" y="0"/>
                </a:lnTo>
                <a:lnTo>
                  <a:pt x="1940557" y="0"/>
                </a:lnTo>
                <a:lnTo>
                  <a:pt x="5772560" y="0"/>
                </a:lnTo>
                <a:lnTo>
                  <a:pt x="5772560" y="2864954"/>
                </a:lnTo>
                <a:lnTo>
                  <a:pt x="2329115" y="6212748"/>
                </a:lnTo>
                <a:lnTo>
                  <a:pt x="1940557" y="6212748"/>
                </a:lnTo>
                <a:lnTo>
                  <a:pt x="1448661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Right Triangle 67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69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BBC845-D9AB-0157-AE4E-98DAEB1BDE40}"/>
              </a:ext>
            </a:extLst>
          </p:cNvPr>
          <p:cNvSpPr txBox="1"/>
          <p:nvPr/>
        </p:nvSpPr>
        <p:spPr>
          <a:xfrm>
            <a:off x="6561246" y="1188637"/>
            <a:ext cx="4546725" cy="1642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4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“Tele salud un espacio de VcM para resolver problemáticas reales”.</a:t>
            </a: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Brindis">
            <a:extLst>
              <a:ext uri="{FF2B5EF4-FFF2-40B4-BE49-F238E27FC236}">
                <a16:creationId xmlns:a16="http://schemas.microsoft.com/office/drawing/2014/main" id="{4E214C43-E6B2-3A76-6DD5-71125CB76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5240" y="1336782"/>
            <a:ext cx="4164244" cy="41642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3438A88-16B3-F006-FB61-67A8AB5692BD}"/>
              </a:ext>
            </a:extLst>
          </p:cNvPr>
          <p:cNvSpPr txBox="1"/>
          <p:nvPr/>
        </p:nvSpPr>
        <p:spPr>
          <a:xfrm>
            <a:off x="6578932" y="3086513"/>
            <a:ext cx="3630543" cy="2056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Prof. Ana Maria Cid.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</a:t>
            </a:r>
            <a:r>
              <a:rPr lang="en-US" sz="1600" dirty="0" err="1"/>
              <a:t>Directora</a:t>
            </a:r>
            <a:r>
              <a:rPr lang="en-US" sz="1600" dirty="0"/>
              <a:t> General de </a:t>
            </a:r>
            <a:r>
              <a:rPr lang="en-US" sz="1600" dirty="0" err="1"/>
              <a:t>Docencia</a:t>
            </a:r>
            <a:endParaRPr lang="en-US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635F98-3157-4705-088C-C5D8C9E1C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EBD1510-EBA6-FBF9-ADC2-ACFFB92334D1}"/>
              </a:ext>
            </a:extLst>
          </p:cNvPr>
          <p:cNvSpPr txBox="1"/>
          <p:nvPr/>
        </p:nvSpPr>
        <p:spPr>
          <a:xfrm>
            <a:off x="9245737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0BBA84-26E4-341C-07DC-E7F56FA1DA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982"/>
          <a:stretch/>
        </p:blipFill>
        <p:spPr>
          <a:xfrm>
            <a:off x="8517939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2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700E0F77-E936-4985-B7B1-B9823486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B82052-3D1D-1AF9-9A69-09E3BA91061D}"/>
              </a:ext>
            </a:extLst>
          </p:cNvPr>
          <p:cNvSpPr txBox="1"/>
          <p:nvPr/>
        </p:nvSpPr>
        <p:spPr>
          <a:xfrm>
            <a:off x="5162719" y="4883544"/>
            <a:ext cx="6586915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Contextos</a:t>
            </a:r>
            <a:r>
              <a:rPr lang="en-US" sz="2400" dirty="0"/>
              <a:t> </a:t>
            </a:r>
            <a:r>
              <a:rPr lang="en-US" sz="2400" dirty="0" err="1"/>
              <a:t>nacionales</a:t>
            </a:r>
            <a:r>
              <a:rPr lang="en-US" sz="2400" dirty="0"/>
              <a:t> </a:t>
            </a:r>
            <a:r>
              <a:rPr lang="en-US" sz="2400" dirty="0" err="1"/>
              <a:t>producto</a:t>
            </a:r>
            <a:r>
              <a:rPr lang="en-US" sz="2400" dirty="0"/>
              <a:t> de la </a:t>
            </a:r>
            <a:r>
              <a:rPr lang="en-US" sz="2400" dirty="0" err="1"/>
              <a:t>Pandemia</a:t>
            </a:r>
            <a:endParaRPr lang="en-U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D4B95C-1E2D-CBEA-A3D2-613C6B51E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33" t="7733" r="6583" b="32800"/>
          <a:stretch/>
        </p:blipFill>
        <p:spPr>
          <a:xfrm>
            <a:off x="517888" y="790015"/>
            <a:ext cx="3717361" cy="17904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329330-8295-2220-2F50-DB0CAC7A4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4" t="5067" r="6750" b="35466"/>
          <a:stretch/>
        </p:blipFill>
        <p:spPr>
          <a:xfrm>
            <a:off x="3767861" y="2013897"/>
            <a:ext cx="4102916" cy="20377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3AC8BE-4D79-51AD-F2E8-F126F7D57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66" t="5867" r="8000" b="6666"/>
          <a:stretch/>
        </p:blipFill>
        <p:spPr>
          <a:xfrm>
            <a:off x="8179779" y="2398163"/>
            <a:ext cx="3260853" cy="21900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C274FC5-4B68-CCFD-6E12-80990574B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A65FFB4-E7E4-FF1C-79B0-6B476D99820C}"/>
              </a:ext>
            </a:extLst>
          </p:cNvPr>
          <p:cNvSpPr txBox="1"/>
          <p:nvPr/>
        </p:nvSpPr>
        <p:spPr>
          <a:xfrm>
            <a:off x="9245737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61DC4F-155C-BDFD-DE7F-E4D1F3A21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982"/>
          <a:stretch/>
        </p:blipFill>
        <p:spPr>
          <a:xfrm>
            <a:off x="8517939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5523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2775992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1351867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25728" y="253506"/>
            <a:ext cx="9211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s-CL" sz="28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Contextos académicos que dan cuenta del inicio de telesalud</a:t>
            </a:r>
            <a:endParaRPr lang="es-CL" dirty="0">
              <a:cs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04930278"/>
              </p:ext>
            </p:extLst>
          </p:nvPr>
        </p:nvGraphicFramePr>
        <p:xfrm>
          <a:off x="2068886" y="1200646"/>
          <a:ext cx="8543496" cy="508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161FE67B-A5CB-8B6E-CD33-5D7068D6A965}"/>
              </a:ext>
            </a:extLst>
          </p:cNvPr>
          <p:cNvSpPr txBox="1"/>
          <p:nvPr/>
        </p:nvSpPr>
        <p:spPr>
          <a:xfrm>
            <a:off x="10531155" y="111485"/>
            <a:ext cx="15799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bg1"/>
                </a:solidFill>
              </a:rPr>
              <a:t>Congreso Internacional de </a:t>
            </a:r>
            <a:r>
              <a:rPr lang="es-ES" sz="1100" dirty="0" err="1">
                <a:solidFill>
                  <a:schemeClr val="bg1"/>
                </a:solidFill>
              </a:rPr>
              <a:t>VcM</a:t>
            </a:r>
            <a:endParaRPr lang="es-ES" sz="1100" dirty="0">
              <a:solidFill>
                <a:schemeClr val="bg1"/>
              </a:solidFill>
            </a:endParaRPr>
          </a:p>
          <a:p>
            <a:pPr algn="ctr"/>
            <a:r>
              <a:rPr lang="es-ES" sz="1100" dirty="0">
                <a:solidFill>
                  <a:schemeClr val="bg1"/>
                </a:solidFill>
              </a:rPr>
              <a:t> Unab 2024</a:t>
            </a:r>
            <a:endParaRPr lang="es-CL" sz="11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7F7315-3FFE-3480-6857-A7120E4030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982"/>
          <a:stretch/>
        </p:blipFill>
        <p:spPr>
          <a:xfrm>
            <a:off x="9862760" y="186216"/>
            <a:ext cx="587452" cy="6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1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54430" y="134119"/>
            <a:ext cx="8970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lang="es-CL" sz="20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Etapas que se trabajaron para iniciar atenciones en formato virtual 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868893124"/>
              </p:ext>
            </p:extLst>
          </p:nvPr>
        </p:nvGraphicFramePr>
        <p:xfrm>
          <a:off x="2008295" y="100704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Flecha derecha 8"/>
          <p:cNvSpPr/>
          <p:nvPr/>
        </p:nvSpPr>
        <p:spPr>
          <a:xfrm rot="10800000">
            <a:off x="2525254" y="5483982"/>
            <a:ext cx="894972" cy="449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 rot="16200000">
            <a:off x="-464197" y="4608203"/>
            <a:ext cx="356963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Evaluación del aprendizaje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E47338-879F-2458-5E0E-191DD24301AF}"/>
              </a:ext>
            </a:extLst>
          </p:cNvPr>
          <p:cNvSpPr txBox="1"/>
          <p:nvPr/>
        </p:nvSpPr>
        <p:spPr>
          <a:xfrm>
            <a:off x="9575360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003DBB-0611-BDA9-B0DD-4DBA7F61EB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982"/>
          <a:stretch/>
        </p:blipFill>
        <p:spPr>
          <a:xfrm>
            <a:off x="8847562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7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4323280"/>
              </p:ext>
            </p:extLst>
          </p:nvPr>
        </p:nvGraphicFramePr>
        <p:xfrm>
          <a:off x="497748" y="1424763"/>
          <a:ext cx="11230426" cy="561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497748" y="172313"/>
            <a:ext cx="6320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Rápidas respuestas desde las distintas facultades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FF9FC9-541D-AD37-F90A-158CC9497088}"/>
              </a:ext>
            </a:extLst>
          </p:cNvPr>
          <p:cNvSpPr txBox="1"/>
          <p:nvPr/>
        </p:nvSpPr>
        <p:spPr>
          <a:xfrm>
            <a:off x="9405232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34E73D-88B9-E7DB-F2CC-288AA0975C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982"/>
          <a:stretch/>
        </p:blipFill>
        <p:spPr>
          <a:xfrm>
            <a:off x="8677434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3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8" y="0"/>
            <a:ext cx="12192000" cy="88552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8391" y="226680"/>
            <a:ext cx="8652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b="1" dirty="0">
                <a:solidFill>
                  <a:srgbClr val="002060"/>
                </a:solidFill>
              </a:rPr>
              <a:t> </a:t>
            </a:r>
            <a:r>
              <a:rPr lang="es-CL" b="1" dirty="0">
                <a:solidFill>
                  <a:schemeClr val="bg1"/>
                </a:solidFill>
              </a:rPr>
              <a:t>Diseño de la atención y selecciones de los grupos de estudiantes y los  destinatarios.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12598"/>
          <a:stretch/>
        </p:blipFill>
        <p:spPr>
          <a:xfrm>
            <a:off x="-18818" y="872836"/>
            <a:ext cx="12229636" cy="59732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89184F-3F0F-2B2B-9E87-13776B99B439}"/>
              </a:ext>
            </a:extLst>
          </p:cNvPr>
          <p:cNvSpPr txBox="1"/>
          <p:nvPr/>
        </p:nvSpPr>
        <p:spPr>
          <a:xfrm>
            <a:off x="9362699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91B6C7-076B-D89E-F684-32E71A4BC9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982"/>
          <a:stretch/>
        </p:blipFill>
        <p:spPr>
          <a:xfrm>
            <a:off x="8634901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5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128368" y="5407679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 nacieron nuevas iniciativas…</a:t>
            </a:r>
          </a:p>
        </p:txBody>
      </p:sp>
      <p:sp>
        <p:nvSpPr>
          <p:cNvPr id="42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774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881191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3668" r="4" b="4"/>
          <a:stretch/>
        </p:blipFill>
        <p:spPr>
          <a:xfrm>
            <a:off x="1246573" y="885523"/>
            <a:ext cx="3913632" cy="228523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Picture 2" descr="http://intranet.unab.cl/nueva/storage/app/media/mailings/beneficios-convenios/medismart/mail-recordatorio-1611-arrib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0" r="-3" b="7508"/>
          <a:stretch/>
        </p:blipFill>
        <p:spPr bwMode="auto">
          <a:xfrm>
            <a:off x="20" y="3173854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144683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1013" r="22739" b="3"/>
          <a:stretch/>
        </p:blipFill>
        <p:spPr>
          <a:xfrm>
            <a:off x="5525559" y="161143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881191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41710" r="3881" b="3"/>
          <a:stretch/>
        </p:blipFill>
        <p:spPr>
          <a:xfrm>
            <a:off x="8752568" y="920847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6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4792941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31387" r="11512" b="-2"/>
          <a:stretch/>
        </p:blipFill>
        <p:spPr>
          <a:xfrm>
            <a:off x="9363236" y="4956845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C7125F-18B8-1562-C050-5EDF5ED4C73D}"/>
              </a:ext>
            </a:extLst>
          </p:cNvPr>
          <p:cNvSpPr txBox="1"/>
          <p:nvPr/>
        </p:nvSpPr>
        <p:spPr>
          <a:xfrm>
            <a:off x="9245737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C46574-114D-42B9-4288-14EA167C06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982"/>
          <a:stretch/>
        </p:blipFill>
        <p:spPr>
          <a:xfrm>
            <a:off x="8517939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4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C9A699C-78A7-C845-845A-62B847CE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552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39590" y="328100"/>
            <a:ext cx="9087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000" b="1" dirty="0">
                <a:solidFill>
                  <a:prstClr val="white"/>
                </a:solidFill>
                <a:latin typeface="Calibri" panose="020F0502020204030204"/>
              </a:rPr>
              <a:t>Los impactos que se lograron en la comunidad, en atención  virtual.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466098981"/>
              </p:ext>
            </p:extLst>
          </p:nvPr>
        </p:nvGraphicFramePr>
        <p:xfrm>
          <a:off x="182880" y="1162425"/>
          <a:ext cx="11181806" cy="5251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32B357D-FF5A-B5D3-D4B0-8270FB3E7E05}"/>
              </a:ext>
            </a:extLst>
          </p:cNvPr>
          <p:cNvSpPr txBox="1"/>
          <p:nvPr/>
        </p:nvSpPr>
        <p:spPr>
          <a:xfrm>
            <a:off x="9458397" y="161037"/>
            <a:ext cx="246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Congreso Internacional de </a:t>
            </a:r>
            <a:r>
              <a:rPr lang="es-ES" sz="1400" dirty="0" err="1">
                <a:solidFill>
                  <a:schemeClr val="bg1"/>
                </a:solidFill>
              </a:rPr>
              <a:t>VcM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 Unab 2024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2A3B4D-9E32-41D1-7E76-75564E0BD7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982"/>
          <a:stretch/>
        </p:blipFill>
        <p:spPr>
          <a:xfrm>
            <a:off x="8730599" y="100016"/>
            <a:ext cx="735039" cy="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8727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02CA14-7267-411A-8FEB-4FB8666F7A8C}"/>
</file>

<file path=customXml/itemProps2.xml><?xml version="1.0" encoding="utf-8"?>
<ds:datastoreItem xmlns:ds="http://schemas.openxmlformats.org/officeDocument/2006/customXml" ds:itemID="{7AAFE286-05C1-4AA7-8C14-89C3C51350D2}"/>
</file>

<file path=customXml/itemProps3.xml><?xml version="1.0" encoding="utf-8"?>
<ds:datastoreItem xmlns:ds="http://schemas.openxmlformats.org/officeDocument/2006/customXml" ds:itemID="{44FC27D6-6973-4AC5-ADC5-6EF2BDE3D1BA}"/>
</file>

<file path=docProps/app.xml><?xml version="1.0" encoding="utf-8"?>
<Properties xmlns="http://schemas.openxmlformats.org/officeDocument/2006/extended-properties" xmlns:vt="http://schemas.openxmlformats.org/officeDocument/2006/docPropsVTypes">
  <TotalTime>14567</TotalTime>
  <Words>1155</Words>
  <Application>Microsoft Office PowerPoint</Application>
  <PresentationFormat>Panorámica</PresentationFormat>
  <Paragraphs>187</Paragraphs>
  <Slides>22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Helvetica Neue Medium</vt:lpstr>
      <vt:lpstr>2_Tema de Office</vt:lpstr>
      <vt:lpstr>1_Tema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Jesús Cabello Gordon</dc:creator>
  <cp:lastModifiedBy>Ana Maria Cid Rodriguez</cp:lastModifiedBy>
  <cp:revision>319</cp:revision>
  <dcterms:created xsi:type="dcterms:W3CDTF">2020-11-23T15:14:43Z</dcterms:created>
  <dcterms:modified xsi:type="dcterms:W3CDTF">2024-01-17T03:14:47Z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