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15"/>
  </p:notesMasterIdLst>
  <p:sldIdLst>
    <p:sldId id="266" r:id="rId6"/>
    <p:sldId id="264" r:id="rId7"/>
    <p:sldId id="287" r:id="rId8"/>
    <p:sldId id="288" r:id="rId9"/>
    <p:sldId id="283" r:id="rId10"/>
    <p:sldId id="285" r:id="rId11"/>
    <p:sldId id="286" r:id="rId12"/>
    <p:sldId id="279" r:id="rId13"/>
    <p:sldId id="277" r:id="rId1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ctor Hidalgo Sepulveda" initials="HHS" lastIdx="1" clrIdx="0">
    <p:extLst>
      <p:ext uri="{19B8F6BF-5375-455C-9EA6-DF929625EA0E}">
        <p15:presenceInfo xmlns:p15="http://schemas.microsoft.com/office/powerpoint/2012/main" userId="S-1-5-21-993326457-1990213774-629508014-61267" providerId="AD"/>
      </p:ext>
    </p:extLst>
  </p:cmAuthor>
  <p:cmAuthor id="2" name="evaluacion.impacto" initials="e" lastIdx="1" clrIdx="1">
    <p:extLst>
      <p:ext uri="{19B8F6BF-5375-455C-9EA6-DF929625EA0E}">
        <p15:presenceInfo xmlns:p15="http://schemas.microsoft.com/office/powerpoint/2012/main" userId="S::evaluacion.impacto@unab.cl::75f7b018-1ac4-48f9-b3dc-aef38b73874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2335"/>
    <a:srgbClr val="E75D2F"/>
    <a:srgbClr val="181717"/>
    <a:srgbClr val="151D2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E10128-0FC4-422B-80BD-2CEBA479998E}" v="10" dt="2024-05-22T15:01:07.6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ía Jesús Cabello Gordon" userId="879a4fdb-f773-440e-8377-9f0b922a7bb5" providerId="ADAL" clId="{47E10128-0FC4-422B-80BD-2CEBA479998E}"/>
    <pc:docChg chg="custSel modSld">
      <pc:chgData name="María Jesús Cabello Gordon" userId="879a4fdb-f773-440e-8377-9f0b922a7bb5" providerId="ADAL" clId="{47E10128-0FC4-422B-80BD-2CEBA479998E}" dt="2024-05-22T15:01:21.426" v="87" actId="1076"/>
      <pc:docMkLst>
        <pc:docMk/>
      </pc:docMkLst>
      <pc:sldChg chg="addSp delSp modSp mod">
        <pc:chgData name="María Jesús Cabello Gordon" userId="879a4fdb-f773-440e-8377-9f0b922a7bb5" providerId="ADAL" clId="{47E10128-0FC4-422B-80BD-2CEBA479998E}" dt="2024-05-22T15:00:58.737" v="79"/>
        <pc:sldMkLst>
          <pc:docMk/>
          <pc:sldMk cId="69282789" sldId="264"/>
        </pc:sldMkLst>
        <pc:spChg chg="mod">
          <ac:chgData name="María Jesús Cabello Gordon" userId="879a4fdb-f773-440e-8377-9f0b922a7bb5" providerId="ADAL" clId="{47E10128-0FC4-422B-80BD-2CEBA479998E}" dt="2024-05-17T13:11:45.592" v="45" actId="20577"/>
          <ac:spMkLst>
            <pc:docMk/>
            <pc:sldMk cId="69282789" sldId="264"/>
            <ac:spMk id="5" creationId="{30E7A732-64D8-4DC2-A878-9112A5FF22C7}"/>
          </ac:spMkLst>
        </pc:spChg>
        <pc:picChg chg="del">
          <ac:chgData name="María Jesús Cabello Gordon" userId="879a4fdb-f773-440e-8377-9f0b922a7bb5" providerId="ADAL" clId="{47E10128-0FC4-422B-80BD-2CEBA479998E}" dt="2024-05-22T14:58:37.472" v="52" actId="478"/>
          <ac:picMkLst>
            <pc:docMk/>
            <pc:sldMk cId="69282789" sldId="264"/>
            <ac:picMk id="3" creationId="{FCBE11E6-CE75-2979-B873-CB954990EB33}"/>
          </ac:picMkLst>
        </pc:picChg>
        <pc:picChg chg="add mod">
          <ac:chgData name="María Jesús Cabello Gordon" userId="879a4fdb-f773-440e-8377-9f0b922a7bb5" providerId="ADAL" clId="{47E10128-0FC4-422B-80BD-2CEBA479998E}" dt="2024-05-22T15:00:58.737" v="79"/>
          <ac:picMkLst>
            <pc:docMk/>
            <pc:sldMk cId="69282789" sldId="264"/>
            <ac:picMk id="4" creationId="{AB503A57-C6E6-B5D2-E73C-E0F75885C22C}"/>
          </ac:picMkLst>
        </pc:picChg>
      </pc:sldChg>
      <pc:sldChg chg="addSp delSp modSp mod">
        <pc:chgData name="María Jesús Cabello Gordon" userId="879a4fdb-f773-440e-8377-9f0b922a7bb5" providerId="ADAL" clId="{47E10128-0FC4-422B-80BD-2CEBA479998E}" dt="2024-05-22T15:01:21.426" v="87" actId="1076"/>
        <pc:sldMkLst>
          <pc:docMk/>
          <pc:sldMk cId="2108645153" sldId="266"/>
        </pc:sldMkLst>
        <pc:picChg chg="add mod">
          <ac:chgData name="María Jesús Cabello Gordon" userId="879a4fdb-f773-440e-8377-9f0b922a7bb5" providerId="ADAL" clId="{47E10128-0FC4-422B-80BD-2CEBA479998E}" dt="2024-05-22T15:01:21.426" v="87" actId="1076"/>
          <ac:picMkLst>
            <pc:docMk/>
            <pc:sldMk cId="2108645153" sldId="266"/>
            <ac:picMk id="2" creationId="{C85B6852-E812-EA88-9567-12BBEED7C675}"/>
          </ac:picMkLst>
        </pc:picChg>
        <pc:picChg chg="add del mod">
          <ac:chgData name="María Jesús Cabello Gordon" userId="879a4fdb-f773-440e-8377-9f0b922a7bb5" providerId="ADAL" clId="{47E10128-0FC4-422B-80BD-2CEBA479998E}" dt="2024-05-22T14:58:33.491" v="51" actId="478"/>
          <ac:picMkLst>
            <pc:docMk/>
            <pc:sldMk cId="2108645153" sldId="266"/>
            <ac:picMk id="3" creationId="{D0396D66-8395-C876-3675-D094CF23E91F}"/>
          </ac:picMkLst>
        </pc:picChg>
        <pc:picChg chg="del">
          <ac:chgData name="María Jesús Cabello Gordon" userId="879a4fdb-f773-440e-8377-9f0b922a7bb5" providerId="ADAL" clId="{47E10128-0FC4-422B-80BD-2CEBA479998E}" dt="2024-05-17T18:05:24.432" v="46" actId="478"/>
          <ac:picMkLst>
            <pc:docMk/>
            <pc:sldMk cId="2108645153" sldId="266"/>
            <ac:picMk id="17" creationId="{04C932E5-D4A7-64AE-7BC0-D30E71ABB438}"/>
          </ac:picMkLst>
        </pc:picChg>
      </pc:sldChg>
      <pc:sldChg chg="addSp delSp modSp mod">
        <pc:chgData name="María Jesús Cabello Gordon" userId="879a4fdb-f773-440e-8377-9f0b922a7bb5" providerId="ADAL" clId="{47E10128-0FC4-422B-80BD-2CEBA479998E}" dt="2024-05-22T15:00:18.230" v="68" actId="1076"/>
        <pc:sldMkLst>
          <pc:docMk/>
          <pc:sldMk cId="1485900754" sldId="277"/>
        </pc:sldMkLst>
        <pc:picChg chg="del">
          <ac:chgData name="María Jesús Cabello Gordon" userId="879a4fdb-f773-440e-8377-9f0b922a7bb5" providerId="ADAL" clId="{47E10128-0FC4-422B-80BD-2CEBA479998E}" dt="2024-05-22T14:59:01.201" v="59" actId="478"/>
          <ac:picMkLst>
            <pc:docMk/>
            <pc:sldMk cId="1485900754" sldId="277"/>
            <ac:picMk id="4" creationId="{2AEB8C29-DF19-2C7D-D425-7729BE2AB67C}"/>
          </ac:picMkLst>
        </pc:picChg>
        <pc:picChg chg="add mod">
          <ac:chgData name="María Jesús Cabello Gordon" userId="879a4fdb-f773-440e-8377-9f0b922a7bb5" providerId="ADAL" clId="{47E10128-0FC4-422B-80BD-2CEBA479998E}" dt="2024-05-22T15:00:18.230" v="68" actId="1076"/>
          <ac:picMkLst>
            <pc:docMk/>
            <pc:sldMk cId="1485900754" sldId="277"/>
            <ac:picMk id="7" creationId="{527A6CE4-58FC-0A84-295A-7CB248B990B7}"/>
          </ac:picMkLst>
        </pc:picChg>
      </pc:sldChg>
      <pc:sldChg chg="addSp delSp modSp mod">
        <pc:chgData name="María Jesús Cabello Gordon" userId="879a4fdb-f773-440e-8377-9f0b922a7bb5" providerId="ADAL" clId="{47E10128-0FC4-422B-80BD-2CEBA479998E}" dt="2024-05-22T15:00:27.230" v="69"/>
        <pc:sldMkLst>
          <pc:docMk/>
          <pc:sldMk cId="1003730673" sldId="279"/>
        </pc:sldMkLst>
        <pc:picChg chg="add mod">
          <ac:chgData name="María Jesús Cabello Gordon" userId="879a4fdb-f773-440e-8377-9f0b922a7bb5" providerId="ADAL" clId="{47E10128-0FC4-422B-80BD-2CEBA479998E}" dt="2024-05-22T15:00:27.230" v="69"/>
          <ac:picMkLst>
            <pc:docMk/>
            <pc:sldMk cId="1003730673" sldId="279"/>
            <ac:picMk id="5" creationId="{0CAC4721-F3EC-3D9B-4449-88408CB7CCF2}"/>
          </ac:picMkLst>
        </pc:picChg>
        <pc:picChg chg="del">
          <ac:chgData name="María Jesús Cabello Gordon" userId="879a4fdb-f773-440e-8377-9f0b922a7bb5" providerId="ADAL" clId="{47E10128-0FC4-422B-80BD-2CEBA479998E}" dt="2024-05-22T14:58:56.943" v="58" actId="478"/>
          <ac:picMkLst>
            <pc:docMk/>
            <pc:sldMk cId="1003730673" sldId="279"/>
            <ac:picMk id="6" creationId="{66F485A2-96EA-0C8A-F263-BFEBD39D9AC8}"/>
          </ac:picMkLst>
        </pc:picChg>
      </pc:sldChg>
      <pc:sldChg chg="addSp delSp modSp mod">
        <pc:chgData name="María Jesús Cabello Gordon" userId="879a4fdb-f773-440e-8377-9f0b922a7bb5" providerId="ADAL" clId="{47E10128-0FC4-422B-80BD-2CEBA479998E}" dt="2024-05-22T15:00:44.506" v="75"/>
        <pc:sldMkLst>
          <pc:docMk/>
          <pc:sldMk cId="2918958371" sldId="283"/>
        </pc:sldMkLst>
        <pc:picChg chg="del">
          <ac:chgData name="María Jesús Cabello Gordon" userId="879a4fdb-f773-440e-8377-9f0b922a7bb5" providerId="ADAL" clId="{47E10128-0FC4-422B-80BD-2CEBA479998E}" dt="2024-05-22T14:58:47.071" v="55" actId="478"/>
          <ac:picMkLst>
            <pc:docMk/>
            <pc:sldMk cId="2918958371" sldId="283"/>
            <ac:picMk id="3" creationId="{4E33B022-F527-D1ED-61B7-C36A5B1E83FF}"/>
          </ac:picMkLst>
        </pc:picChg>
        <pc:picChg chg="add mod">
          <ac:chgData name="María Jesús Cabello Gordon" userId="879a4fdb-f773-440e-8377-9f0b922a7bb5" providerId="ADAL" clId="{47E10128-0FC4-422B-80BD-2CEBA479998E}" dt="2024-05-22T15:00:44.506" v="75"/>
          <ac:picMkLst>
            <pc:docMk/>
            <pc:sldMk cId="2918958371" sldId="283"/>
            <ac:picMk id="4" creationId="{ECBD9727-6D95-C0BB-2DBD-1DDF253ABD07}"/>
          </ac:picMkLst>
        </pc:picChg>
      </pc:sldChg>
      <pc:sldChg chg="addSp delSp modSp mod">
        <pc:chgData name="María Jesús Cabello Gordon" userId="879a4fdb-f773-440e-8377-9f0b922a7bb5" providerId="ADAL" clId="{47E10128-0FC4-422B-80BD-2CEBA479998E}" dt="2024-05-22T15:00:40.005" v="74"/>
        <pc:sldMkLst>
          <pc:docMk/>
          <pc:sldMk cId="33068876" sldId="285"/>
        </pc:sldMkLst>
        <pc:picChg chg="del">
          <ac:chgData name="María Jesús Cabello Gordon" userId="879a4fdb-f773-440e-8377-9f0b922a7bb5" providerId="ADAL" clId="{47E10128-0FC4-422B-80BD-2CEBA479998E}" dt="2024-05-22T14:58:50.800" v="56" actId="478"/>
          <ac:picMkLst>
            <pc:docMk/>
            <pc:sldMk cId="33068876" sldId="285"/>
            <ac:picMk id="3" creationId="{80A5A2AF-34A9-4C06-B270-4CC00B1110AC}"/>
          </ac:picMkLst>
        </pc:picChg>
        <pc:picChg chg="add mod">
          <ac:chgData name="María Jesús Cabello Gordon" userId="879a4fdb-f773-440e-8377-9f0b922a7bb5" providerId="ADAL" clId="{47E10128-0FC4-422B-80BD-2CEBA479998E}" dt="2024-05-22T15:00:40.005" v="74"/>
          <ac:picMkLst>
            <pc:docMk/>
            <pc:sldMk cId="33068876" sldId="285"/>
            <ac:picMk id="4" creationId="{48713597-B29E-EDB8-A6EA-86ABC3080589}"/>
          </ac:picMkLst>
        </pc:picChg>
      </pc:sldChg>
      <pc:sldChg chg="addSp delSp modSp mod">
        <pc:chgData name="María Jesús Cabello Gordon" userId="879a4fdb-f773-440e-8377-9f0b922a7bb5" providerId="ADAL" clId="{47E10128-0FC4-422B-80BD-2CEBA479998E}" dt="2024-05-22T15:00:35.639" v="73" actId="1076"/>
        <pc:sldMkLst>
          <pc:docMk/>
          <pc:sldMk cId="2519707852" sldId="286"/>
        </pc:sldMkLst>
        <pc:picChg chg="del">
          <ac:chgData name="María Jesús Cabello Gordon" userId="879a4fdb-f773-440e-8377-9f0b922a7bb5" providerId="ADAL" clId="{47E10128-0FC4-422B-80BD-2CEBA479998E}" dt="2024-05-22T14:58:54.288" v="57" actId="478"/>
          <ac:picMkLst>
            <pc:docMk/>
            <pc:sldMk cId="2519707852" sldId="286"/>
            <ac:picMk id="3" creationId="{F1190A68-74A5-2D5D-7B17-0953E58F65F4}"/>
          </ac:picMkLst>
        </pc:picChg>
        <pc:picChg chg="add mod">
          <ac:chgData name="María Jesús Cabello Gordon" userId="879a4fdb-f773-440e-8377-9f0b922a7bb5" providerId="ADAL" clId="{47E10128-0FC4-422B-80BD-2CEBA479998E}" dt="2024-05-22T15:00:35.639" v="73" actId="1076"/>
          <ac:picMkLst>
            <pc:docMk/>
            <pc:sldMk cId="2519707852" sldId="286"/>
            <ac:picMk id="5" creationId="{05EACCF9-9C69-6FED-D3C5-3C3549A6A489}"/>
          </ac:picMkLst>
        </pc:picChg>
      </pc:sldChg>
      <pc:sldChg chg="addSp delSp modSp mod">
        <pc:chgData name="María Jesús Cabello Gordon" userId="879a4fdb-f773-440e-8377-9f0b922a7bb5" providerId="ADAL" clId="{47E10128-0FC4-422B-80BD-2CEBA479998E}" dt="2024-05-22T15:00:56.004" v="78" actId="1076"/>
        <pc:sldMkLst>
          <pc:docMk/>
          <pc:sldMk cId="394789145" sldId="287"/>
        </pc:sldMkLst>
        <pc:picChg chg="del">
          <ac:chgData name="María Jesús Cabello Gordon" userId="879a4fdb-f773-440e-8377-9f0b922a7bb5" providerId="ADAL" clId="{47E10128-0FC4-422B-80BD-2CEBA479998E}" dt="2024-05-22T14:58:39.776" v="53" actId="478"/>
          <ac:picMkLst>
            <pc:docMk/>
            <pc:sldMk cId="394789145" sldId="287"/>
            <ac:picMk id="3" creationId="{09119E05-B053-D0CF-0F67-2FF66EF07BE8}"/>
          </ac:picMkLst>
        </pc:picChg>
        <pc:picChg chg="add mod">
          <ac:chgData name="María Jesús Cabello Gordon" userId="879a4fdb-f773-440e-8377-9f0b922a7bb5" providerId="ADAL" clId="{47E10128-0FC4-422B-80BD-2CEBA479998E}" dt="2024-05-22T15:00:56.004" v="78" actId="1076"/>
          <ac:picMkLst>
            <pc:docMk/>
            <pc:sldMk cId="394789145" sldId="287"/>
            <ac:picMk id="5" creationId="{A70E71BC-2F69-6BD9-20AF-CCCBD23DDC96}"/>
          </ac:picMkLst>
        </pc:picChg>
      </pc:sldChg>
      <pc:sldChg chg="addSp delSp modSp mod">
        <pc:chgData name="María Jesús Cabello Gordon" userId="879a4fdb-f773-440e-8377-9f0b922a7bb5" providerId="ADAL" clId="{47E10128-0FC4-422B-80BD-2CEBA479998E}" dt="2024-05-22T15:00:50.029" v="76"/>
        <pc:sldMkLst>
          <pc:docMk/>
          <pc:sldMk cId="2633274939" sldId="288"/>
        </pc:sldMkLst>
        <pc:picChg chg="del">
          <ac:chgData name="María Jesús Cabello Gordon" userId="879a4fdb-f773-440e-8377-9f0b922a7bb5" providerId="ADAL" clId="{47E10128-0FC4-422B-80BD-2CEBA479998E}" dt="2024-05-22T14:58:42.641" v="54" actId="478"/>
          <ac:picMkLst>
            <pc:docMk/>
            <pc:sldMk cId="2633274939" sldId="288"/>
            <ac:picMk id="3" creationId="{418C908D-71CF-7984-2E83-4F70FD94F8EE}"/>
          </ac:picMkLst>
        </pc:picChg>
        <pc:picChg chg="add mod">
          <ac:chgData name="María Jesús Cabello Gordon" userId="879a4fdb-f773-440e-8377-9f0b922a7bb5" providerId="ADAL" clId="{47E10128-0FC4-422B-80BD-2CEBA479998E}" dt="2024-05-22T15:00:50.029" v="76"/>
          <ac:picMkLst>
            <pc:docMk/>
            <pc:sldMk cId="2633274939" sldId="288"/>
            <ac:picMk id="5" creationId="{52AE8C95-156E-D189-2106-D354BAC9116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5FB5C-B17E-4596-9ADE-59D8132A9FC2}" type="datetimeFigureOut">
              <a:rPr lang="es-CL" smtClean="0"/>
              <a:t>22-05-2024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BF9CB-E757-4941-BD97-49CDD682436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8942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9138" y="1163638"/>
            <a:ext cx="5584825" cy="3141662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4016488" y="8877338"/>
            <a:ext cx="3072687" cy="467314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AA0307-BC63-454F-919A-A5F10E3A1F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953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22/05/2024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9037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438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 userDrawn="1"/>
        </p:nvSpPr>
        <p:spPr>
          <a:xfrm>
            <a:off x="10776520" y="188640"/>
            <a:ext cx="1383491" cy="13681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Rectángulo 4"/>
          <p:cNvSpPr/>
          <p:nvPr userDrawn="1"/>
        </p:nvSpPr>
        <p:spPr>
          <a:xfrm>
            <a:off x="7608168" y="5301208"/>
            <a:ext cx="3312368" cy="100811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0515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 userDrawn="1"/>
        </p:nvSpPr>
        <p:spPr>
          <a:xfrm>
            <a:off x="7608168" y="5301208"/>
            <a:ext cx="3312368" cy="100811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7200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3378"/>
            <a:ext cx="10972800" cy="96633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983164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22/05/2024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9422" y="6383078"/>
            <a:ext cx="2290968" cy="265733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4313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3378"/>
            <a:ext cx="10972800" cy="96633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983164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22/05/2024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70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22/05/2024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8982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68829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197429"/>
            <a:ext cx="5384800" cy="49287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197429"/>
            <a:ext cx="5384800" cy="49287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22/05/2024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759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3380"/>
            <a:ext cx="10972800" cy="97722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219429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09600" y="1970314"/>
            <a:ext cx="5386917" cy="415584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93368" y="1219429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93368" y="1970314"/>
            <a:ext cx="5389033" cy="415584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22/05/2024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705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3379"/>
            <a:ext cx="10972800" cy="977221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22/05/2024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0983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22/05/2024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4264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7" name="Rectángulo 6"/>
          <p:cNvSpPr/>
          <p:nvPr userDrawn="1"/>
        </p:nvSpPr>
        <p:spPr>
          <a:xfrm>
            <a:off x="10909733" y="-1"/>
            <a:ext cx="1271464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4812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1384" y="188640"/>
            <a:ext cx="10440616" cy="720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99422" y="6383078"/>
            <a:ext cx="2290968" cy="265733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>
                <a:solidFill>
                  <a:schemeClr val="bg1"/>
                </a:solidFill>
              </a:rPr>
              <a:pPr/>
              <a:t>‹Nº›</a:t>
            </a:fld>
            <a:endParaRPr lang="es-E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115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B7D51C15-B800-4C1F-8675-0F0C59E76F32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287" y="17465"/>
            <a:ext cx="12192000" cy="97155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2496"/>
            <a:ext cx="10495402" cy="988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143001"/>
            <a:ext cx="10972800" cy="4983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22/05/2024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75664C3-A8D5-4314-A669-8A8FD3207312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204" y="136524"/>
            <a:ext cx="850445" cy="71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46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36000" y="188640"/>
            <a:ext cx="10758149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36000" y="1135095"/>
            <a:ext cx="11520000" cy="46701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79EA060-4BE0-4C01-A250-BD9D26FDFA76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4149" y="188639"/>
            <a:ext cx="1027536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56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81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8">
            <a:extLst>
              <a:ext uri="{FF2B5EF4-FFF2-40B4-BE49-F238E27FC236}">
                <a16:creationId xmlns:a16="http://schemas.microsoft.com/office/drawing/2014/main" id="{B3A7AA5E-639E-42D6-BC5C-D3F801BD91EB}"/>
              </a:ext>
            </a:extLst>
          </p:cNvPr>
          <p:cNvSpPr txBox="1">
            <a:spLocks/>
          </p:cNvSpPr>
          <p:nvPr/>
        </p:nvSpPr>
        <p:spPr>
          <a:xfrm>
            <a:off x="213462" y="5041532"/>
            <a:ext cx="11766014" cy="8524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CL" sz="180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99DC39DD-F2F7-F573-9ECF-FE5F0E5D29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08592" cy="5236083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203F641A-665E-0D57-A1E4-9CCDBAAB3B2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55" t="6530" r="9116" b="37847"/>
          <a:stretch/>
        </p:blipFill>
        <p:spPr>
          <a:xfrm>
            <a:off x="0" y="6200057"/>
            <a:ext cx="12192000" cy="657943"/>
          </a:xfrm>
          <a:prstGeom prst="rect">
            <a:avLst/>
          </a:prstGeom>
        </p:spPr>
      </p:pic>
      <p:sp>
        <p:nvSpPr>
          <p:cNvPr id="20" name="Título 1">
            <a:extLst>
              <a:ext uri="{FF2B5EF4-FFF2-40B4-BE49-F238E27FC236}">
                <a16:creationId xmlns:a16="http://schemas.microsoft.com/office/drawing/2014/main" id="{04CA9D74-5C40-A8CC-9A32-B8B71D4E8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0550" y="6030809"/>
            <a:ext cx="7724775" cy="996437"/>
          </a:xfrm>
        </p:spPr>
        <p:txBody>
          <a:bodyPr>
            <a:noAutofit/>
          </a:bodyPr>
          <a:lstStyle/>
          <a:p>
            <a:pPr algn="r"/>
            <a:r>
              <a:rPr lang="es-CL">
                <a:solidFill>
                  <a:schemeClr val="bg1"/>
                </a:solidFill>
                <a:latin typeface="Abadi" panose="020B0604020104020204" pitchFamily="34" charset="0"/>
              </a:rPr>
              <a:t>Ficha postulación Fondos Interdisciplinarios</a:t>
            </a:r>
          </a:p>
        </p:txBody>
      </p:sp>
      <p:pic>
        <p:nvPicPr>
          <p:cNvPr id="2" name="Imagen 1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C85B6852-E812-EA88-9567-12BBEED7C6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1667" y="383568"/>
            <a:ext cx="4052429" cy="5731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645153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466B9D-B225-4A2F-915B-D9385EA11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034" y="233616"/>
            <a:ext cx="10972800" cy="996437"/>
          </a:xfrm>
        </p:spPr>
        <p:txBody>
          <a:bodyPr>
            <a:noAutofit/>
          </a:bodyPr>
          <a:lstStyle/>
          <a:p>
            <a:r>
              <a:rPr lang="es-CL" sz="3200">
                <a:solidFill>
                  <a:schemeClr val="bg1"/>
                </a:solidFill>
                <a:latin typeface="Abadi" panose="020B0604020104020204" pitchFamily="34" charset="0"/>
              </a:rPr>
              <a:t>Condiciones de Bases Fondos </a:t>
            </a:r>
            <a:r>
              <a:rPr lang="es-CL" sz="3200">
                <a:latin typeface="Abadi" panose="020B0604020104020204" pitchFamily="34" charset="0"/>
              </a:rPr>
              <a:t>Proyectos asignaturas del</a:t>
            </a:r>
            <a:br>
              <a:rPr lang="es-CL" sz="3200">
                <a:latin typeface="Abadi" panose="020B0604020104020204" pitchFamily="34" charset="0"/>
              </a:rPr>
            </a:br>
            <a:r>
              <a:rPr lang="es-CL" sz="3200">
                <a:latin typeface="Abadi" panose="020B0604020104020204" pitchFamily="34" charset="0"/>
              </a:rPr>
              <a:t>Plan de VcM </a:t>
            </a:r>
            <a:br>
              <a:rPr lang="es-CL" sz="3200">
                <a:latin typeface="Abadi" panose="020B0604020104020204" pitchFamily="34" charset="0"/>
              </a:rPr>
            </a:br>
            <a:endParaRPr lang="es-CL" sz="320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30E7A732-64D8-4DC2-A878-9112A5FF2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s-CL" sz="1400" dirty="0">
              <a:latin typeface="Abadi" panose="020B0604020104020204" pitchFamily="34" charset="0"/>
            </a:endParaRPr>
          </a:p>
          <a:p>
            <a:pPr marL="354013" lvl="1" indent="-354013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L" sz="1400" dirty="0">
                <a:effectLst/>
                <a:latin typeface="Abadi" panose="020B06040201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Apertura de los FFCC-20 2024: </a:t>
            </a:r>
            <a:r>
              <a:rPr lang="es-CL" sz="1400" dirty="0">
                <a:latin typeface="Abadi" panose="020B06040201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23</a:t>
            </a:r>
            <a:r>
              <a:rPr lang="es-CL" sz="1400" dirty="0">
                <a:effectLst/>
                <a:latin typeface="Abadi" panose="020B06040201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mayo</a:t>
            </a:r>
            <a:r>
              <a:rPr lang="es-CL" sz="1400" dirty="0">
                <a:latin typeface="Abadi" panose="020B06040201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</a:t>
            </a:r>
            <a:r>
              <a:rPr lang="es-CL" sz="1400" dirty="0">
                <a:effectLst/>
                <a:latin typeface="Abadi" panose="020B06040201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2024</a:t>
            </a:r>
          </a:p>
          <a:p>
            <a:pPr marL="354013" lvl="1" indent="-354013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L" sz="1400" dirty="0">
                <a:latin typeface="Abadi" panose="020B0604020104020204" pitchFamily="34" charset="0"/>
                <a:cs typeface="Calibri" panose="020F0502020204030204" pitchFamily="34" charset="0"/>
              </a:rPr>
              <a:t>Plazo máximo para enviar postulaciones de los proyectos del primer semestre: 21 de junio de 2024</a:t>
            </a:r>
          </a:p>
          <a:p>
            <a:pPr marL="354013" lvl="1" indent="-354013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L" sz="1400" dirty="0">
                <a:effectLst/>
                <a:latin typeface="Abadi" panose="020B06040201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Fecha máxima para realizar gastos con cargo a estos fondos </a:t>
            </a:r>
            <a:r>
              <a:rPr lang="es-CL" sz="1400" dirty="0">
                <a:latin typeface="Abadi" panose="020B06040201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30 de octubre de </a:t>
            </a:r>
            <a:r>
              <a:rPr lang="es-CL" sz="1400" dirty="0">
                <a:effectLst/>
                <a:latin typeface="Abadi" panose="020B06040201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2024.</a:t>
            </a:r>
          </a:p>
          <a:p>
            <a:pPr marL="354013" lvl="1" indent="-354013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CL" sz="1400" dirty="0">
                <a:latin typeface="Abadi" panose="020B06040201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Monto de ejecución según carreras involucradas: </a:t>
            </a:r>
            <a:endParaRPr lang="es-ES" sz="1400" dirty="0">
              <a:effectLst/>
              <a:latin typeface="Abadi" panose="020B0604020104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ES" sz="14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Postulación de una única carrera: $800.000 brutos 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ES" sz="14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Postulación de dos carreras: $1.500.000 - $2.500.000 brutos 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ES" sz="14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Postulación de tres o más carreras: $2.000.000 - $3.500.000 brutos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s-CL" sz="14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actividad de carácter interdisciplinario debe ser realizada en conjunto con una única institución, organización o espacio territorial externa con o sin convenio, evidencia básica de bidireccionalidad que pude se demostrada mediante cartas de compromisos, convenios, fondos concursables adjudicados, entre otros.</a:t>
            </a:r>
            <a:endParaRPr lang="es-CL" sz="14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br>
              <a:rPr lang="es-CL" sz="1400" dirty="0">
                <a:solidFill>
                  <a:srgbClr val="393939"/>
                </a:solidFill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</a:br>
            <a:endParaRPr lang="es-CL" sz="1400" dirty="0">
              <a:latin typeface="Abadi" panose="020B0604020104020204" pitchFamily="34" charset="0"/>
            </a:endParaRPr>
          </a:p>
        </p:txBody>
      </p:sp>
      <p:pic>
        <p:nvPicPr>
          <p:cNvPr id="4" name="Imagen 3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AB503A57-C6E6-B5D2-E73C-E0F75885C2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550" y="5346010"/>
            <a:ext cx="1068977" cy="151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82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4A75B2-7CF7-5228-3E06-5CF082F8C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124"/>
            <a:ext cx="10972800" cy="966336"/>
          </a:xfrm>
        </p:spPr>
        <p:txBody>
          <a:bodyPr/>
          <a:lstStyle/>
          <a:p>
            <a:r>
              <a:rPr lang="es-CL">
                <a:solidFill>
                  <a:schemeClr val="bg1"/>
                </a:solidFill>
                <a:latin typeface="Abadi" panose="020B0604020104020204" pitchFamily="34" charset="0"/>
              </a:rPr>
              <a:t>Antecedentes Generales de la Actividad </a:t>
            </a:r>
            <a:endParaRPr lang="es-CL">
              <a:latin typeface="Abadi" panose="020B0604020104020204" pitchFamily="34" charset="0"/>
            </a:endParaRP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C0B14FFC-6C85-8F63-97F7-B3EC2388E1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8601835"/>
              </p:ext>
            </p:extLst>
          </p:nvPr>
        </p:nvGraphicFramePr>
        <p:xfrm>
          <a:off x="609600" y="979715"/>
          <a:ext cx="10972800" cy="487882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116366">
                  <a:extLst>
                    <a:ext uri="{9D8B030D-6E8A-4147-A177-3AD203B41FA5}">
                      <a16:colId xmlns:a16="http://schemas.microsoft.com/office/drawing/2014/main" val="1391147438"/>
                    </a:ext>
                  </a:extLst>
                </a:gridCol>
                <a:gridCol w="7856434">
                  <a:extLst>
                    <a:ext uri="{9D8B030D-6E8A-4147-A177-3AD203B41FA5}">
                      <a16:colId xmlns:a16="http://schemas.microsoft.com/office/drawing/2014/main" val="414990020"/>
                    </a:ext>
                  </a:extLst>
                </a:gridCol>
              </a:tblGrid>
              <a:tr h="652339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s-CL" sz="1800" b="1" kern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Nombre de la iniciativa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943346"/>
                  </a:ext>
                </a:extLst>
              </a:tr>
              <a:tr h="6523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8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badi" panose="020B0604020104020204" pitchFamily="34" charset="0"/>
                        </a:rPr>
                        <a:t>Contribución interna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614028"/>
                  </a:ext>
                </a:extLst>
              </a:tr>
              <a:tr h="8837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800" b="1" kern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Carrera(s) o Unidad(es)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371884"/>
                  </a:ext>
                </a:extLst>
              </a:tr>
              <a:tr h="5229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800" b="1" kern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Facultad(es)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886982"/>
                  </a:ext>
                </a:extLst>
              </a:tr>
              <a:tr h="4731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800" b="1" kern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Sede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706749"/>
                  </a:ext>
                </a:extLst>
              </a:tr>
              <a:tr h="423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800" b="1" kern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Fecha(s) de realización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750783"/>
                  </a:ext>
                </a:extLst>
              </a:tr>
              <a:tr h="618591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</a:pPr>
                      <a:r>
                        <a:rPr lang="es-CL" sz="1800" b="1" kern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Socio Comunitario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203792"/>
                  </a:ext>
                </a:extLst>
              </a:tr>
              <a:tr h="652339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</a:pPr>
                      <a:r>
                        <a:rPr lang="es-CL" sz="1800" b="1" kern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Datos de contacto Jefe de Proyecto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920992"/>
                  </a:ext>
                </a:extLst>
              </a:tr>
            </a:tbl>
          </a:graphicData>
        </a:graphic>
      </p:graphicFrame>
      <p:pic>
        <p:nvPicPr>
          <p:cNvPr id="5" name="Imagen 4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A70E71BC-2F69-6BD9-20AF-CCCBD23DDC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5505808"/>
            <a:ext cx="1068977" cy="151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89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3FDC23-AA4F-662D-B631-A0260A3F5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9021"/>
            <a:ext cx="10972800" cy="669010"/>
          </a:xfrm>
        </p:spPr>
        <p:txBody>
          <a:bodyPr>
            <a:noAutofit/>
          </a:bodyPr>
          <a:lstStyle/>
          <a:p>
            <a:r>
              <a:rPr lang="es-CL">
                <a:solidFill>
                  <a:schemeClr val="bg1"/>
                </a:solidFill>
                <a:latin typeface="Abadi" panose="020B0604020104020204" pitchFamily="34" charset="0"/>
              </a:rPr>
              <a:t>Contribución Interna </a:t>
            </a:r>
            <a:endParaRPr lang="es-CL">
              <a:latin typeface="Abadi" panose="020B0604020104020204" pitchFamily="34" charset="0"/>
            </a:endParaRP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BA91919D-57C6-5BBF-268E-B1FE1D9484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021986"/>
              </p:ext>
            </p:extLst>
          </p:nvPr>
        </p:nvGraphicFramePr>
        <p:xfrm>
          <a:off x="609600" y="953992"/>
          <a:ext cx="11289632" cy="483149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911250954"/>
                    </a:ext>
                  </a:extLst>
                </a:gridCol>
                <a:gridCol w="8698832">
                  <a:extLst>
                    <a:ext uri="{9D8B030D-6E8A-4147-A177-3AD203B41FA5}">
                      <a16:colId xmlns:a16="http://schemas.microsoft.com/office/drawing/2014/main" val="1341819163"/>
                    </a:ext>
                  </a:extLst>
                </a:gridCol>
              </a:tblGrid>
              <a:tr h="8431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800" b="1">
                          <a:solidFill>
                            <a:srgbClr val="AC2335"/>
                          </a:solidFill>
                          <a:latin typeface="Abadi" panose="020B0604020104020204" pitchFamily="34" charset="0"/>
                        </a:rPr>
                        <a:t>Asignaturas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07246"/>
                  </a:ext>
                </a:extLst>
              </a:tr>
              <a:tr h="15302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800" b="1">
                          <a:solidFill>
                            <a:srgbClr val="AC2335"/>
                          </a:solidFill>
                          <a:latin typeface="Abadi" panose="020B0604020104020204" pitchFamily="34" charset="0"/>
                        </a:rPr>
                        <a:t>Número de estudiantes que cursan las asignaturas en la sede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5192139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b="1">
                          <a:solidFill>
                            <a:srgbClr val="AC2335"/>
                          </a:solidFill>
                          <a:latin typeface="Abadi" panose="020B0604020104020204" pitchFamily="34" charset="0"/>
                        </a:rPr>
                        <a:t>Número de estudiantes que participaran del proyecto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s-CL" sz="1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207948"/>
                  </a:ext>
                </a:extLst>
              </a:tr>
              <a:tr h="7105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800" b="1">
                          <a:solidFill>
                            <a:srgbClr val="AC2335"/>
                          </a:solidFill>
                          <a:latin typeface="Abadi" panose="020B0604020104020204" pitchFamily="34" charset="0"/>
                        </a:rPr>
                        <a:t>Objetivo contribución Interna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171481"/>
                  </a:ext>
                </a:extLst>
              </a:tr>
              <a:tr h="8331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800" b="1" kern="1200">
                          <a:solidFill>
                            <a:srgbClr val="AC2335"/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Descripción de la actividad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sz="10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591770"/>
                  </a:ext>
                </a:extLst>
              </a:tr>
            </a:tbl>
          </a:graphicData>
        </a:graphic>
      </p:graphicFrame>
      <p:pic>
        <p:nvPicPr>
          <p:cNvPr id="5" name="Imagen 4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52AE8C95-156E-D189-2106-D354BAC911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550" y="5346010"/>
            <a:ext cx="1068977" cy="151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274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466B9D-B225-4A2F-915B-D9385EA11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19" y="6099"/>
            <a:ext cx="10972800" cy="996437"/>
          </a:xfrm>
        </p:spPr>
        <p:txBody>
          <a:bodyPr/>
          <a:lstStyle/>
          <a:p>
            <a:r>
              <a:rPr lang="es-CL">
                <a:solidFill>
                  <a:schemeClr val="bg1"/>
                </a:solidFill>
                <a:latin typeface="Abadi" panose="020B0604020104020204" pitchFamily="34" charset="0"/>
              </a:rPr>
              <a:t>Contribución Interna </a:t>
            </a:r>
          </a:p>
        </p:txBody>
      </p:sp>
      <p:graphicFrame>
        <p:nvGraphicFramePr>
          <p:cNvPr id="8" name="Marcador de contenido 3">
            <a:extLst>
              <a:ext uri="{FF2B5EF4-FFF2-40B4-BE49-F238E27FC236}">
                <a16:creationId xmlns:a16="http://schemas.microsoft.com/office/drawing/2014/main" id="{DE082510-AF76-44F4-8944-332B3D257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1225519"/>
              </p:ext>
            </p:extLst>
          </p:nvPr>
        </p:nvGraphicFramePr>
        <p:xfrm>
          <a:off x="331304" y="1002536"/>
          <a:ext cx="11606696" cy="561380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125293">
                  <a:extLst>
                    <a:ext uri="{9D8B030D-6E8A-4147-A177-3AD203B41FA5}">
                      <a16:colId xmlns:a16="http://schemas.microsoft.com/office/drawing/2014/main" val="3647079079"/>
                    </a:ext>
                  </a:extLst>
                </a:gridCol>
                <a:gridCol w="9481403">
                  <a:extLst>
                    <a:ext uri="{9D8B030D-6E8A-4147-A177-3AD203B41FA5}">
                      <a16:colId xmlns:a16="http://schemas.microsoft.com/office/drawing/2014/main" val="3585732815"/>
                    </a:ext>
                  </a:extLst>
                </a:gridCol>
              </a:tblGrid>
              <a:tr h="1722376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badi" panose="020B0604020104020204" pitchFamily="34" charset="0"/>
                        </a:rPr>
                        <a:t>Resultado de Aprendizaje del curso que se desarrolla con esta actividad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600" b="1">
                        <a:solidFill>
                          <a:schemeClr val="accent2">
                            <a:lumMod val="75000"/>
                          </a:schemeClr>
                        </a:solidFill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es-CL" sz="10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413595"/>
                  </a:ext>
                </a:extLst>
              </a:tr>
              <a:tr h="89028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CL" sz="16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badi" panose="020B0604020104020204" pitchFamily="34" charset="0"/>
                        </a:rPr>
                        <a:t>Qué aporta este proyecto de VcM al logro del resultado de aprendizaje descrito anteriormente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Symbol" panose="05050102010706020507" pitchFamily="18" charset="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0889730"/>
                  </a:ext>
                </a:extLst>
              </a:tr>
              <a:tr h="7379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 b="1" kern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Describa que aporta el trabajo interdisciplinario al proceso formativo de los estudiantes </a:t>
                      </a:r>
                      <a:endParaRPr lang="es-CL" sz="1600" b="1" kern="1200">
                        <a:solidFill>
                          <a:schemeClr val="accent2">
                            <a:lumMod val="75000"/>
                          </a:schemeClr>
                        </a:solidFill>
                        <a:latin typeface="Abadi" panose="020B0604020104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2822063"/>
                  </a:ext>
                </a:extLst>
              </a:tr>
              <a:tr h="1270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600" b="1" kern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Retroalimentación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600" b="1" kern="1200">
                        <a:solidFill>
                          <a:schemeClr val="accent2">
                            <a:lumMod val="75000"/>
                          </a:schemeClr>
                        </a:solidFill>
                        <a:latin typeface="Abadi" panose="020B0604020104020204" pitchFamily="34" charset="0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600" b="1" kern="1200">
                        <a:solidFill>
                          <a:schemeClr val="accent2">
                            <a:lumMod val="75000"/>
                          </a:schemeClr>
                        </a:solidFill>
                        <a:latin typeface="Abadi" panose="020B0604020104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i="0" u="none" strike="noStrike" baseline="0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5009480"/>
                  </a:ext>
                </a:extLst>
              </a:tr>
            </a:tbl>
          </a:graphicData>
        </a:graphic>
      </p:graphicFrame>
      <p:pic>
        <p:nvPicPr>
          <p:cNvPr id="4" name="Imagen 3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ECBD9727-6D95-C0BB-2DBD-1DDF253ABD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550" y="5346010"/>
            <a:ext cx="1068977" cy="151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958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466B9D-B225-4A2F-915B-D9385EA11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" y="0"/>
            <a:ext cx="10972800" cy="996437"/>
          </a:xfrm>
        </p:spPr>
        <p:txBody>
          <a:bodyPr/>
          <a:lstStyle/>
          <a:p>
            <a:r>
              <a:rPr lang="es-CL">
                <a:solidFill>
                  <a:schemeClr val="bg1"/>
                </a:solidFill>
                <a:latin typeface="Abadi" panose="020B0604020104020204" pitchFamily="34" charset="0"/>
              </a:rPr>
              <a:t>Contribución </a:t>
            </a:r>
            <a:r>
              <a:rPr lang="es-CL">
                <a:latin typeface="Abadi" panose="020B0604020104020204" pitchFamily="34" charset="0"/>
              </a:rPr>
              <a:t>Externa</a:t>
            </a:r>
            <a:r>
              <a:rPr lang="es-CL">
                <a:solidFill>
                  <a:schemeClr val="bg1"/>
                </a:solidFill>
                <a:latin typeface="Abadi" panose="020B0604020104020204" pitchFamily="34" charset="0"/>
              </a:rPr>
              <a:t> </a:t>
            </a:r>
          </a:p>
        </p:txBody>
      </p:sp>
      <p:graphicFrame>
        <p:nvGraphicFramePr>
          <p:cNvPr id="8" name="Marcador de contenido 3">
            <a:extLst>
              <a:ext uri="{FF2B5EF4-FFF2-40B4-BE49-F238E27FC236}">
                <a16:creationId xmlns:a16="http://schemas.microsoft.com/office/drawing/2014/main" id="{DE082510-AF76-44F4-8944-332B3D257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2398205"/>
              </p:ext>
            </p:extLst>
          </p:nvPr>
        </p:nvGraphicFramePr>
        <p:xfrm>
          <a:off x="331304" y="1234547"/>
          <a:ext cx="11606696" cy="520031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971454">
                  <a:extLst>
                    <a:ext uri="{9D8B030D-6E8A-4147-A177-3AD203B41FA5}">
                      <a16:colId xmlns:a16="http://schemas.microsoft.com/office/drawing/2014/main" val="3647079079"/>
                    </a:ext>
                  </a:extLst>
                </a:gridCol>
                <a:gridCol w="8635242">
                  <a:extLst>
                    <a:ext uri="{9D8B030D-6E8A-4147-A177-3AD203B41FA5}">
                      <a16:colId xmlns:a16="http://schemas.microsoft.com/office/drawing/2014/main" val="3585732815"/>
                    </a:ext>
                  </a:extLst>
                </a:gridCol>
              </a:tblGrid>
              <a:tr h="3154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8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badi" panose="020B0604020104020204" pitchFamily="34" charset="0"/>
                        </a:rPr>
                        <a:t>Descripción de Problema o Necesidad detectada en el entorno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800" b="1">
                        <a:solidFill>
                          <a:schemeClr val="accent2">
                            <a:lumMod val="75000"/>
                          </a:schemeClr>
                        </a:solidFill>
                        <a:latin typeface="Abadi" panose="020B0604020104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800" b="1">
                        <a:solidFill>
                          <a:schemeClr val="accent2">
                            <a:lumMod val="75000"/>
                          </a:schemeClr>
                        </a:solidFill>
                        <a:latin typeface="Abadi" panose="020B0604020104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800" b="1">
                        <a:solidFill>
                          <a:schemeClr val="accent2">
                            <a:lumMod val="75000"/>
                          </a:schemeClr>
                        </a:solidFill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413595"/>
                  </a:ext>
                </a:extLst>
              </a:tr>
              <a:tr h="607382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s-CL" sz="1800" b="1" kern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Objetivo de Contribución Externa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800" b="1">
                        <a:solidFill>
                          <a:schemeClr val="accent2">
                            <a:lumMod val="75000"/>
                          </a:schemeClr>
                        </a:solidFill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lvl="0" indent="-2286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s-CL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Symbol" panose="05050102010706020507" pitchFamily="18" charset="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0889730"/>
                  </a:ext>
                </a:extLst>
              </a:tr>
              <a:tr h="11312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800" b="1" kern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Descripción de beneficiarios directos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800" b="1" kern="1200">
                        <a:solidFill>
                          <a:schemeClr val="accent2">
                            <a:lumMod val="75000"/>
                          </a:schemeClr>
                        </a:solidFill>
                        <a:latin typeface="Abadi" panose="020B0604020104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953091"/>
                  </a:ext>
                </a:extLst>
              </a:tr>
            </a:tbl>
          </a:graphicData>
        </a:graphic>
      </p:graphicFrame>
      <p:pic>
        <p:nvPicPr>
          <p:cNvPr id="4" name="Imagen 3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48713597-B29E-EDB8-A6EA-86ABC30805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550" y="5346010"/>
            <a:ext cx="1068977" cy="151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8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8783A5-94F0-8905-747D-DDDFB66BE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68" y="0"/>
            <a:ext cx="10972800" cy="966336"/>
          </a:xfrm>
        </p:spPr>
        <p:txBody>
          <a:bodyPr/>
          <a:lstStyle/>
          <a:p>
            <a:r>
              <a:rPr lang="es-CL">
                <a:solidFill>
                  <a:schemeClr val="bg1"/>
                </a:solidFill>
                <a:latin typeface="Abadi" panose="020B0604020104020204" pitchFamily="34" charset="0"/>
              </a:rPr>
              <a:t>Contribución </a:t>
            </a:r>
            <a:r>
              <a:rPr lang="es-CL">
                <a:latin typeface="Abadi" panose="020B0604020104020204" pitchFamily="34" charset="0"/>
              </a:rPr>
              <a:t>Externa</a:t>
            </a:r>
            <a:r>
              <a:rPr lang="es-CL">
                <a:solidFill>
                  <a:schemeClr val="bg1"/>
                </a:solidFill>
                <a:latin typeface="Abadi" panose="020B0604020104020204" pitchFamily="34" charset="0"/>
              </a:rPr>
              <a:t> </a:t>
            </a:r>
            <a:endParaRPr lang="es-CL">
              <a:latin typeface="Abadi" panose="020B0604020104020204" pitchFamily="34" charset="0"/>
            </a:endParaRP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812EB454-E0A8-AD3B-1209-E3F28AEBC3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1649212"/>
              </p:ext>
            </p:extLst>
          </p:nvPr>
        </p:nvGraphicFramePr>
        <p:xfrm>
          <a:off x="609600" y="1620672"/>
          <a:ext cx="10847462" cy="438280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042303">
                  <a:extLst>
                    <a:ext uri="{9D8B030D-6E8A-4147-A177-3AD203B41FA5}">
                      <a16:colId xmlns:a16="http://schemas.microsoft.com/office/drawing/2014/main" val="602907411"/>
                    </a:ext>
                  </a:extLst>
                </a:gridCol>
                <a:gridCol w="7805159">
                  <a:extLst>
                    <a:ext uri="{9D8B030D-6E8A-4147-A177-3AD203B41FA5}">
                      <a16:colId xmlns:a16="http://schemas.microsoft.com/office/drawing/2014/main" val="2067276597"/>
                    </a:ext>
                  </a:extLst>
                </a:gridCol>
              </a:tblGrid>
              <a:tr h="1040642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b="1" kern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Descripción del mecanismo formal   a través del que se entregaran los resultados del proyecto a la contra parte del entorno.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529098"/>
                  </a:ext>
                </a:extLst>
              </a:tr>
              <a:tr h="1146411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b="1" kern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Descripción de productos que se entregara al socio comunitario</a:t>
                      </a:r>
                    </a:p>
                    <a:p>
                      <a:endParaRPr lang="es-CL" sz="18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437936"/>
                  </a:ext>
                </a:extLst>
              </a:tr>
              <a:tr h="1731049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b="1" kern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Es posible realizar una evaluación de impacto/Contribución  externo en este proyecto</a:t>
                      </a:r>
                    </a:p>
                    <a:p>
                      <a:endParaRPr lang="es-CL" sz="180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>
                        <a:solidFill>
                          <a:schemeClr val="tx1"/>
                        </a:solidFill>
                      </a:endParaRPr>
                    </a:p>
                    <a:p>
                      <a:endParaRPr lang="es-ES" sz="1200" baseline="0">
                        <a:solidFill>
                          <a:schemeClr val="tx1"/>
                        </a:solidFill>
                      </a:endParaRPr>
                    </a:p>
                    <a:p>
                      <a:endParaRPr lang="es-CL" sz="1200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632787"/>
                  </a:ext>
                </a:extLst>
              </a:tr>
            </a:tbl>
          </a:graphicData>
        </a:graphic>
      </p:graphicFrame>
      <p:pic>
        <p:nvPicPr>
          <p:cNvPr id="5" name="Imagen 4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05EACCF9-9C69-6FED-D3C5-3C3549A6A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2612" y="5736628"/>
            <a:ext cx="839576" cy="118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707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2EB747-1310-45A1-89C4-C2B6026EF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972800" cy="966336"/>
          </a:xfrm>
        </p:spPr>
        <p:txBody>
          <a:bodyPr/>
          <a:lstStyle/>
          <a:p>
            <a:r>
              <a:rPr lang="es-CL">
                <a:latin typeface="Abadi" panose="020B0604020104020204" pitchFamily="34" charset="0"/>
              </a:rPr>
              <a:t>Ingresos Esperados del Proyecto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97B4EC65-E76C-426E-9488-063DFF1E9C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5389288"/>
              </p:ext>
            </p:extLst>
          </p:nvPr>
        </p:nvGraphicFramePr>
        <p:xfrm>
          <a:off x="609600" y="3150270"/>
          <a:ext cx="10972800" cy="174041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7650236">
                  <a:extLst>
                    <a:ext uri="{9D8B030D-6E8A-4147-A177-3AD203B41FA5}">
                      <a16:colId xmlns:a16="http://schemas.microsoft.com/office/drawing/2014/main" val="1887024502"/>
                    </a:ext>
                  </a:extLst>
                </a:gridCol>
                <a:gridCol w="3322564">
                  <a:extLst>
                    <a:ext uri="{9D8B030D-6E8A-4147-A177-3AD203B41FA5}">
                      <a16:colId xmlns:a16="http://schemas.microsoft.com/office/drawing/2014/main" val="13445740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4000">
                          <a:effectLst/>
                          <a:latin typeface="Abadi" panose="020B0604020104020204" pitchFamily="34" charset="0"/>
                        </a:rPr>
                        <a:t>TOTAL PROYECTO</a:t>
                      </a:r>
                      <a:endParaRPr lang="es-CL" sz="36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4000">
                          <a:effectLst/>
                          <a:latin typeface="Abadi" panose="020B0604020104020204" pitchFamily="34" charset="0"/>
                        </a:rPr>
                        <a:t>$0</a:t>
                      </a:r>
                      <a:endParaRPr lang="es-CL" sz="36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47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  <a:latin typeface="Abadi" panose="020B0604020104020204" pitchFamily="34" charset="0"/>
                        </a:rPr>
                        <a:t>Monto Solicitado a este Fondo Concursable </a:t>
                      </a:r>
                      <a:endParaRPr lang="es-CL" sz="20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  <a:latin typeface="Abadi" panose="020B0604020104020204" pitchFamily="34" charset="0"/>
                        </a:rPr>
                        <a:t>$0</a:t>
                      </a:r>
                      <a:endParaRPr lang="es-CL" sz="20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2102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  <a:latin typeface="Abadi" panose="020B0604020104020204" pitchFamily="34" charset="0"/>
                        </a:rPr>
                        <a:t>Aportes externos (en dinero):</a:t>
                      </a:r>
                      <a:endParaRPr lang="es-CL" sz="20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  <a:latin typeface="Abadi" panose="020B0604020104020204" pitchFamily="34" charset="0"/>
                        </a:rPr>
                        <a:t>$ 0</a:t>
                      </a:r>
                      <a:endParaRPr lang="es-CL" sz="20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30405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  <a:latin typeface="Abadi" panose="020B0604020104020204" pitchFamily="34" charset="0"/>
                        </a:rPr>
                        <a:t>Aportes externos (valorizados):</a:t>
                      </a:r>
                      <a:endParaRPr lang="es-CL" sz="20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  <a:latin typeface="Abadi" panose="020B0604020104020204" pitchFamily="34" charset="0"/>
                        </a:rPr>
                        <a:t>$ 0</a:t>
                      </a:r>
                      <a:endParaRPr lang="es-CL" sz="20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2402401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0A394001-9F01-B083-5014-CD320E366709}"/>
              </a:ext>
            </a:extLst>
          </p:cNvPr>
          <p:cNvSpPr txBox="1"/>
          <p:nvPr/>
        </p:nvSpPr>
        <p:spPr>
          <a:xfrm>
            <a:off x="365359" y="5948945"/>
            <a:ext cx="10242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200">
                <a:solidFill>
                  <a:srgbClr val="FF0000"/>
                </a:solidFill>
                <a:latin typeface="Abadi" panose="020B0604020104020204" pitchFamily="34" charset="0"/>
              </a:rPr>
              <a:t>IMPORTANTE: </a:t>
            </a:r>
            <a:r>
              <a:rPr lang="es-ES" sz="1200">
                <a:solidFill>
                  <a:srgbClr val="FF0000"/>
                </a:solidFill>
                <a:latin typeface="Abadi" panose="020B0604020104020204" pitchFamily="34" charset="0"/>
              </a:rPr>
              <a:t>Presupuesto según carreras involucradas: Postulación de una única carrera: 800.000 brutos. Postulación de dos carreras: 1.500.000 - 2.500.000 brutos. Postulación de tres o más carreras: 2.000.000 - 3.500.000 brutos. *Los montos finales de asignación dependerán de la naturaleza del proyecto y serán consensuados con los equipos de proyectos. *No es posible traspasar recursos para el siguiente semestre académico, ni para el desarrollo de otras actividades de la carrera o facultad. Los fondos asignados a través de Fondos Concursables serán de carácter no reembolsable.</a:t>
            </a:r>
          </a:p>
        </p:txBody>
      </p:sp>
      <p:pic>
        <p:nvPicPr>
          <p:cNvPr id="5" name="Imagen 4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0CAC4721-F3EC-3D9B-4449-88408CB7CC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550" y="5346010"/>
            <a:ext cx="1068977" cy="151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730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CF07A1-E619-45F2-8089-B354C4FD2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972800" cy="966336"/>
          </a:xfrm>
        </p:spPr>
        <p:txBody>
          <a:bodyPr/>
          <a:lstStyle/>
          <a:p>
            <a:r>
              <a:rPr lang="es-CL">
                <a:latin typeface="Abadi" panose="020B0604020104020204" pitchFamily="34" charset="0"/>
              </a:rPr>
              <a:t>Estructura de Gastos del Proyecto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94C17E0-5413-49E6-9D62-F0FD8B05A701}"/>
              </a:ext>
            </a:extLst>
          </p:cNvPr>
          <p:cNvSpPr txBox="1"/>
          <p:nvPr/>
        </p:nvSpPr>
        <p:spPr>
          <a:xfrm>
            <a:off x="350473" y="5903244"/>
            <a:ext cx="10115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200">
                <a:solidFill>
                  <a:srgbClr val="FF0000"/>
                </a:solidFill>
                <a:latin typeface="Abadi" panose="020B0604020104020204" pitchFamily="34" charset="0"/>
              </a:rPr>
              <a:t>IMPORTANTE / </a:t>
            </a:r>
            <a:r>
              <a:rPr lang="es-ES" sz="1200">
                <a:solidFill>
                  <a:srgbClr val="FF0000"/>
                </a:solidFill>
                <a:latin typeface="Abadi" panose="020B0604020104020204" pitchFamily="34" charset="0"/>
              </a:rPr>
              <a:t>No se financiarán: Viajes al extranjero. Equipamiento/ Infraestructura y mobiliario (CAPEX). Productos a proveedores no sustentables. Sobresueldos docentes regulares. Arriendo de espacios físicos. Suscripciones o membresías. </a:t>
            </a:r>
            <a:r>
              <a:rPr lang="es-CL" sz="1200">
                <a:solidFill>
                  <a:srgbClr val="FF0000"/>
                </a:solidFill>
                <a:latin typeface="Abadi" panose="020B0604020104020204" pitchFamily="34" charset="0"/>
              </a:rPr>
              <a:t>En la columna “Solicitado a FFC” debe poner lo que está pidiendo a la UNAB a través de este fondo. En la columna “Aporte Externo” debe poner el valor en dinero o valorizado que será puesto por personas u organizaciones externas a la UNAB.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873F4EC-04F5-D6D2-ECFE-5C316A3C4A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785188"/>
              </p:ext>
            </p:extLst>
          </p:nvPr>
        </p:nvGraphicFramePr>
        <p:xfrm>
          <a:off x="632792" y="1833423"/>
          <a:ext cx="10972799" cy="20535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67045">
                  <a:extLst>
                    <a:ext uri="{9D8B030D-6E8A-4147-A177-3AD203B41FA5}">
                      <a16:colId xmlns:a16="http://schemas.microsoft.com/office/drawing/2014/main" val="306748636"/>
                    </a:ext>
                  </a:extLst>
                </a:gridCol>
                <a:gridCol w="1314541">
                  <a:extLst>
                    <a:ext uri="{9D8B030D-6E8A-4147-A177-3AD203B41FA5}">
                      <a16:colId xmlns:a16="http://schemas.microsoft.com/office/drawing/2014/main" val="1452600936"/>
                    </a:ext>
                  </a:extLst>
                </a:gridCol>
                <a:gridCol w="1650309">
                  <a:extLst>
                    <a:ext uri="{9D8B030D-6E8A-4147-A177-3AD203B41FA5}">
                      <a16:colId xmlns:a16="http://schemas.microsoft.com/office/drawing/2014/main" val="1411690469"/>
                    </a:ext>
                  </a:extLst>
                </a:gridCol>
                <a:gridCol w="1476939">
                  <a:extLst>
                    <a:ext uri="{9D8B030D-6E8A-4147-A177-3AD203B41FA5}">
                      <a16:colId xmlns:a16="http://schemas.microsoft.com/office/drawing/2014/main" val="3166899334"/>
                    </a:ext>
                  </a:extLst>
                </a:gridCol>
                <a:gridCol w="3563965">
                  <a:extLst>
                    <a:ext uri="{9D8B030D-6E8A-4147-A177-3AD203B41FA5}">
                      <a16:colId xmlns:a16="http://schemas.microsoft.com/office/drawing/2014/main" val="3768919827"/>
                    </a:ext>
                  </a:extLst>
                </a:gridCol>
              </a:tblGrid>
              <a:tr h="293370">
                <a:tc>
                  <a:txBody>
                    <a:bodyPr/>
                    <a:lstStyle/>
                    <a:p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Tipo de gasto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Cantidad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Solicitado a FFCC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Aporte Externo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Describa por qué necesita este apoyo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2152960"/>
                  </a:ext>
                </a:extLst>
              </a:tr>
              <a:tr h="293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 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L" sz="1400" kern="100">
                        <a:effectLst/>
                        <a:latin typeface="Abadi" panose="020B0604020104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$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$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 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0741321"/>
                  </a:ext>
                </a:extLst>
              </a:tr>
              <a:tr h="293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 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L" sz="1400" kern="100">
                        <a:effectLst/>
                        <a:latin typeface="Abadi" panose="020B0604020104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$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$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 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3770176"/>
                  </a:ext>
                </a:extLst>
              </a:tr>
              <a:tr h="293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 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L" sz="1400" kern="100">
                        <a:effectLst/>
                        <a:latin typeface="Abadi" panose="020B0604020104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$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$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 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1719385"/>
                  </a:ext>
                </a:extLst>
              </a:tr>
              <a:tr h="293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 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L" sz="1400" kern="100">
                        <a:effectLst/>
                        <a:latin typeface="Abadi" panose="020B0604020104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$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$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L" sz="1400" kern="100">
                        <a:effectLst/>
                        <a:latin typeface="Abadi" panose="020B0604020104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2379451"/>
                  </a:ext>
                </a:extLst>
              </a:tr>
              <a:tr h="293370">
                <a:tc>
                  <a:txBody>
                    <a:bodyPr/>
                    <a:lstStyle/>
                    <a:p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 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L" sz="1400" kern="100">
                        <a:effectLst/>
                        <a:latin typeface="Abadi" panose="020B0604020104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$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$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L" sz="1400" kern="100">
                        <a:effectLst/>
                        <a:latin typeface="Abadi" panose="020B0604020104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669781"/>
                  </a:ext>
                </a:extLst>
              </a:tr>
              <a:tr h="293370">
                <a:tc>
                  <a:txBody>
                    <a:bodyPr/>
                    <a:lstStyle/>
                    <a:p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TOTAL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L" sz="1400" kern="100">
                        <a:effectLst/>
                        <a:latin typeface="Abadi" panose="020B0604020104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$ 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kern="100">
                          <a:effectLst/>
                          <a:latin typeface="Abadi" panose="020B0604020104020204" pitchFamily="34" charset="0"/>
                        </a:rPr>
                        <a:t>$ </a:t>
                      </a:r>
                      <a:endParaRPr lang="es-CL" sz="1400" kern="100"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L" sz="1400" kern="100">
                        <a:effectLst/>
                        <a:latin typeface="Abadi" panose="020B0604020104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8818757"/>
                  </a:ext>
                </a:extLst>
              </a:tr>
            </a:tbl>
          </a:graphicData>
        </a:graphic>
      </p:graphicFrame>
      <p:pic>
        <p:nvPicPr>
          <p:cNvPr id="7" name="Imagen 6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527A6CE4-58FC-0A84-295A-7CB248B990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550" y="5346010"/>
            <a:ext cx="1068977" cy="151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90075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13E81C7322C7148B9033370E9096A1B" ma:contentTypeVersion="18" ma:contentTypeDescription="Crear nuevo documento." ma:contentTypeScope="" ma:versionID="791d642219f1a94426e4f04ccec59283">
  <xsd:schema xmlns:xsd="http://www.w3.org/2001/XMLSchema" xmlns:xs="http://www.w3.org/2001/XMLSchema" xmlns:p="http://schemas.microsoft.com/office/2006/metadata/properties" xmlns:ns2="e0de1b1a-4368-425f-be68-2d2b1e1530cc" xmlns:ns3="ebfeeb20-af50-4443-9c2a-58d9be86c963" targetNamespace="http://schemas.microsoft.com/office/2006/metadata/properties" ma:root="true" ma:fieldsID="f860a14d4e79875fa2a78062adda64f9" ns2:_="" ns3:_="">
    <xsd:import namespace="e0de1b1a-4368-425f-be68-2d2b1e1530cc"/>
    <xsd:import namespace="ebfeeb20-af50-4443-9c2a-58d9be86c9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e1b1a-4368-425f-be68-2d2b1e1530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71996052-62f5-4f90-af1f-7dc781ad549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feeb20-af50-4443-9c2a-58d9be86c96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c88a172-cf83-4a6a-a1e8-a5ca31f2cb09}" ma:internalName="TaxCatchAll" ma:showField="CatchAllData" ma:web="ebfeeb20-af50-4443-9c2a-58d9be86c9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bfeeb20-af50-4443-9c2a-58d9be86c963" xsi:nil="true"/>
    <lcf76f155ced4ddcb4097134ff3c332f xmlns="e0de1b1a-4368-425f-be68-2d2b1e1530cc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CC650A-AAB7-437B-9DE3-D04C12A99A2A}">
  <ds:schemaRefs>
    <ds:schemaRef ds:uri="e0de1b1a-4368-425f-be68-2d2b1e1530cc"/>
    <ds:schemaRef ds:uri="ebfeeb20-af50-4443-9c2a-58d9be86c96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6AB0C42-E501-4B8C-B96D-19B03EFA39A3}">
  <ds:schemaRefs>
    <ds:schemaRef ds:uri="e0de1b1a-4368-425f-be68-2d2b1e1530cc"/>
    <ds:schemaRef ds:uri="ebfeeb20-af50-4443-9c2a-58d9be86c96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ACB68B8-C711-4495-BC0A-F495795743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576</Words>
  <Application>Microsoft Office PowerPoint</Application>
  <PresentationFormat>Panorámica</PresentationFormat>
  <Paragraphs>81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Abadi</vt:lpstr>
      <vt:lpstr>Arial</vt:lpstr>
      <vt:lpstr>Arial Narrow</vt:lpstr>
      <vt:lpstr>Calibri</vt:lpstr>
      <vt:lpstr>Wingdings</vt:lpstr>
      <vt:lpstr>1_Tema de Office</vt:lpstr>
      <vt:lpstr>Tema de Office</vt:lpstr>
      <vt:lpstr>Ficha postulación Fondos Interdisciplinarios</vt:lpstr>
      <vt:lpstr>Condiciones de Bases Fondos Proyectos asignaturas del Plan de VcM  </vt:lpstr>
      <vt:lpstr>Antecedentes Generales de la Actividad </vt:lpstr>
      <vt:lpstr>Contribución Interna </vt:lpstr>
      <vt:lpstr>Contribución Interna </vt:lpstr>
      <vt:lpstr>Contribución Externa </vt:lpstr>
      <vt:lpstr>Contribución Externa </vt:lpstr>
      <vt:lpstr>Ingresos Esperados del Proyecto</vt:lpstr>
      <vt:lpstr>Estructura de Gastos del Proyecto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Dirección de Marketing y Comunicaciones</dc:title>
  <dc:creator>Barbara Duran Magnere</dc:creator>
  <cp:lastModifiedBy>María Jesús Cabello Gordon</cp:lastModifiedBy>
  <cp:revision>2</cp:revision>
  <dcterms:created xsi:type="dcterms:W3CDTF">2018-05-04T14:21:08Z</dcterms:created>
  <dcterms:modified xsi:type="dcterms:W3CDTF">2024-05-22T15:01:22Z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0x010100813E81C7322C7148B9033370E9096A1B</vt:lpwstr>
  </property>
  <property fmtid="{D5CDD505-2E9C-101B-9397-08002B2CF9AE}" pid="3" name="MediaServiceImageTags">
    <vt:lpwstr/>
  </property>
</Properties>
</file>