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3"/>
    <p:sldMasterId id="2147483712" r:id="rId4"/>
  </p:sldMasterIdLst>
  <p:notesMasterIdLst>
    <p:notesMasterId r:id="rId19"/>
  </p:notesMasterIdLst>
  <p:handoutMasterIdLst>
    <p:handoutMasterId r:id="rId20"/>
  </p:handoutMasterIdLst>
  <p:sldIdLst>
    <p:sldId id="2056" r:id="rId5"/>
    <p:sldId id="7921" r:id="rId6"/>
    <p:sldId id="7927" r:id="rId7"/>
    <p:sldId id="7919" r:id="rId8"/>
    <p:sldId id="7928" r:id="rId9"/>
    <p:sldId id="7929" r:id="rId10"/>
    <p:sldId id="258" r:id="rId11"/>
    <p:sldId id="263" r:id="rId12"/>
    <p:sldId id="259" r:id="rId13"/>
    <p:sldId id="260" r:id="rId14"/>
    <p:sldId id="261" r:id="rId15"/>
    <p:sldId id="262" r:id="rId16"/>
    <p:sldId id="7931" r:id="rId17"/>
    <p:sldId id="7932" r:id="rId18"/>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A5A4F36-5312-CC02-4CAA-D1B59A85A955}" name="Bárbara Natalia Rodríguez González" initials="BG" userId="S::barbara.rodriguez@unab.cl::1bc021fc-7865-437c-976a-c792740154b9" providerId="AD"/>
  <p188:author id="{E583E469-597C-C988-B942-7D69C69DB756}" name="Marjorie Susana Lara León" initials="ML" userId="S::marjorie.lara@unab.cl::0341718e-6dfb-4fcc-ae76-3c400f121a2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1D2F"/>
    <a:srgbClr val="1F628E"/>
    <a:srgbClr val="21FF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DBED569-4797-4DF1-A0F4-6AAB3CD982D8}" styleName="Estilo claro 3 - Acento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1.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2.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5CDE41EB-9339-23CB-5CF8-96CAD8A2763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a:extLst>
              <a:ext uri="{FF2B5EF4-FFF2-40B4-BE49-F238E27FC236}">
                <a16:creationId xmlns:a16="http://schemas.microsoft.com/office/drawing/2014/main" id="{020D939C-F6BD-E3F8-E1BE-A02147A2EA2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BCFE4DA-7E2C-4988-8B4B-C1057DAA3241}" type="datetimeFigureOut">
              <a:rPr lang="es-CL" smtClean="0"/>
              <a:t>26-08-2024</a:t>
            </a:fld>
            <a:endParaRPr lang="es-CL"/>
          </a:p>
        </p:txBody>
      </p:sp>
      <p:sp>
        <p:nvSpPr>
          <p:cNvPr id="4" name="Marcador de pie de página 3">
            <a:extLst>
              <a:ext uri="{FF2B5EF4-FFF2-40B4-BE49-F238E27FC236}">
                <a16:creationId xmlns:a16="http://schemas.microsoft.com/office/drawing/2014/main" id="{EC2B76E1-3E30-19C2-31DD-DE11CC36864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5" name="Marcador de número de diapositiva 4">
            <a:extLst>
              <a:ext uri="{FF2B5EF4-FFF2-40B4-BE49-F238E27FC236}">
                <a16:creationId xmlns:a16="http://schemas.microsoft.com/office/drawing/2014/main" id="{7526E4BD-1FB1-C689-7E5A-C9A7AFE57FE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38DE493-2FD5-4159-8782-D070246C359F}" type="slidenum">
              <a:rPr lang="es-CL" smtClean="0"/>
              <a:t>‹Nº›</a:t>
            </a:fld>
            <a:endParaRPr lang="es-CL"/>
          </a:p>
        </p:txBody>
      </p:sp>
    </p:spTree>
    <p:extLst>
      <p:ext uri="{BB962C8B-B14F-4D97-AF65-F5344CB8AC3E}">
        <p14:creationId xmlns:p14="http://schemas.microsoft.com/office/powerpoint/2010/main" val="20533717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71973E-4FEE-4C31-9236-451C1685851F}" type="datetimeFigureOut">
              <a:rPr lang="es-ES" smtClean="0"/>
              <a:t>26/08/2024</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8EBF5B-23F5-4006-98DA-F51114695948}" type="slidenum">
              <a:rPr lang="es-ES" smtClean="0"/>
              <a:t>‹Nº›</a:t>
            </a:fld>
            <a:endParaRPr lang="es-ES"/>
          </a:p>
        </p:txBody>
      </p:sp>
    </p:spTree>
    <p:extLst>
      <p:ext uri="{BB962C8B-B14F-4D97-AF65-F5344CB8AC3E}">
        <p14:creationId xmlns:p14="http://schemas.microsoft.com/office/powerpoint/2010/main" val="550808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a:t>You can safely remove this slide. This slide</a:t>
            </a:r>
            <a:r>
              <a:rPr lang="en-US" baseline="0"/>
              <a:t> design was provided by SlideModel.com – You can download more templates, shapes and elements for PowerPoint from http://slidemodel.com</a:t>
            </a:r>
            <a:endParaRPr lang="en-US"/>
          </a:p>
        </p:txBody>
      </p:sp>
      <p:sp>
        <p:nvSpPr>
          <p:cNvPr id="4" name="Slide Number Placeholder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C946254F-9338-4BA9-B7AC-A66622A3D0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918013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a:t>You can safely remove this slide. This slide</a:t>
            </a:r>
            <a:r>
              <a:rPr lang="en-US" baseline="0"/>
              <a:t> design was provided by SlideModel.com – You can download more templates, shapes and elements for PowerPoint from http://slidemodel.com</a:t>
            </a:r>
            <a:endParaRPr lang="en-US"/>
          </a:p>
        </p:txBody>
      </p:sp>
      <p:sp>
        <p:nvSpPr>
          <p:cNvPr id="4" name="Slide Number Placeholder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C946254F-9338-4BA9-B7AC-A66622A3D0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018135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pic>
        <p:nvPicPr>
          <p:cNvPr id="3" name="Imagen 2" descr="Imagen que contiene rojo, grande, blanco, tabla&#10;&#10;Descripción generada automáticamente">
            <a:extLst>
              <a:ext uri="{FF2B5EF4-FFF2-40B4-BE49-F238E27FC236}">
                <a16:creationId xmlns:a16="http://schemas.microsoft.com/office/drawing/2014/main" id="{76BCA5CA-6021-49F9-9178-C9F3D2E9D5B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868" b="21868"/>
          <a:stretch/>
        </p:blipFill>
        <p:spPr>
          <a:xfrm>
            <a:off x="1" y="-1"/>
            <a:ext cx="12191999" cy="6858001"/>
          </a:xfrm>
          <a:prstGeom prst="rect">
            <a:avLst/>
          </a:prstGeom>
        </p:spPr>
      </p:pic>
    </p:spTree>
    <p:extLst>
      <p:ext uri="{BB962C8B-B14F-4D97-AF65-F5344CB8AC3E}">
        <p14:creationId xmlns:p14="http://schemas.microsoft.com/office/powerpoint/2010/main" val="22129174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defTabSz="1218987"/>
            <a:fld id="{9578D6DB-6798-42D2-B9AD-FC6F1C72FC30}" type="datetimeFigureOut">
              <a:rPr lang="en-US" smtClean="0">
                <a:solidFill>
                  <a:prstClr val="black">
                    <a:tint val="75000"/>
                  </a:prstClr>
                </a:solidFill>
              </a:rPr>
              <a:pPr defTabSz="1218987"/>
              <a:t>8/26/2024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898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8987"/>
            <a:fld id="{E5EDE275-BE14-4364-AEA2-5F5667C0FD49}" type="slidenum">
              <a:rPr lang="en-US" smtClean="0">
                <a:solidFill>
                  <a:prstClr val="black">
                    <a:tint val="75000"/>
                  </a:prstClr>
                </a:solidFill>
              </a:rPr>
              <a:pPr defTabSz="1218987"/>
              <a:t>‹Nº›</a:t>
            </a:fld>
            <a:endParaRPr lang="en-US">
              <a:solidFill>
                <a:prstClr val="black">
                  <a:tint val="75000"/>
                </a:prstClr>
              </a:solidFill>
            </a:endParaRPr>
          </a:p>
        </p:txBody>
      </p:sp>
      <p:sp>
        <p:nvSpPr>
          <p:cNvPr id="7" name="Title 1"/>
          <p:cNvSpPr>
            <a:spLocks noGrp="1"/>
          </p:cNvSpPr>
          <p:nvPr>
            <p:ph type="ctrTitle" hasCustomPrompt="1"/>
          </p:nvPr>
        </p:nvSpPr>
        <p:spPr>
          <a:xfrm>
            <a:off x="627612" y="3043730"/>
            <a:ext cx="5472863" cy="2137870"/>
          </a:xfrm>
        </p:spPr>
        <p:txBody>
          <a:bodyPr lIns="0" tIns="0" rIns="0" bIns="0" anchor="b" anchorCtr="0">
            <a:noAutofit/>
          </a:bodyPr>
          <a:lstStyle>
            <a:lvl1pPr algn="l">
              <a:defRPr lang="en-US" sz="4000" b="0" kern="1200" smtClean="0">
                <a:solidFill>
                  <a:schemeClr val="tx1">
                    <a:lumMod val="75000"/>
                    <a:lumOff val="25000"/>
                  </a:schemeClr>
                </a:solidFill>
                <a:latin typeface="Arial" panose="020B0604020202020204" pitchFamily="34" charset="0"/>
                <a:ea typeface="+mj-ea"/>
                <a:cs typeface="Arial" panose="020B0604020202020204" pitchFamily="34" charset="0"/>
              </a:defRPr>
            </a:lvl1pPr>
          </a:lstStyle>
          <a:p>
            <a:r>
              <a:rPr lang="en-US"/>
              <a:t>CLICK TO EDIT</a:t>
            </a:r>
          </a:p>
        </p:txBody>
      </p:sp>
      <p:sp>
        <p:nvSpPr>
          <p:cNvPr id="8" name="Content Placeholder 6"/>
          <p:cNvSpPr>
            <a:spLocks noGrp="1"/>
          </p:cNvSpPr>
          <p:nvPr>
            <p:ph sz="quarter" idx="13"/>
          </p:nvPr>
        </p:nvSpPr>
        <p:spPr>
          <a:xfrm>
            <a:off x="614297" y="5357596"/>
            <a:ext cx="5481703" cy="738404"/>
          </a:xfrm>
        </p:spPr>
        <p:txBody>
          <a:bodyPr lIns="0" rIns="0">
            <a:normAutofit/>
          </a:bodyPr>
          <a:lstStyle>
            <a:lvl1pPr marL="0" indent="0">
              <a:buFontTx/>
              <a:buNone/>
              <a:defRPr sz="1800">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28646402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defTabSz="1218987"/>
            <a:fld id="{9578D6DB-6798-42D2-B9AD-FC6F1C72FC30}" type="datetimeFigureOut">
              <a:rPr lang="en-US" smtClean="0">
                <a:solidFill>
                  <a:prstClr val="black">
                    <a:tint val="75000"/>
                  </a:prstClr>
                </a:solidFill>
              </a:rPr>
              <a:pPr defTabSz="1218987"/>
              <a:t>8/26/2024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898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8987"/>
            <a:fld id="{E5EDE275-BE14-4364-AEA2-5F5667C0FD49}" type="slidenum">
              <a:rPr lang="en-US" smtClean="0">
                <a:solidFill>
                  <a:prstClr val="black">
                    <a:tint val="75000"/>
                  </a:prstClr>
                </a:solidFill>
              </a:rPr>
              <a:pPr defTabSz="1218987"/>
              <a:t>‹Nº›</a:t>
            </a:fld>
            <a:endParaRPr lang="en-US">
              <a:solidFill>
                <a:prstClr val="black">
                  <a:tint val="75000"/>
                </a:prstClr>
              </a:solidFill>
            </a:endParaRPr>
          </a:p>
        </p:txBody>
      </p:sp>
      <p:sp>
        <p:nvSpPr>
          <p:cNvPr id="7" name="Title 1"/>
          <p:cNvSpPr>
            <a:spLocks noGrp="1"/>
          </p:cNvSpPr>
          <p:nvPr>
            <p:ph type="ctrTitle" hasCustomPrompt="1"/>
          </p:nvPr>
        </p:nvSpPr>
        <p:spPr>
          <a:xfrm>
            <a:off x="627612" y="3043730"/>
            <a:ext cx="5472863" cy="2137870"/>
          </a:xfrm>
        </p:spPr>
        <p:txBody>
          <a:bodyPr lIns="0" tIns="0" rIns="0" bIns="0" anchor="b" anchorCtr="0">
            <a:noAutofit/>
          </a:bodyPr>
          <a:lstStyle>
            <a:lvl1pPr algn="l">
              <a:defRPr lang="en-US" sz="4000" b="0" kern="1200" smtClean="0">
                <a:solidFill>
                  <a:schemeClr val="tx1">
                    <a:lumMod val="75000"/>
                    <a:lumOff val="25000"/>
                  </a:schemeClr>
                </a:solidFill>
                <a:latin typeface="Arial" panose="020B0604020202020204" pitchFamily="34" charset="0"/>
                <a:ea typeface="+mj-ea"/>
                <a:cs typeface="Arial" panose="020B0604020202020204" pitchFamily="34" charset="0"/>
              </a:defRPr>
            </a:lvl1pPr>
          </a:lstStyle>
          <a:p>
            <a:r>
              <a:rPr lang="en-US"/>
              <a:t>CLICK TO EDIT</a:t>
            </a:r>
          </a:p>
        </p:txBody>
      </p:sp>
      <p:sp>
        <p:nvSpPr>
          <p:cNvPr id="8" name="Content Placeholder 6"/>
          <p:cNvSpPr>
            <a:spLocks noGrp="1"/>
          </p:cNvSpPr>
          <p:nvPr>
            <p:ph sz="quarter" idx="13"/>
          </p:nvPr>
        </p:nvSpPr>
        <p:spPr>
          <a:xfrm>
            <a:off x="614297" y="5357596"/>
            <a:ext cx="5481703" cy="738404"/>
          </a:xfrm>
        </p:spPr>
        <p:txBody>
          <a:bodyPr lIns="0" rIns="0">
            <a:normAutofit/>
          </a:bodyPr>
          <a:lstStyle>
            <a:lvl1pPr marL="0" indent="0">
              <a:buFontTx/>
              <a:buNone/>
              <a:defRPr sz="1800">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8013390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Diseño personalizado">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5778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p>
        </p:txBody>
      </p:sp>
      <p:sp>
        <p:nvSpPr>
          <p:cNvPr id="4" name="Marcador de fecha 3"/>
          <p:cNvSpPr>
            <a:spLocks noGrp="1"/>
          </p:cNvSpPr>
          <p:nvPr>
            <p:ph type="dt" sz="half" idx="10"/>
          </p:nvPr>
        </p:nvSpPr>
        <p:spPr/>
        <p:txBody>
          <a:bodyPr/>
          <a:lstStyle/>
          <a:p>
            <a:pPr defTabSz="1218987"/>
            <a:fld id="{425404F2-BE9A-4460-8815-8F645183555F}" type="datetimeFigureOut">
              <a:rPr lang="en-US" smtClean="0">
                <a:solidFill>
                  <a:prstClr val="black">
                    <a:tint val="75000"/>
                  </a:prstClr>
                </a:solidFill>
              </a:rPr>
              <a:pPr defTabSz="1218987"/>
              <a:t>8/26/2024</a:t>
            </a:fld>
            <a:endParaRPr lang="en-US">
              <a:solidFill>
                <a:prstClr val="black">
                  <a:tint val="75000"/>
                </a:prstClr>
              </a:solidFill>
            </a:endParaRPr>
          </a:p>
        </p:txBody>
      </p:sp>
      <p:sp>
        <p:nvSpPr>
          <p:cNvPr id="5" name="Marcador de pie de página 4"/>
          <p:cNvSpPr>
            <a:spLocks noGrp="1"/>
          </p:cNvSpPr>
          <p:nvPr>
            <p:ph type="ftr" sz="quarter" idx="11"/>
          </p:nvPr>
        </p:nvSpPr>
        <p:spPr/>
        <p:txBody>
          <a:bodyPr/>
          <a:lstStyle/>
          <a:p>
            <a:pPr defTabSz="1218987"/>
            <a:endParaRPr lang="en-US">
              <a:solidFill>
                <a:prstClr val="black">
                  <a:tint val="75000"/>
                </a:prstClr>
              </a:solidFill>
            </a:endParaRPr>
          </a:p>
        </p:txBody>
      </p:sp>
      <p:sp>
        <p:nvSpPr>
          <p:cNvPr id="6" name="Marcador de número de diapositiva 5"/>
          <p:cNvSpPr>
            <a:spLocks noGrp="1"/>
          </p:cNvSpPr>
          <p:nvPr>
            <p:ph type="sldNum" sz="quarter" idx="12"/>
          </p:nvPr>
        </p:nvSpPr>
        <p:spPr/>
        <p:txBody>
          <a:bodyPr/>
          <a:lstStyle/>
          <a:p>
            <a:pPr defTabSz="1218987"/>
            <a:fld id="{96E69268-9C8B-4EBF-A9EE-DC5DC2D48DC3}" type="slidenum">
              <a:rPr lang="en-US" smtClean="0">
                <a:solidFill>
                  <a:prstClr val="black">
                    <a:tint val="75000"/>
                  </a:prstClr>
                </a:solidFill>
              </a:rPr>
              <a:pPr defTabSz="1218987"/>
              <a:t>‹Nº›</a:t>
            </a:fld>
            <a:endParaRPr lang="en-US">
              <a:solidFill>
                <a:prstClr val="black">
                  <a:tint val="75000"/>
                </a:prstClr>
              </a:solidFill>
            </a:endParaRPr>
          </a:p>
        </p:txBody>
      </p:sp>
    </p:spTree>
    <p:extLst>
      <p:ext uri="{BB962C8B-B14F-4D97-AF65-F5344CB8AC3E}">
        <p14:creationId xmlns:p14="http://schemas.microsoft.com/office/powerpoint/2010/main" val="14028244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pPr defTabSz="1218987"/>
            <a:fld id="{425404F2-BE9A-4460-8815-8F645183555F}" type="datetimeFigureOut">
              <a:rPr lang="en-US" smtClean="0">
                <a:solidFill>
                  <a:prstClr val="black">
                    <a:tint val="75000"/>
                  </a:prstClr>
                </a:solidFill>
              </a:rPr>
              <a:pPr defTabSz="1218987"/>
              <a:t>8/26/2024</a:t>
            </a:fld>
            <a:endParaRPr lang="en-US">
              <a:solidFill>
                <a:prstClr val="black">
                  <a:tint val="75000"/>
                </a:prstClr>
              </a:solidFill>
            </a:endParaRPr>
          </a:p>
        </p:txBody>
      </p:sp>
      <p:sp>
        <p:nvSpPr>
          <p:cNvPr id="5" name="Marcador de pie de página 4"/>
          <p:cNvSpPr>
            <a:spLocks noGrp="1"/>
          </p:cNvSpPr>
          <p:nvPr>
            <p:ph type="ftr" sz="quarter" idx="11"/>
          </p:nvPr>
        </p:nvSpPr>
        <p:spPr/>
        <p:txBody>
          <a:bodyPr/>
          <a:lstStyle/>
          <a:p>
            <a:pPr defTabSz="1218987"/>
            <a:endParaRPr lang="en-US">
              <a:solidFill>
                <a:prstClr val="black">
                  <a:tint val="75000"/>
                </a:prstClr>
              </a:solidFill>
            </a:endParaRPr>
          </a:p>
        </p:txBody>
      </p:sp>
      <p:sp>
        <p:nvSpPr>
          <p:cNvPr id="6" name="Marcador de número de diapositiva 5"/>
          <p:cNvSpPr>
            <a:spLocks noGrp="1"/>
          </p:cNvSpPr>
          <p:nvPr>
            <p:ph type="sldNum" sz="quarter" idx="12"/>
          </p:nvPr>
        </p:nvSpPr>
        <p:spPr/>
        <p:txBody>
          <a:bodyPr/>
          <a:lstStyle/>
          <a:p>
            <a:pPr defTabSz="1218987"/>
            <a:fld id="{96E69268-9C8B-4EBF-A9EE-DC5DC2D48DC3}" type="slidenum">
              <a:rPr lang="en-US" smtClean="0">
                <a:solidFill>
                  <a:prstClr val="black">
                    <a:tint val="75000"/>
                  </a:prstClr>
                </a:solidFill>
              </a:rPr>
              <a:pPr defTabSz="1218987"/>
              <a:t>‹Nº›</a:t>
            </a:fld>
            <a:endParaRPr lang="en-US">
              <a:solidFill>
                <a:prstClr val="black">
                  <a:tint val="75000"/>
                </a:prstClr>
              </a:solidFill>
            </a:endParaRPr>
          </a:p>
        </p:txBody>
      </p:sp>
    </p:spTree>
    <p:extLst>
      <p:ext uri="{BB962C8B-B14F-4D97-AF65-F5344CB8AC3E}">
        <p14:creationId xmlns:p14="http://schemas.microsoft.com/office/powerpoint/2010/main" val="19833741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pPr defTabSz="1218987"/>
            <a:fld id="{425404F2-BE9A-4460-8815-8F645183555F}" type="datetimeFigureOut">
              <a:rPr lang="en-US" smtClean="0">
                <a:solidFill>
                  <a:prstClr val="black">
                    <a:tint val="75000"/>
                  </a:prstClr>
                </a:solidFill>
              </a:rPr>
              <a:pPr defTabSz="1218987"/>
              <a:t>8/26/2024</a:t>
            </a:fld>
            <a:endParaRPr lang="en-US">
              <a:solidFill>
                <a:prstClr val="black">
                  <a:tint val="75000"/>
                </a:prstClr>
              </a:solidFill>
            </a:endParaRPr>
          </a:p>
        </p:txBody>
      </p:sp>
      <p:sp>
        <p:nvSpPr>
          <p:cNvPr id="5" name="Marcador de pie de página 4"/>
          <p:cNvSpPr>
            <a:spLocks noGrp="1"/>
          </p:cNvSpPr>
          <p:nvPr>
            <p:ph type="ftr" sz="quarter" idx="11"/>
          </p:nvPr>
        </p:nvSpPr>
        <p:spPr/>
        <p:txBody>
          <a:bodyPr/>
          <a:lstStyle/>
          <a:p>
            <a:pPr defTabSz="1218987"/>
            <a:endParaRPr lang="en-US">
              <a:solidFill>
                <a:prstClr val="black">
                  <a:tint val="75000"/>
                </a:prstClr>
              </a:solidFill>
            </a:endParaRPr>
          </a:p>
        </p:txBody>
      </p:sp>
      <p:sp>
        <p:nvSpPr>
          <p:cNvPr id="6" name="Marcador de número de diapositiva 5"/>
          <p:cNvSpPr>
            <a:spLocks noGrp="1"/>
          </p:cNvSpPr>
          <p:nvPr>
            <p:ph type="sldNum" sz="quarter" idx="12"/>
          </p:nvPr>
        </p:nvSpPr>
        <p:spPr/>
        <p:txBody>
          <a:bodyPr/>
          <a:lstStyle/>
          <a:p>
            <a:pPr defTabSz="1218987"/>
            <a:fld id="{96E69268-9C8B-4EBF-A9EE-DC5DC2D48DC3}" type="slidenum">
              <a:rPr lang="en-US" smtClean="0">
                <a:solidFill>
                  <a:prstClr val="black">
                    <a:tint val="75000"/>
                  </a:prstClr>
                </a:solidFill>
              </a:rPr>
              <a:pPr defTabSz="1218987"/>
              <a:t>‹Nº›</a:t>
            </a:fld>
            <a:endParaRPr lang="en-US">
              <a:solidFill>
                <a:prstClr val="black">
                  <a:tint val="75000"/>
                </a:prstClr>
              </a:solidFill>
            </a:endParaRPr>
          </a:p>
        </p:txBody>
      </p:sp>
    </p:spTree>
    <p:extLst>
      <p:ext uri="{BB962C8B-B14F-4D97-AF65-F5344CB8AC3E}">
        <p14:creationId xmlns:p14="http://schemas.microsoft.com/office/powerpoint/2010/main" val="38616440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p:cNvSpPr>
            <a:spLocks noGrp="1"/>
          </p:cNvSpPr>
          <p:nvPr>
            <p:ph type="dt" sz="half" idx="10"/>
          </p:nvPr>
        </p:nvSpPr>
        <p:spPr/>
        <p:txBody>
          <a:bodyPr/>
          <a:lstStyle/>
          <a:p>
            <a:pPr defTabSz="1218987"/>
            <a:fld id="{425404F2-BE9A-4460-8815-8F645183555F}" type="datetimeFigureOut">
              <a:rPr lang="en-US" smtClean="0">
                <a:solidFill>
                  <a:prstClr val="black">
                    <a:tint val="75000"/>
                  </a:prstClr>
                </a:solidFill>
              </a:rPr>
              <a:pPr defTabSz="1218987"/>
              <a:t>8/26/2024</a:t>
            </a:fld>
            <a:endParaRPr lang="en-US">
              <a:solidFill>
                <a:prstClr val="black">
                  <a:tint val="75000"/>
                </a:prstClr>
              </a:solidFill>
            </a:endParaRPr>
          </a:p>
        </p:txBody>
      </p:sp>
      <p:sp>
        <p:nvSpPr>
          <p:cNvPr id="6" name="Marcador de pie de página 5"/>
          <p:cNvSpPr>
            <a:spLocks noGrp="1"/>
          </p:cNvSpPr>
          <p:nvPr>
            <p:ph type="ftr" sz="quarter" idx="11"/>
          </p:nvPr>
        </p:nvSpPr>
        <p:spPr/>
        <p:txBody>
          <a:bodyPr/>
          <a:lstStyle/>
          <a:p>
            <a:pPr defTabSz="1218987"/>
            <a:endParaRPr lang="en-US">
              <a:solidFill>
                <a:prstClr val="black">
                  <a:tint val="75000"/>
                </a:prstClr>
              </a:solidFill>
            </a:endParaRPr>
          </a:p>
        </p:txBody>
      </p:sp>
      <p:sp>
        <p:nvSpPr>
          <p:cNvPr id="7" name="Marcador de número de diapositiva 6"/>
          <p:cNvSpPr>
            <a:spLocks noGrp="1"/>
          </p:cNvSpPr>
          <p:nvPr>
            <p:ph type="sldNum" sz="quarter" idx="12"/>
          </p:nvPr>
        </p:nvSpPr>
        <p:spPr/>
        <p:txBody>
          <a:bodyPr/>
          <a:lstStyle/>
          <a:p>
            <a:pPr defTabSz="1218987"/>
            <a:fld id="{96E69268-9C8B-4EBF-A9EE-DC5DC2D48DC3}" type="slidenum">
              <a:rPr lang="en-US" smtClean="0">
                <a:solidFill>
                  <a:prstClr val="black">
                    <a:tint val="75000"/>
                  </a:prstClr>
                </a:solidFill>
              </a:rPr>
              <a:pPr defTabSz="1218987"/>
              <a:t>‹Nº›</a:t>
            </a:fld>
            <a:endParaRPr lang="en-US">
              <a:solidFill>
                <a:prstClr val="black">
                  <a:tint val="75000"/>
                </a:prstClr>
              </a:solidFill>
            </a:endParaRPr>
          </a:p>
        </p:txBody>
      </p:sp>
    </p:spTree>
    <p:extLst>
      <p:ext uri="{BB962C8B-B14F-4D97-AF65-F5344CB8AC3E}">
        <p14:creationId xmlns:p14="http://schemas.microsoft.com/office/powerpoint/2010/main" val="9653695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p:cNvSpPr>
            <a:spLocks noGrp="1"/>
          </p:cNvSpPr>
          <p:nvPr>
            <p:ph type="dt" sz="half" idx="10"/>
          </p:nvPr>
        </p:nvSpPr>
        <p:spPr/>
        <p:txBody>
          <a:bodyPr/>
          <a:lstStyle/>
          <a:p>
            <a:pPr defTabSz="1218987"/>
            <a:fld id="{425404F2-BE9A-4460-8815-8F645183555F}" type="datetimeFigureOut">
              <a:rPr lang="en-US" smtClean="0">
                <a:solidFill>
                  <a:prstClr val="black">
                    <a:tint val="75000"/>
                  </a:prstClr>
                </a:solidFill>
              </a:rPr>
              <a:pPr defTabSz="1218987"/>
              <a:t>8/26/2024</a:t>
            </a:fld>
            <a:endParaRPr lang="en-US">
              <a:solidFill>
                <a:prstClr val="black">
                  <a:tint val="75000"/>
                </a:prstClr>
              </a:solidFill>
            </a:endParaRPr>
          </a:p>
        </p:txBody>
      </p:sp>
      <p:sp>
        <p:nvSpPr>
          <p:cNvPr id="8" name="Marcador de pie de página 7"/>
          <p:cNvSpPr>
            <a:spLocks noGrp="1"/>
          </p:cNvSpPr>
          <p:nvPr>
            <p:ph type="ftr" sz="quarter" idx="11"/>
          </p:nvPr>
        </p:nvSpPr>
        <p:spPr/>
        <p:txBody>
          <a:bodyPr/>
          <a:lstStyle/>
          <a:p>
            <a:pPr defTabSz="1218987"/>
            <a:endParaRPr lang="en-US">
              <a:solidFill>
                <a:prstClr val="black">
                  <a:tint val="75000"/>
                </a:prstClr>
              </a:solidFill>
            </a:endParaRPr>
          </a:p>
        </p:txBody>
      </p:sp>
      <p:sp>
        <p:nvSpPr>
          <p:cNvPr id="9" name="Marcador de número de diapositiva 8"/>
          <p:cNvSpPr>
            <a:spLocks noGrp="1"/>
          </p:cNvSpPr>
          <p:nvPr>
            <p:ph type="sldNum" sz="quarter" idx="12"/>
          </p:nvPr>
        </p:nvSpPr>
        <p:spPr/>
        <p:txBody>
          <a:bodyPr/>
          <a:lstStyle/>
          <a:p>
            <a:pPr defTabSz="1218987"/>
            <a:fld id="{96E69268-9C8B-4EBF-A9EE-DC5DC2D48DC3}" type="slidenum">
              <a:rPr lang="en-US" smtClean="0">
                <a:solidFill>
                  <a:prstClr val="black">
                    <a:tint val="75000"/>
                  </a:prstClr>
                </a:solidFill>
              </a:rPr>
              <a:pPr defTabSz="1218987"/>
              <a:t>‹Nº›</a:t>
            </a:fld>
            <a:endParaRPr lang="en-US">
              <a:solidFill>
                <a:prstClr val="black">
                  <a:tint val="75000"/>
                </a:prstClr>
              </a:solidFill>
            </a:endParaRPr>
          </a:p>
        </p:txBody>
      </p:sp>
    </p:spTree>
    <p:extLst>
      <p:ext uri="{BB962C8B-B14F-4D97-AF65-F5344CB8AC3E}">
        <p14:creationId xmlns:p14="http://schemas.microsoft.com/office/powerpoint/2010/main" val="18913175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fecha 2"/>
          <p:cNvSpPr>
            <a:spLocks noGrp="1"/>
          </p:cNvSpPr>
          <p:nvPr>
            <p:ph type="dt" sz="half" idx="10"/>
          </p:nvPr>
        </p:nvSpPr>
        <p:spPr/>
        <p:txBody>
          <a:bodyPr/>
          <a:lstStyle/>
          <a:p>
            <a:pPr defTabSz="1218987"/>
            <a:fld id="{425404F2-BE9A-4460-8815-8F645183555F}" type="datetimeFigureOut">
              <a:rPr lang="en-US" smtClean="0">
                <a:solidFill>
                  <a:prstClr val="black">
                    <a:tint val="75000"/>
                  </a:prstClr>
                </a:solidFill>
              </a:rPr>
              <a:pPr defTabSz="1218987"/>
              <a:t>8/26/2024</a:t>
            </a:fld>
            <a:endParaRPr lang="en-US">
              <a:solidFill>
                <a:prstClr val="black">
                  <a:tint val="75000"/>
                </a:prstClr>
              </a:solidFill>
            </a:endParaRPr>
          </a:p>
        </p:txBody>
      </p:sp>
      <p:sp>
        <p:nvSpPr>
          <p:cNvPr id="4" name="Marcador de pie de página 3"/>
          <p:cNvSpPr>
            <a:spLocks noGrp="1"/>
          </p:cNvSpPr>
          <p:nvPr>
            <p:ph type="ftr" sz="quarter" idx="11"/>
          </p:nvPr>
        </p:nvSpPr>
        <p:spPr/>
        <p:txBody>
          <a:bodyPr/>
          <a:lstStyle/>
          <a:p>
            <a:pPr defTabSz="1218987"/>
            <a:endParaRPr lang="en-US">
              <a:solidFill>
                <a:prstClr val="black">
                  <a:tint val="75000"/>
                </a:prstClr>
              </a:solidFill>
            </a:endParaRPr>
          </a:p>
        </p:txBody>
      </p:sp>
      <p:sp>
        <p:nvSpPr>
          <p:cNvPr id="5" name="Marcador de número de diapositiva 4"/>
          <p:cNvSpPr>
            <a:spLocks noGrp="1"/>
          </p:cNvSpPr>
          <p:nvPr>
            <p:ph type="sldNum" sz="quarter" idx="12"/>
          </p:nvPr>
        </p:nvSpPr>
        <p:spPr/>
        <p:txBody>
          <a:bodyPr/>
          <a:lstStyle/>
          <a:p>
            <a:pPr defTabSz="1218987"/>
            <a:fld id="{96E69268-9C8B-4EBF-A9EE-DC5DC2D48DC3}" type="slidenum">
              <a:rPr lang="en-US" smtClean="0">
                <a:solidFill>
                  <a:prstClr val="black">
                    <a:tint val="75000"/>
                  </a:prstClr>
                </a:solidFill>
              </a:rPr>
              <a:pPr defTabSz="1218987"/>
              <a:t>‹Nº›</a:t>
            </a:fld>
            <a:endParaRPr lang="en-US">
              <a:solidFill>
                <a:prstClr val="black">
                  <a:tint val="75000"/>
                </a:prstClr>
              </a:solidFill>
            </a:endParaRPr>
          </a:p>
        </p:txBody>
      </p:sp>
    </p:spTree>
    <p:extLst>
      <p:ext uri="{BB962C8B-B14F-4D97-AF65-F5344CB8AC3E}">
        <p14:creationId xmlns:p14="http://schemas.microsoft.com/office/powerpoint/2010/main" val="2659462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pPr defTabSz="1218987"/>
            <a:fld id="{425404F2-BE9A-4460-8815-8F645183555F}" type="datetimeFigureOut">
              <a:rPr lang="en-US" smtClean="0">
                <a:solidFill>
                  <a:prstClr val="black">
                    <a:tint val="75000"/>
                  </a:prstClr>
                </a:solidFill>
              </a:rPr>
              <a:pPr defTabSz="1218987"/>
              <a:t>8/26/2024</a:t>
            </a:fld>
            <a:endParaRPr lang="en-US">
              <a:solidFill>
                <a:prstClr val="black">
                  <a:tint val="75000"/>
                </a:prstClr>
              </a:solidFill>
            </a:endParaRPr>
          </a:p>
        </p:txBody>
      </p:sp>
      <p:sp>
        <p:nvSpPr>
          <p:cNvPr id="3" name="Marcador de pie de página 2"/>
          <p:cNvSpPr>
            <a:spLocks noGrp="1"/>
          </p:cNvSpPr>
          <p:nvPr>
            <p:ph type="ftr" sz="quarter" idx="11"/>
          </p:nvPr>
        </p:nvSpPr>
        <p:spPr/>
        <p:txBody>
          <a:bodyPr/>
          <a:lstStyle/>
          <a:p>
            <a:pPr defTabSz="1218987"/>
            <a:endParaRPr lang="en-US">
              <a:solidFill>
                <a:prstClr val="black">
                  <a:tint val="75000"/>
                </a:prstClr>
              </a:solidFill>
            </a:endParaRPr>
          </a:p>
        </p:txBody>
      </p:sp>
      <p:sp>
        <p:nvSpPr>
          <p:cNvPr id="4" name="Marcador de número de diapositiva 3"/>
          <p:cNvSpPr>
            <a:spLocks noGrp="1"/>
          </p:cNvSpPr>
          <p:nvPr>
            <p:ph type="sldNum" sz="quarter" idx="12"/>
          </p:nvPr>
        </p:nvSpPr>
        <p:spPr/>
        <p:txBody>
          <a:bodyPr/>
          <a:lstStyle/>
          <a:p>
            <a:pPr defTabSz="1218987"/>
            <a:fld id="{96E69268-9C8B-4EBF-A9EE-DC5DC2D48DC3}" type="slidenum">
              <a:rPr lang="en-US" smtClean="0">
                <a:solidFill>
                  <a:prstClr val="black">
                    <a:tint val="75000"/>
                  </a:prstClr>
                </a:solidFill>
              </a:rPr>
              <a:pPr defTabSz="1218987"/>
              <a:t>‹Nº›</a:t>
            </a:fld>
            <a:endParaRPr lang="en-US">
              <a:solidFill>
                <a:prstClr val="black">
                  <a:tint val="75000"/>
                </a:prstClr>
              </a:solidFill>
            </a:endParaRPr>
          </a:p>
        </p:txBody>
      </p:sp>
    </p:spTree>
    <p:extLst>
      <p:ext uri="{BB962C8B-B14F-4D97-AF65-F5344CB8AC3E}">
        <p14:creationId xmlns:p14="http://schemas.microsoft.com/office/powerpoint/2010/main" val="28274602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Diseño personalizado">
    <p:spTree>
      <p:nvGrpSpPr>
        <p:cNvPr id="1" name=""/>
        <p:cNvGrpSpPr/>
        <p:nvPr/>
      </p:nvGrpSpPr>
      <p:grpSpPr>
        <a:xfrm>
          <a:off x="0" y="0"/>
          <a:ext cx="0" cy="0"/>
          <a:chOff x="0" y="0"/>
          <a:chExt cx="0" cy="0"/>
        </a:xfrm>
      </p:grpSpPr>
      <p:pic>
        <p:nvPicPr>
          <p:cNvPr id="3" name="Imagen 2" descr="Imagen que contiene rojo, grande, blanco, tabla&#10;&#10;Descripción generada automáticamente">
            <a:extLst>
              <a:ext uri="{FF2B5EF4-FFF2-40B4-BE49-F238E27FC236}">
                <a16:creationId xmlns:a16="http://schemas.microsoft.com/office/drawing/2014/main" id="{360C27CC-A5E4-4B3B-B536-D7DC47BEADE3}"/>
              </a:ext>
            </a:extLst>
          </p:cNvPr>
          <p:cNvPicPr>
            <a:picLocks noChangeAspect="1"/>
          </p:cNvPicPr>
          <p:nvPr userDrawn="1"/>
        </p:nvPicPr>
        <p:blipFill rotWithShape="1">
          <a:blip r:embed="rId2">
            <a:duotone>
              <a:prstClr val="black"/>
              <a:schemeClr val="accent5">
                <a:tint val="45000"/>
                <a:satMod val="400000"/>
              </a:schemeClr>
            </a:duotone>
            <a:extLst>
              <a:ext uri="{28A0092B-C50C-407E-A947-70E740481C1C}">
                <a14:useLocalDpi xmlns:a14="http://schemas.microsoft.com/office/drawing/2010/main" val="0"/>
              </a:ext>
            </a:extLst>
          </a:blip>
          <a:srcRect t="21868" b="21868"/>
          <a:stretch/>
        </p:blipFill>
        <p:spPr>
          <a:xfrm>
            <a:off x="1" y="-1"/>
            <a:ext cx="12191999" cy="6858001"/>
          </a:xfrm>
          <a:prstGeom prst="rect">
            <a:avLst/>
          </a:prstGeom>
        </p:spPr>
      </p:pic>
    </p:spTree>
    <p:extLst>
      <p:ext uri="{BB962C8B-B14F-4D97-AF65-F5344CB8AC3E}">
        <p14:creationId xmlns:p14="http://schemas.microsoft.com/office/powerpoint/2010/main" val="40770867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pPr defTabSz="1218987"/>
            <a:fld id="{425404F2-BE9A-4460-8815-8F645183555F}" type="datetimeFigureOut">
              <a:rPr lang="en-US" smtClean="0">
                <a:solidFill>
                  <a:prstClr val="black">
                    <a:tint val="75000"/>
                  </a:prstClr>
                </a:solidFill>
              </a:rPr>
              <a:pPr defTabSz="1218987"/>
              <a:t>8/26/2024</a:t>
            </a:fld>
            <a:endParaRPr lang="en-US">
              <a:solidFill>
                <a:prstClr val="black">
                  <a:tint val="75000"/>
                </a:prstClr>
              </a:solidFill>
            </a:endParaRPr>
          </a:p>
        </p:txBody>
      </p:sp>
      <p:sp>
        <p:nvSpPr>
          <p:cNvPr id="6" name="Marcador de pie de página 5"/>
          <p:cNvSpPr>
            <a:spLocks noGrp="1"/>
          </p:cNvSpPr>
          <p:nvPr>
            <p:ph type="ftr" sz="quarter" idx="11"/>
          </p:nvPr>
        </p:nvSpPr>
        <p:spPr/>
        <p:txBody>
          <a:bodyPr/>
          <a:lstStyle/>
          <a:p>
            <a:pPr defTabSz="1218987"/>
            <a:endParaRPr lang="en-US">
              <a:solidFill>
                <a:prstClr val="black">
                  <a:tint val="75000"/>
                </a:prstClr>
              </a:solidFill>
            </a:endParaRPr>
          </a:p>
        </p:txBody>
      </p:sp>
      <p:sp>
        <p:nvSpPr>
          <p:cNvPr id="7" name="Marcador de número de diapositiva 6"/>
          <p:cNvSpPr>
            <a:spLocks noGrp="1"/>
          </p:cNvSpPr>
          <p:nvPr>
            <p:ph type="sldNum" sz="quarter" idx="12"/>
          </p:nvPr>
        </p:nvSpPr>
        <p:spPr/>
        <p:txBody>
          <a:bodyPr/>
          <a:lstStyle/>
          <a:p>
            <a:pPr defTabSz="1218987"/>
            <a:fld id="{96E69268-9C8B-4EBF-A9EE-DC5DC2D48DC3}" type="slidenum">
              <a:rPr lang="en-US" smtClean="0">
                <a:solidFill>
                  <a:prstClr val="black">
                    <a:tint val="75000"/>
                  </a:prstClr>
                </a:solidFill>
              </a:rPr>
              <a:pPr defTabSz="1218987"/>
              <a:t>‹Nº›</a:t>
            </a:fld>
            <a:endParaRPr lang="en-US">
              <a:solidFill>
                <a:prstClr val="black">
                  <a:tint val="75000"/>
                </a:prstClr>
              </a:solidFill>
            </a:endParaRPr>
          </a:p>
        </p:txBody>
      </p:sp>
    </p:spTree>
    <p:extLst>
      <p:ext uri="{BB962C8B-B14F-4D97-AF65-F5344CB8AC3E}">
        <p14:creationId xmlns:p14="http://schemas.microsoft.com/office/powerpoint/2010/main" val="41021422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pPr defTabSz="1218987"/>
            <a:fld id="{425404F2-BE9A-4460-8815-8F645183555F}" type="datetimeFigureOut">
              <a:rPr lang="en-US" smtClean="0">
                <a:solidFill>
                  <a:prstClr val="black">
                    <a:tint val="75000"/>
                  </a:prstClr>
                </a:solidFill>
              </a:rPr>
              <a:pPr defTabSz="1218987"/>
              <a:t>8/26/2024</a:t>
            </a:fld>
            <a:endParaRPr lang="en-US">
              <a:solidFill>
                <a:prstClr val="black">
                  <a:tint val="75000"/>
                </a:prstClr>
              </a:solidFill>
            </a:endParaRPr>
          </a:p>
        </p:txBody>
      </p:sp>
      <p:sp>
        <p:nvSpPr>
          <p:cNvPr id="6" name="Marcador de pie de página 5"/>
          <p:cNvSpPr>
            <a:spLocks noGrp="1"/>
          </p:cNvSpPr>
          <p:nvPr>
            <p:ph type="ftr" sz="quarter" idx="11"/>
          </p:nvPr>
        </p:nvSpPr>
        <p:spPr/>
        <p:txBody>
          <a:bodyPr/>
          <a:lstStyle/>
          <a:p>
            <a:pPr defTabSz="1218987"/>
            <a:endParaRPr lang="en-US">
              <a:solidFill>
                <a:prstClr val="black">
                  <a:tint val="75000"/>
                </a:prstClr>
              </a:solidFill>
            </a:endParaRPr>
          </a:p>
        </p:txBody>
      </p:sp>
      <p:sp>
        <p:nvSpPr>
          <p:cNvPr id="7" name="Marcador de número de diapositiva 6"/>
          <p:cNvSpPr>
            <a:spLocks noGrp="1"/>
          </p:cNvSpPr>
          <p:nvPr>
            <p:ph type="sldNum" sz="quarter" idx="12"/>
          </p:nvPr>
        </p:nvSpPr>
        <p:spPr/>
        <p:txBody>
          <a:bodyPr/>
          <a:lstStyle/>
          <a:p>
            <a:pPr defTabSz="1218987"/>
            <a:fld id="{96E69268-9C8B-4EBF-A9EE-DC5DC2D48DC3}" type="slidenum">
              <a:rPr lang="en-US" smtClean="0">
                <a:solidFill>
                  <a:prstClr val="black">
                    <a:tint val="75000"/>
                  </a:prstClr>
                </a:solidFill>
              </a:rPr>
              <a:pPr defTabSz="1218987"/>
              <a:t>‹Nº›</a:t>
            </a:fld>
            <a:endParaRPr lang="en-US">
              <a:solidFill>
                <a:prstClr val="black">
                  <a:tint val="75000"/>
                </a:prstClr>
              </a:solidFill>
            </a:endParaRPr>
          </a:p>
        </p:txBody>
      </p:sp>
    </p:spTree>
    <p:extLst>
      <p:ext uri="{BB962C8B-B14F-4D97-AF65-F5344CB8AC3E}">
        <p14:creationId xmlns:p14="http://schemas.microsoft.com/office/powerpoint/2010/main" val="15801456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pPr defTabSz="1218987"/>
            <a:fld id="{425404F2-BE9A-4460-8815-8F645183555F}" type="datetimeFigureOut">
              <a:rPr lang="en-US" smtClean="0">
                <a:solidFill>
                  <a:prstClr val="black">
                    <a:tint val="75000"/>
                  </a:prstClr>
                </a:solidFill>
              </a:rPr>
              <a:pPr defTabSz="1218987"/>
              <a:t>8/26/2024</a:t>
            </a:fld>
            <a:endParaRPr lang="en-US">
              <a:solidFill>
                <a:prstClr val="black">
                  <a:tint val="75000"/>
                </a:prstClr>
              </a:solidFill>
            </a:endParaRPr>
          </a:p>
        </p:txBody>
      </p:sp>
      <p:sp>
        <p:nvSpPr>
          <p:cNvPr id="5" name="Marcador de pie de página 4"/>
          <p:cNvSpPr>
            <a:spLocks noGrp="1"/>
          </p:cNvSpPr>
          <p:nvPr>
            <p:ph type="ftr" sz="quarter" idx="11"/>
          </p:nvPr>
        </p:nvSpPr>
        <p:spPr/>
        <p:txBody>
          <a:bodyPr/>
          <a:lstStyle/>
          <a:p>
            <a:pPr defTabSz="1218987"/>
            <a:endParaRPr lang="en-US">
              <a:solidFill>
                <a:prstClr val="black">
                  <a:tint val="75000"/>
                </a:prstClr>
              </a:solidFill>
            </a:endParaRPr>
          </a:p>
        </p:txBody>
      </p:sp>
      <p:sp>
        <p:nvSpPr>
          <p:cNvPr id="6" name="Marcador de número de diapositiva 5"/>
          <p:cNvSpPr>
            <a:spLocks noGrp="1"/>
          </p:cNvSpPr>
          <p:nvPr>
            <p:ph type="sldNum" sz="quarter" idx="12"/>
          </p:nvPr>
        </p:nvSpPr>
        <p:spPr/>
        <p:txBody>
          <a:bodyPr/>
          <a:lstStyle/>
          <a:p>
            <a:pPr defTabSz="1218987"/>
            <a:fld id="{96E69268-9C8B-4EBF-A9EE-DC5DC2D48DC3}" type="slidenum">
              <a:rPr lang="en-US" smtClean="0">
                <a:solidFill>
                  <a:prstClr val="black">
                    <a:tint val="75000"/>
                  </a:prstClr>
                </a:solidFill>
              </a:rPr>
              <a:pPr defTabSz="1218987"/>
              <a:t>‹Nº›</a:t>
            </a:fld>
            <a:endParaRPr lang="en-US">
              <a:solidFill>
                <a:prstClr val="black">
                  <a:tint val="75000"/>
                </a:prstClr>
              </a:solidFill>
            </a:endParaRPr>
          </a:p>
        </p:txBody>
      </p:sp>
    </p:spTree>
    <p:extLst>
      <p:ext uri="{BB962C8B-B14F-4D97-AF65-F5344CB8AC3E}">
        <p14:creationId xmlns:p14="http://schemas.microsoft.com/office/powerpoint/2010/main" val="12508213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pPr defTabSz="1218987"/>
            <a:fld id="{425404F2-BE9A-4460-8815-8F645183555F}" type="datetimeFigureOut">
              <a:rPr lang="en-US" smtClean="0">
                <a:solidFill>
                  <a:prstClr val="black">
                    <a:tint val="75000"/>
                  </a:prstClr>
                </a:solidFill>
              </a:rPr>
              <a:pPr defTabSz="1218987"/>
              <a:t>8/26/2024</a:t>
            </a:fld>
            <a:endParaRPr lang="en-US">
              <a:solidFill>
                <a:prstClr val="black">
                  <a:tint val="75000"/>
                </a:prstClr>
              </a:solidFill>
            </a:endParaRPr>
          </a:p>
        </p:txBody>
      </p:sp>
      <p:sp>
        <p:nvSpPr>
          <p:cNvPr id="5" name="Marcador de pie de página 4"/>
          <p:cNvSpPr>
            <a:spLocks noGrp="1"/>
          </p:cNvSpPr>
          <p:nvPr>
            <p:ph type="ftr" sz="quarter" idx="11"/>
          </p:nvPr>
        </p:nvSpPr>
        <p:spPr/>
        <p:txBody>
          <a:bodyPr/>
          <a:lstStyle/>
          <a:p>
            <a:pPr defTabSz="1218987"/>
            <a:endParaRPr lang="en-US">
              <a:solidFill>
                <a:prstClr val="black">
                  <a:tint val="75000"/>
                </a:prstClr>
              </a:solidFill>
            </a:endParaRPr>
          </a:p>
        </p:txBody>
      </p:sp>
      <p:sp>
        <p:nvSpPr>
          <p:cNvPr id="6" name="Marcador de número de diapositiva 5"/>
          <p:cNvSpPr>
            <a:spLocks noGrp="1"/>
          </p:cNvSpPr>
          <p:nvPr>
            <p:ph type="sldNum" sz="quarter" idx="12"/>
          </p:nvPr>
        </p:nvSpPr>
        <p:spPr/>
        <p:txBody>
          <a:bodyPr/>
          <a:lstStyle/>
          <a:p>
            <a:pPr defTabSz="1218987"/>
            <a:fld id="{96E69268-9C8B-4EBF-A9EE-DC5DC2D48DC3}" type="slidenum">
              <a:rPr lang="en-US" smtClean="0">
                <a:solidFill>
                  <a:prstClr val="black">
                    <a:tint val="75000"/>
                  </a:prstClr>
                </a:solidFill>
              </a:rPr>
              <a:pPr defTabSz="1218987"/>
              <a:t>‹Nº›</a:t>
            </a:fld>
            <a:endParaRPr lang="en-US">
              <a:solidFill>
                <a:prstClr val="black">
                  <a:tint val="75000"/>
                </a:prstClr>
              </a:solidFill>
            </a:endParaRPr>
          </a:p>
        </p:txBody>
      </p:sp>
    </p:spTree>
    <p:extLst>
      <p:ext uri="{BB962C8B-B14F-4D97-AF65-F5344CB8AC3E}">
        <p14:creationId xmlns:p14="http://schemas.microsoft.com/office/powerpoint/2010/main" val="25725127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Diseño personalizado">
    <p:spTree>
      <p:nvGrpSpPr>
        <p:cNvPr id="1" name=""/>
        <p:cNvGrpSpPr/>
        <p:nvPr/>
      </p:nvGrpSpPr>
      <p:grpSpPr>
        <a:xfrm>
          <a:off x="0" y="0"/>
          <a:ext cx="0" cy="0"/>
          <a:chOff x="0" y="0"/>
          <a:chExt cx="0" cy="0"/>
        </a:xfrm>
      </p:grpSpPr>
      <p:pic>
        <p:nvPicPr>
          <p:cNvPr id="3" name="Imagen 2" descr="Imagen que contiene rojo, grande, blanco, tabla&#10;&#10;Descripción generada automáticamente">
            <a:extLst>
              <a:ext uri="{FF2B5EF4-FFF2-40B4-BE49-F238E27FC236}">
                <a16:creationId xmlns:a16="http://schemas.microsoft.com/office/drawing/2014/main" id="{360C27CC-A5E4-4B3B-B536-D7DC47BEADE3}"/>
              </a:ext>
            </a:extLst>
          </p:cNvPr>
          <p:cNvPicPr>
            <a:picLocks noChangeAspect="1"/>
          </p:cNvPicPr>
          <p:nvPr userDrawn="1"/>
        </p:nvPicPr>
        <p:blipFill rotWithShape="1">
          <a:blip r:embed="rId2">
            <a:duotone>
              <a:prstClr val="black"/>
              <a:schemeClr val="accent5">
                <a:tint val="45000"/>
                <a:satMod val="400000"/>
              </a:schemeClr>
            </a:duotone>
            <a:extLst>
              <a:ext uri="{28A0092B-C50C-407E-A947-70E740481C1C}">
                <a14:useLocalDpi xmlns:a14="http://schemas.microsoft.com/office/drawing/2010/main" val="0"/>
              </a:ext>
            </a:extLst>
          </a:blip>
          <a:srcRect t="21868" b="21868"/>
          <a:stretch/>
        </p:blipFill>
        <p:spPr>
          <a:xfrm>
            <a:off x="1" y="-1"/>
            <a:ext cx="12191999" cy="6858001"/>
          </a:xfrm>
          <a:prstGeom prst="rect">
            <a:avLst/>
          </a:prstGeom>
        </p:spPr>
      </p:pic>
    </p:spTree>
    <p:extLst>
      <p:ext uri="{BB962C8B-B14F-4D97-AF65-F5344CB8AC3E}">
        <p14:creationId xmlns:p14="http://schemas.microsoft.com/office/powerpoint/2010/main" val="26880704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27612" y="3043730"/>
            <a:ext cx="5472863" cy="2137870"/>
          </a:xfrm>
        </p:spPr>
        <p:txBody>
          <a:bodyPr lIns="0" tIns="0" rIns="0" bIns="0" anchor="b" anchorCtr="0">
            <a:noAutofit/>
          </a:bodyPr>
          <a:lstStyle>
            <a:lvl1pPr algn="l">
              <a:defRPr lang="en-US" sz="4000" b="0" kern="1200" smtClean="0">
                <a:solidFill>
                  <a:schemeClr val="tx1">
                    <a:lumMod val="75000"/>
                    <a:lumOff val="25000"/>
                  </a:schemeClr>
                </a:solidFill>
                <a:latin typeface="Arial" panose="020B0604020202020204" pitchFamily="34" charset="0"/>
                <a:ea typeface="+mj-ea"/>
                <a:cs typeface="Arial" panose="020B0604020202020204" pitchFamily="34" charset="0"/>
              </a:defRPr>
            </a:lvl1pPr>
          </a:lstStyle>
          <a:p>
            <a:r>
              <a:rPr lang="en-US"/>
              <a:t>CLICK TO EDIT</a:t>
            </a:r>
          </a:p>
        </p:txBody>
      </p:sp>
      <p:sp>
        <p:nvSpPr>
          <p:cNvPr id="4" name="Date Placeholder 3"/>
          <p:cNvSpPr>
            <a:spLocks noGrp="1"/>
          </p:cNvSpPr>
          <p:nvPr>
            <p:ph type="dt" sz="half" idx="10"/>
          </p:nvPr>
        </p:nvSpPr>
        <p:spPr/>
        <p:txBody>
          <a:bodyPr/>
          <a:lstStyle/>
          <a:p>
            <a:pPr defTabSz="1218987"/>
            <a:fld id="{9578D6DB-6798-42D2-B9AD-FC6F1C72FC30}" type="datetimeFigureOut">
              <a:rPr lang="en-US" smtClean="0">
                <a:solidFill>
                  <a:prstClr val="black">
                    <a:tint val="75000"/>
                  </a:prstClr>
                </a:solidFill>
              </a:rPr>
              <a:pPr defTabSz="1218987"/>
              <a:t>8/26/2024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898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8987"/>
            <a:fld id="{E5EDE275-BE14-4364-AEA2-5F5667C0FD49}" type="slidenum">
              <a:rPr lang="en-US" smtClean="0">
                <a:solidFill>
                  <a:prstClr val="black">
                    <a:tint val="75000"/>
                  </a:prstClr>
                </a:solidFill>
              </a:rPr>
              <a:pPr defTabSz="1218987"/>
              <a:t>‹Nº›</a:t>
            </a:fld>
            <a:endParaRPr lang="en-US">
              <a:solidFill>
                <a:prstClr val="black">
                  <a:tint val="75000"/>
                </a:prstClr>
              </a:solidFill>
            </a:endParaRPr>
          </a:p>
        </p:txBody>
      </p:sp>
      <p:sp>
        <p:nvSpPr>
          <p:cNvPr id="7" name="Content Placeholder 6"/>
          <p:cNvSpPr>
            <a:spLocks noGrp="1"/>
          </p:cNvSpPr>
          <p:nvPr>
            <p:ph sz="quarter" idx="13"/>
          </p:nvPr>
        </p:nvSpPr>
        <p:spPr>
          <a:xfrm>
            <a:off x="614297" y="5357596"/>
            <a:ext cx="5481703" cy="738404"/>
          </a:xfrm>
        </p:spPr>
        <p:txBody>
          <a:bodyPr lIns="0" rIns="0">
            <a:normAutofit/>
          </a:bodyPr>
          <a:lstStyle>
            <a:lvl1pPr marL="0" indent="0">
              <a:buFontTx/>
              <a:buNone/>
              <a:defRPr sz="1800">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31872603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27612" y="3043730"/>
            <a:ext cx="5472863" cy="2137870"/>
          </a:xfrm>
        </p:spPr>
        <p:txBody>
          <a:bodyPr lIns="0" tIns="0" rIns="0" bIns="0" anchor="b" anchorCtr="0">
            <a:noAutofit/>
          </a:bodyPr>
          <a:lstStyle>
            <a:lvl1pPr algn="l">
              <a:defRPr lang="en-US" sz="4000" b="0" kern="1200" smtClean="0">
                <a:solidFill>
                  <a:schemeClr val="tx1">
                    <a:lumMod val="75000"/>
                    <a:lumOff val="25000"/>
                  </a:schemeClr>
                </a:solidFill>
                <a:latin typeface="Arial" panose="020B0604020202020204" pitchFamily="34" charset="0"/>
                <a:ea typeface="+mj-ea"/>
                <a:cs typeface="Arial" panose="020B0604020202020204" pitchFamily="34" charset="0"/>
              </a:defRPr>
            </a:lvl1pPr>
          </a:lstStyle>
          <a:p>
            <a:r>
              <a:rPr lang="en-US"/>
              <a:t>CLICK TO EDIT</a:t>
            </a:r>
          </a:p>
        </p:txBody>
      </p:sp>
      <p:sp>
        <p:nvSpPr>
          <p:cNvPr id="4" name="Date Placeholder 3"/>
          <p:cNvSpPr>
            <a:spLocks noGrp="1"/>
          </p:cNvSpPr>
          <p:nvPr>
            <p:ph type="dt" sz="half" idx="10"/>
          </p:nvPr>
        </p:nvSpPr>
        <p:spPr/>
        <p:txBody>
          <a:bodyPr/>
          <a:lstStyle/>
          <a:p>
            <a:pPr defTabSz="1218987"/>
            <a:fld id="{9578D6DB-6798-42D2-B9AD-FC6F1C72FC30}" type="datetimeFigureOut">
              <a:rPr lang="en-US" smtClean="0">
                <a:solidFill>
                  <a:srgbClr val="000000">
                    <a:tint val="75000"/>
                  </a:srgbClr>
                </a:solidFill>
              </a:rPr>
              <a:pPr defTabSz="1218987"/>
              <a:t>8/26/2024</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pPr defTabSz="1218987"/>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pPr defTabSz="1218987"/>
            <a:fld id="{E5EDE275-BE14-4364-AEA2-5F5667C0FD49}" type="slidenum">
              <a:rPr lang="en-US" smtClean="0">
                <a:solidFill>
                  <a:srgbClr val="000000">
                    <a:tint val="75000"/>
                  </a:srgbClr>
                </a:solidFill>
              </a:rPr>
              <a:pPr defTabSz="1218987"/>
              <a:t>‹Nº›</a:t>
            </a:fld>
            <a:endParaRPr lang="en-US">
              <a:solidFill>
                <a:srgbClr val="000000">
                  <a:tint val="75000"/>
                </a:srgbClr>
              </a:solidFill>
            </a:endParaRPr>
          </a:p>
        </p:txBody>
      </p:sp>
      <p:sp>
        <p:nvSpPr>
          <p:cNvPr id="7" name="Content Placeholder 6"/>
          <p:cNvSpPr>
            <a:spLocks noGrp="1"/>
          </p:cNvSpPr>
          <p:nvPr>
            <p:ph sz="quarter" idx="13"/>
          </p:nvPr>
        </p:nvSpPr>
        <p:spPr>
          <a:xfrm>
            <a:off x="614297" y="5357596"/>
            <a:ext cx="5481703" cy="738404"/>
          </a:xfrm>
        </p:spPr>
        <p:txBody>
          <a:bodyPr lIns="0" rIns="0">
            <a:normAutofit/>
          </a:bodyPr>
          <a:lstStyle>
            <a:lvl1pPr marL="0" indent="0">
              <a:buFontTx/>
              <a:buNone/>
              <a:defRPr sz="1800">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3512733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slidemodel2">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defTabSz="1218987"/>
            <a:fld id="{425404F2-BE9A-4460-8815-8F645183555F}" type="datetimeFigureOut">
              <a:rPr lang="en-US" smtClean="0">
                <a:solidFill>
                  <a:srgbClr val="000000">
                    <a:tint val="75000"/>
                  </a:srgbClr>
                </a:solidFill>
              </a:rPr>
              <a:pPr defTabSz="1218987"/>
              <a:t>8/26/2024</a:t>
            </a:fld>
            <a:endParaRPr lang="en-US">
              <a:solidFill>
                <a:srgbClr val="000000">
                  <a:tint val="75000"/>
                </a:srgbClr>
              </a:solidFill>
            </a:endParaRPr>
          </a:p>
        </p:txBody>
      </p:sp>
      <p:sp>
        <p:nvSpPr>
          <p:cNvPr id="4" name="Footer Placeholder 3"/>
          <p:cNvSpPr>
            <a:spLocks noGrp="1"/>
          </p:cNvSpPr>
          <p:nvPr>
            <p:ph type="ftr" sz="quarter" idx="11"/>
          </p:nvPr>
        </p:nvSpPr>
        <p:spPr/>
        <p:txBody>
          <a:bodyPr/>
          <a:lstStyle/>
          <a:p>
            <a:pPr defTabSz="1218987"/>
            <a:endParaRPr lang="en-US">
              <a:solidFill>
                <a:srgbClr val="000000">
                  <a:tint val="75000"/>
                </a:srgbClr>
              </a:solidFill>
            </a:endParaRPr>
          </a:p>
        </p:txBody>
      </p:sp>
      <p:sp>
        <p:nvSpPr>
          <p:cNvPr id="5" name="Slide Number Placeholder 4"/>
          <p:cNvSpPr>
            <a:spLocks noGrp="1"/>
          </p:cNvSpPr>
          <p:nvPr>
            <p:ph type="sldNum" sz="quarter" idx="12"/>
          </p:nvPr>
        </p:nvSpPr>
        <p:spPr/>
        <p:txBody>
          <a:bodyPr/>
          <a:lstStyle/>
          <a:p>
            <a:pPr defTabSz="1218987"/>
            <a:fld id="{96E69268-9C8B-4EBF-A9EE-DC5DC2D48DC3}" type="slidenum">
              <a:rPr lang="en-US" smtClean="0">
                <a:solidFill>
                  <a:srgbClr val="000000">
                    <a:tint val="75000"/>
                  </a:srgbClr>
                </a:solidFill>
              </a:rPr>
              <a:pPr defTabSz="1218987"/>
              <a:t>‹Nº›</a:t>
            </a:fld>
            <a:endParaRPr lang="en-US">
              <a:solidFill>
                <a:srgbClr val="000000">
                  <a:tint val="75000"/>
                </a:srgbClr>
              </a:solidFill>
            </a:endParaRPr>
          </a:p>
        </p:txBody>
      </p:sp>
    </p:spTree>
    <p:extLst>
      <p:ext uri="{BB962C8B-B14F-4D97-AF65-F5344CB8AC3E}">
        <p14:creationId xmlns:p14="http://schemas.microsoft.com/office/powerpoint/2010/main" val="16968699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pic>
        <p:nvPicPr>
          <p:cNvPr id="3" name="Imagen 2" descr="Imagen que contiene rojo, grande, blanco, tabla&#10;&#10;Descripción generada automáticamente">
            <a:extLst>
              <a:ext uri="{FF2B5EF4-FFF2-40B4-BE49-F238E27FC236}">
                <a16:creationId xmlns:a16="http://schemas.microsoft.com/office/drawing/2014/main" id="{76BCA5CA-6021-49F9-9178-C9F3D2E9D5B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868" b="21868"/>
          <a:stretch/>
        </p:blipFill>
        <p:spPr>
          <a:xfrm>
            <a:off x="1" y="-1"/>
            <a:ext cx="12191999" cy="6858001"/>
          </a:xfrm>
          <a:prstGeom prst="rect">
            <a:avLst/>
          </a:prstGeom>
        </p:spPr>
      </p:pic>
    </p:spTree>
    <p:extLst>
      <p:ext uri="{BB962C8B-B14F-4D97-AF65-F5344CB8AC3E}">
        <p14:creationId xmlns:p14="http://schemas.microsoft.com/office/powerpoint/2010/main" val="19167558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defTabSz="1218987"/>
            <a:fld id="{9578D6DB-6798-42D2-B9AD-FC6F1C72FC30}" type="datetimeFigureOut">
              <a:rPr lang="en-US" smtClean="0">
                <a:solidFill>
                  <a:prstClr val="black">
                    <a:tint val="75000"/>
                  </a:prstClr>
                </a:solidFill>
              </a:rPr>
              <a:pPr defTabSz="1218987"/>
              <a:t>8/26/2024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898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8987"/>
            <a:fld id="{E5EDE275-BE14-4364-AEA2-5F5667C0FD49}" type="slidenum">
              <a:rPr lang="en-US" smtClean="0">
                <a:solidFill>
                  <a:prstClr val="black">
                    <a:tint val="75000"/>
                  </a:prstClr>
                </a:solidFill>
              </a:rPr>
              <a:pPr defTabSz="1218987"/>
              <a:t>‹Nº›</a:t>
            </a:fld>
            <a:endParaRPr lang="en-US">
              <a:solidFill>
                <a:prstClr val="black">
                  <a:tint val="75000"/>
                </a:prstClr>
              </a:solidFill>
            </a:endParaRPr>
          </a:p>
        </p:txBody>
      </p:sp>
      <p:sp>
        <p:nvSpPr>
          <p:cNvPr id="7" name="Title 1"/>
          <p:cNvSpPr>
            <a:spLocks noGrp="1"/>
          </p:cNvSpPr>
          <p:nvPr>
            <p:ph type="ctrTitle" hasCustomPrompt="1"/>
          </p:nvPr>
        </p:nvSpPr>
        <p:spPr>
          <a:xfrm>
            <a:off x="627612" y="3043730"/>
            <a:ext cx="5472863" cy="2137870"/>
          </a:xfrm>
        </p:spPr>
        <p:txBody>
          <a:bodyPr lIns="0" tIns="0" rIns="0" bIns="0" anchor="b" anchorCtr="0">
            <a:noAutofit/>
          </a:bodyPr>
          <a:lstStyle>
            <a:lvl1pPr algn="l">
              <a:defRPr lang="en-US" sz="4000" b="0" kern="1200" smtClean="0">
                <a:solidFill>
                  <a:schemeClr val="tx1">
                    <a:lumMod val="75000"/>
                    <a:lumOff val="25000"/>
                  </a:schemeClr>
                </a:solidFill>
                <a:latin typeface="Arial" panose="020B0604020202020204" pitchFamily="34" charset="0"/>
                <a:ea typeface="+mj-ea"/>
                <a:cs typeface="Arial" panose="020B0604020202020204" pitchFamily="34" charset="0"/>
              </a:defRPr>
            </a:lvl1pPr>
          </a:lstStyle>
          <a:p>
            <a:r>
              <a:rPr lang="en-US"/>
              <a:t>CLICK TO EDIT</a:t>
            </a:r>
          </a:p>
        </p:txBody>
      </p:sp>
      <p:sp>
        <p:nvSpPr>
          <p:cNvPr id="8" name="Content Placeholder 6"/>
          <p:cNvSpPr>
            <a:spLocks noGrp="1"/>
          </p:cNvSpPr>
          <p:nvPr>
            <p:ph sz="quarter" idx="13"/>
          </p:nvPr>
        </p:nvSpPr>
        <p:spPr>
          <a:xfrm>
            <a:off x="614297" y="5357596"/>
            <a:ext cx="5481703" cy="738404"/>
          </a:xfrm>
        </p:spPr>
        <p:txBody>
          <a:bodyPr lIns="0" rIns="0">
            <a:normAutofit/>
          </a:bodyPr>
          <a:lstStyle>
            <a:lvl1pPr marL="0" indent="0">
              <a:buFontTx/>
              <a:buNone/>
              <a:defRPr sz="1800">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29496098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ORTADA PROYECTO">
    <p:bg>
      <p:bgRef idx="1003">
        <a:schemeClr val="bg2"/>
      </p:bgRef>
    </p:bg>
    <p:spTree>
      <p:nvGrpSpPr>
        <p:cNvPr id="1" name=""/>
        <p:cNvGrpSpPr/>
        <p:nvPr/>
      </p:nvGrpSpPr>
      <p:grpSpPr>
        <a:xfrm>
          <a:off x="0" y="0"/>
          <a:ext cx="0" cy="0"/>
          <a:chOff x="0" y="0"/>
          <a:chExt cx="0" cy="0"/>
        </a:xfrm>
      </p:grpSpPr>
      <p:pic>
        <p:nvPicPr>
          <p:cNvPr id="14" name="Imagen 13" descr="Imagen que contiene rojo, grande, blanco, tabla&#10;&#10;Descripción generada automáticamente">
            <a:extLst>
              <a:ext uri="{FF2B5EF4-FFF2-40B4-BE49-F238E27FC236}">
                <a16:creationId xmlns:a16="http://schemas.microsoft.com/office/drawing/2014/main" id="{0E8A5022-19E0-5111-E78F-6B1C9AD6DC41}"/>
              </a:ext>
            </a:extLst>
          </p:cNvPr>
          <p:cNvPicPr>
            <a:picLocks noChangeAspect="1"/>
          </p:cNvPicPr>
          <p:nvPr userDrawn="1"/>
        </p:nvPicPr>
        <p:blipFill rotWithShape="1">
          <a:blip r:embed="rId2">
            <a:duotone>
              <a:prstClr val="black"/>
              <a:schemeClr val="accent5">
                <a:tint val="45000"/>
                <a:satMod val="400000"/>
              </a:schemeClr>
            </a:duotone>
            <a:extLst>
              <a:ext uri="{28A0092B-C50C-407E-A947-70E740481C1C}">
                <a14:useLocalDpi xmlns:a14="http://schemas.microsoft.com/office/drawing/2010/main" val="0"/>
              </a:ext>
            </a:extLst>
          </a:blip>
          <a:srcRect t="21868" b="21868"/>
          <a:stretch/>
        </p:blipFill>
        <p:spPr>
          <a:xfrm>
            <a:off x="1" y="-1"/>
            <a:ext cx="12191999" cy="6858001"/>
          </a:xfrm>
          <a:prstGeom prst="rect">
            <a:avLst/>
          </a:prstGeom>
        </p:spPr>
      </p:pic>
      <p:sp>
        <p:nvSpPr>
          <p:cNvPr id="2" name="Title 1"/>
          <p:cNvSpPr>
            <a:spLocks noGrp="1"/>
          </p:cNvSpPr>
          <p:nvPr>
            <p:ph type="ctrTitle" hasCustomPrompt="1"/>
          </p:nvPr>
        </p:nvSpPr>
        <p:spPr>
          <a:xfrm>
            <a:off x="595087" y="1528439"/>
            <a:ext cx="5472863" cy="2137870"/>
          </a:xfrm>
        </p:spPr>
        <p:txBody>
          <a:bodyPr lIns="0" tIns="0" rIns="0" bIns="0" anchor="b" anchorCtr="0">
            <a:noAutofit/>
          </a:bodyPr>
          <a:lstStyle>
            <a:lvl1pPr algn="l">
              <a:defRPr lang="en-US" sz="4400" b="1" kern="1200" smtClean="0">
                <a:solidFill>
                  <a:schemeClr val="tx1"/>
                </a:solidFill>
                <a:latin typeface="Abadi Extra Light" panose="020B0204020104020204" pitchFamily="34" charset="0"/>
                <a:ea typeface="+mj-ea"/>
                <a:cs typeface="Arial" panose="020B0604020202020204" pitchFamily="34" charset="0"/>
              </a:defRPr>
            </a:lvl1pPr>
          </a:lstStyle>
          <a:p>
            <a:r>
              <a:rPr lang="en-US" err="1"/>
              <a:t>Título</a:t>
            </a:r>
            <a:r>
              <a:rPr lang="en-US"/>
              <a:t> del Proyecto</a:t>
            </a:r>
          </a:p>
        </p:txBody>
      </p:sp>
      <p:sp>
        <p:nvSpPr>
          <p:cNvPr id="4" name="Date Placeholder 3"/>
          <p:cNvSpPr>
            <a:spLocks noGrp="1"/>
          </p:cNvSpPr>
          <p:nvPr>
            <p:ph type="dt" sz="half" idx="10"/>
          </p:nvPr>
        </p:nvSpPr>
        <p:spPr/>
        <p:txBody>
          <a:bodyPr/>
          <a:lstStyle/>
          <a:p>
            <a:pPr defTabSz="1218987"/>
            <a:fld id="{9578D6DB-6798-42D2-B9AD-FC6F1C72FC30}" type="datetimeFigureOut">
              <a:rPr lang="en-US" smtClean="0">
                <a:solidFill>
                  <a:prstClr val="black">
                    <a:tint val="75000"/>
                  </a:prstClr>
                </a:solidFill>
              </a:rPr>
              <a:pPr defTabSz="1218987"/>
              <a:t>8/26/2024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898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8987"/>
            <a:fld id="{E5EDE275-BE14-4364-AEA2-5F5667C0FD49}" type="slidenum">
              <a:rPr lang="en-US" smtClean="0">
                <a:solidFill>
                  <a:prstClr val="black">
                    <a:tint val="75000"/>
                  </a:prstClr>
                </a:solidFill>
              </a:rPr>
              <a:pPr defTabSz="1218987"/>
              <a:t>‹Nº›</a:t>
            </a:fld>
            <a:endParaRPr lang="en-US">
              <a:solidFill>
                <a:prstClr val="black">
                  <a:tint val="75000"/>
                </a:prstClr>
              </a:solidFill>
            </a:endParaRPr>
          </a:p>
        </p:txBody>
      </p:sp>
      <p:sp>
        <p:nvSpPr>
          <p:cNvPr id="7" name="Content Placeholder 6"/>
          <p:cNvSpPr>
            <a:spLocks noGrp="1"/>
          </p:cNvSpPr>
          <p:nvPr>
            <p:ph sz="quarter" idx="13" hasCustomPrompt="1"/>
          </p:nvPr>
        </p:nvSpPr>
        <p:spPr>
          <a:xfrm>
            <a:off x="586247" y="3877138"/>
            <a:ext cx="5481703" cy="468439"/>
          </a:xfrm>
        </p:spPr>
        <p:txBody>
          <a:bodyPr lIns="0" rIns="0">
            <a:normAutofit/>
          </a:bodyPr>
          <a:lstStyle>
            <a:lvl1pPr marL="0" indent="0">
              <a:buFontTx/>
              <a:buNone/>
              <a:defRPr sz="1800">
                <a:latin typeface="Abadi Extra Light" panose="020B0204020104020204" pitchFamily="34" charset="0"/>
                <a:cs typeface="Arial" panose="020B0604020202020204" pitchFamily="34" charset="0"/>
              </a:defRPr>
            </a:lvl1pPr>
          </a:lstStyle>
          <a:p>
            <a:pPr lvl="0"/>
            <a:r>
              <a:rPr lang="en-US"/>
              <a:t>Carreras – </a:t>
            </a:r>
            <a:r>
              <a:rPr lang="en-US" err="1"/>
              <a:t>Facultades</a:t>
            </a:r>
            <a:endParaRPr lang="en-US"/>
          </a:p>
        </p:txBody>
      </p:sp>
      <p:pic>
        <p:nvPicPr>
          <p:cNvPr id="13" name="Imagen 12" descr="Logotipo, nombre de la empresa&#10;&#10;Descripción generada automáticamente">
            <a:extLst>
              <a:ext uri="{FF2B5EF4-FFF2-40B4-BE49-F238E27FC236}">
                <a16:creationId xmlns:a16="http://schemas.microsoft.com/office/drawing/2014/main" id="{EC786D70-5C62-6BBE-D676-0E6EC88BE28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0867" t="15469" r="30613" b="14758"/>
          <a:stretch/>
        </p:blipFill>
        <p:spPr>
          <a:xfrm>
            <a:off x="10537372" y="5765396"/>
            <a:ext cx="878115" cy="894717"/>
          </a:xfrm>
          <a:prstGeom prst="rect">
            <a:avLst/>
          </a:prstGeom>
        </p:spPr>
      </p:pic>
      <p:pic>
        <p:nvPicPr>
          <p:cNvPr id="4098" name="Picture 2">
            <a:extLst>
              <a:ext uri="{FF2B5EF4-FFF2-40B4-BE49-F238E27FC236}">
                <a16:creationId xmlns:a16="http://schemas.microsoft.com/office/drawing/2014/main" id="{31E1C082-13DC-E1FA-6D8C-67A4FDB67434}"/>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115371" y="200297"/>
            <a:ext cx="1729375" cy="1454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9946741"/>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defTabSz="1218987"/>
            <a:fld id="{9578D6DB-6798-42D2-B9AD-FC6F1C72FC30}" type="datetimeFigureOut">
              <a:rPr lang="en-US" smtClean="0">
                <a:solidFill>
                  <a:prstClr val="black">
                    <a:tint val="75000"/>
                  </a:prstClr>
                </a:solidFill>
              </a:rPr>
              <a:pPr defTabSz="1218987"/>
              <a:t>8/26/2024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898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8987"/>
            <a:fld id="{E5EDE275-BE14-4364-AEA2-5F5667C0FD49}" type="slidenum">
              <a:rPr lang="en-US" smtClean="0">
                <a:solidFill>
                  <a:prstClr val="black">
                    <a:tint val="75000"/>
                  </a:prstClr>
                </a:solidFill>
              </a:rPr>
              <a:pPr defTabSz="1218987"/>
              <a:t>‹Nº›</a:t>
            </a:fld>
            <a:endParaRPr lang="en-US">
              <a:solidFill>
                <a:prstClr val="black">
                  <a:tint val="75000"/>
                </a:prstClr>
              </a:solidFill>
            </a:endParaRPr>
          </a:p>
        </p:txBody>
      </p:sp>
      <p:sp>
        <p:nvSpPr>
          <p:cNvPr id="7" name="Title 1"/>
          <p:cNvSpPr>
            <a:spLocks noGrp="1"/>
          </p:cNvSpPr>
          <p:nvPr>
            <p:ph type="ctrTitle" hasCustomPrompt="1"/>
          </p:nvPr>
        </p:nvSpPr>
        <p:spPr>
          <a:xfrm>
            <a:off x="627612" y="3043730"/>
            <a:ext cx="5472863" cy="2137870"/>
          </a:xfrm>
        </p:spPr>
        <p:txBody>
          <a:bodyPr lIns="0" tIns="0" rIns="0" bIns="0" anchor="b" anchorCtr="0">
            <a:noAutofit/>
          </a:bodyPr>
          <a:lstStyle>
            <a:lvl1pPr algn="l">
              <a:defRPr lang="en-US" sz="4000" b="0" kern="1200" smtClean="0">
                <a:solidFill>
                  <a:schemeClr val="tx1">
                    <a:lumMod val="75000"/>
                    <a:lumOff val="25000"/>
                  </a:schemeClr>
                </a:solidFill>
                <a:latin typeface="Arial" panose="020B0604020202020204" pitchFamily="34" charset="0"/>
                <a:ea typeface="+mj-ea"/>
                <a:cs typeface="Arial" panose="020B0604020202020204" pitchFamily="34" charset="0"/>
              </a:defRPr>
            </a:lvl1pPr>
          </a:lstStyle>
          <a:p>
            <a:r>
              <a:rPr lang="en-US"/>
              <a:t>CLICK TO EDIT</a:t>
            </a:r>
          </a:p>
        </p:txBody>
      </p:sp>
      <p:sp>
        <p:nvSpPr>
          <p:cNvPr id="8" name="Content Placeholder 6"/>
          <p:cNvSpPr>
            <a:spLocks noGrp="1"/>
          </p:cNvSpPr>
          <p:nvPr>
            <p:ph sz="quarter" idx="13"/>
          </p:nvPr>
        </p:nvSpPr>
        <p:spPr>
          <a:xfrm>
            <a:off x="614297" y="5357596"/>
            <a:ext cx="5481703" cy="738404"/>
          </a:xfrm>
        </p:spPr>
        <p:txBody>
          <a:bodyPr lIns="0" rIns="0">
            <a:normAutofit/>
          </a:bodyPr>
          <a:lstStyle>
            <a:lvl1pPr marL="0" indent="0">
              <a:buFontTx/>
              <a:buNone/>
              <a:defRPr sz="1800">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1321657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Diseño personalizado">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2052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27612" y="3043730"/>
            <a:ext cx="5472863" cy="2137870"/>
          </a:xfrm>
        </p:spPr>
        <p:txBody>
          <a:bodyPr lIns="0" tIns="0" rIns="0" bIns="0" anchor="b" anchorCtr="0">
            <a:noAutofit/>
          </a:bodyPr>
          <a:lstStyle>
            <a:lvl1pPr algn="l">
              <a:defRPr lang="en-US" sz="4000" b="0" kern="1200" smtClean="0">
                <a:solidFill>
                  <a:schemeClr val="tx1">
                    <a:lumMod val="75000"/>
                    <a:lumOff val="25000"/>
                  </a:schemeClr>
                </a:solidFill>
                <a:latin typeface="Arial" panose="020B0604020202020204" pitchFamily="34" charset="0"/>
                <a:ea typeface="+mj-ea"/>
                <a:cs typeface="Arial" panose="020B0604020202020204" pitchFamily="34" charset="0"/>
              </a:defRPr>
            </a:lvl1pPr>
          </a:lstStyle>
          <a:p>
            <a:r>
              <a:rPr lang="en-US"/>
              <a:t>CLICK TO EDIT</a:t>
            </a:r>
          </a:p>
        </p:txBody>
      </p:sp>
      <p:sp>
        <p:nvSpPr>
          <p:cNvPr id="4" name="Date Placeholder 3"/>
          <p:cNvSpPr>
            <a:spLocks noGrp="1"/>
          </p:cNvSpPr>
          <p:nvPr>
            <p:ph type="dt" sz="half" idx="10"/>
          </p:nvPr>
        </p:nvSpPr>
        <p:spPr/>
        <p:txBody>
          <a:bodyPr/>
          <a:lstStyle/>
          <a:p>
            <a:pPr defTabSz="1218987"/>
            <a:fld id="{9578D6DB-6798-42D2-B9AD-FC6F1C72FC30}" type="datetimeFigureOut">
              <a:rPr lang="en-US" smtClean="0">
                <a:solidFill>
                  <a:prstClr val="black">
                    <a:tint val="75000"/>
                  </a:prstClr>
                </a:solidFill>
              </a:rPr>
              <a:pPr defTabSz="1218987"/>
              <a:t>8/26/2024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898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8987"/>
            <a:fld id="{E5EDE275-BE14-4364-AEA2-5F5667C0FD49}" type="slidenum">
              <a:rPr lang="en-US" smtClean="0">
                <a:solidFill>
                  <a:prstClr val="black">
                    <a:tint val="75000"/>
                  </a:prstClr>
                </a:solidFill>
              </a:rPr>
              <a:pPr defTabSz="1218987"/>
              <a:t>‹Nº›</a:t>
            </a:fld>
            <a:endParaRPr lang="en-US">
              <a:solidFill>
                <a:prstClr val="black">
                  <a:tint val="75000"/>
                </a:prstClr>
              </a:solidFill>
            </a:endParaRPr>
          </a:p>
        </p:txBody>
      </p:sp>
      <p:sp>
        <p:nvSpPr>
          <p:cNvPr id="7" name="Content Placeholder 6"/>
          <p:cNvSpPr>
            <a:spLocks noGrp="1"/>
          </p:cNvSpPr>
          <p:nvPr>
            <p:ph sz="quarter" idx="13"/>
          </p:nvPr>
        </p:nvSpPr>
        <p:spPr>
          <a:xfrm>
            <a:off x="614297" y="5357596"/>
            <a:ext cx="5481703" cy="738404"/>
          </a:xfrm>
        </p:spPr>
        <p:txBody>
          <a:bodyPr lIns="0" rIns="0">
            <a:normAutofit/>
          </a:bodyPr>
          <a:lstStyle>
            <a:lvl1pPr marL="0" indent="0">
              <a:buFontTx/>
              <a:buNone/>
              <a:defRPr sz="1800">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13392167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27612" y="3043730"/>
            <a:ext cx="5472863" cy="2137870"/>
          </a:xfrm>
        </p:spPr>
        <p:txBody>
          <a:bodyPr lIns="0" tIns="0" rIns="0" bIns="0" anchor="b" anchorCtr="0">
            <a:noAutofit/>
          </a:bodyPr>
          <a:lstStyle>
            <a:lvl1pPr algn="l">
              <a:defRPr lang="en-US" sz="4000" b="0" kern="1200" smtClean="0">
                <a:solidFill>
                  <a:schemeClr val="tx1">
                    <a:lumMod val="75000"/>
                    <a:lumOff val="25000"/>
                  </a:schemeClr>
                </a:solidFill>
                <a:latin typeface="Arial" panose="020B0604020202020204" pitchFamily="34" charset="0"/>
                <a:ea typeface="+mj-ea"/>
                <a:cs typeface="Arial" panose="020B0604020202020204" pitchFamily="34" charset="0"/>
              </a:defRPr>
            </a:lvl1pPr>
          </a:lstStyle>
          <a:p>
            <a:r>
              <a:rPr lang="en-US"/>
              <a:t>CLICK TO EDIT</a:t>
            </a:r>
          </a:p>
        </p:txBody>
      </p:sp>
      <p:sp>
        <p:nvSpPr>
          <p:cNvPr id="4" name="Date Placeholder 3"/>
          <p:cNvSpPr>
            <a:spLocks noGrp="1"/>
          </p:cNvSpPr>
          <p:nvPr>
            <p:ph type="dt" sz="half" idx="10"/>
          </p:nvPr>
        </p:nvSpPr>
        <p:spPr/>
        <p:txBody>
          <a:bodyPr/>
          <a:lstStyle/>
          <a:p>
            <a:pPr defTabSz="1218987"/>
            <a:fld id="{9578D6DB-6798-42D2-B9AD-FC6F1C72FC30}" type="datetimeFigureOut">
              <a:rPr lang="en-US" smtClean="0">
                <a:solidFill>
                  <a:srgbClr val="000000">
                    <a:tint val="75000"/>
                  </a:srgbClr>
                </a:solidFill>
              </a:rPr>
              <a:pPr defTabSz="1218987"/>
              <a:t>8/26/2024</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pPr defTabSz="1218987"/>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pPr defTabSz="1218987"/>
            <a:fld id="{E5EDE275-BE14-4364-AEA2-5F5667C0FD49}" type="slidenum">
              <a:rPr lang="en-US" smtClean="0">
                <a:solidFill>
                  <a:srgbClr val="000000">
                    <a:tint val="75000"/>
                  </a:srgbClr>
                </a:solidFill>
              </a:rPr>
              <a:pPr defTabSz="1218987"/>
              <a:t>‹Nº›</a:t>
            </a:fld>
            <a:endParaRPr lang="en-US">
              <a:solidFill>
                <a:srgbClr val="000000">
                  <a:tint val="75000"/>
                </a:srgbClr>
              </a:solidFill>
            </a:endParaRPr>
          </a:p>
        </p:txBody>
      </p:sp>
      <p:sp>
        <p:nvSpPr>
          <p:cNvPr id="7" name="Content Placeholder 6"/>
          <p:cNvSpPr>
            <a:spLocks noGrp="1"/>
          </p:cNvSpPr>
          <p:nvPr>
            <p:ph sz="quarter" idx="13"/>
          </p:nvPr>
        </p:nvSpPr>
        <p:spPr>
          <a:xfrm>
            <a:off x="614297" y="5357596"/>
            <a:ext cx="5481703" cy="738404"/>
          </a:xfrm>
        </p:spPr>
        <p:txBody>
          <a:bodyPr lIns="0" rIns="0">
            <a:normAutofit/>
          </a:bodyPr>
          <a:lstStyle>
            <a:lvl1pPr marL="0" indent="0">
              <a:buFontTx/>
              <a:buNone/>
              <a:defRPr sz="1800">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23019285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slidemodel2">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defTabSz="1218987"/>
            <a:fld id="{425404F2-BE9A-4460-8815-8F645183555F}" type="datetimeFigureOut">
              <a:rPr lang="en-US" smtClean="0">
                <a:solidFill>
                  <a:srgbClr val="000000">
                    <a:tint val="75000"/>
                  </a:srgbClr>
                </a:solidFill>
              </a:rPr>
              <a:pPr defTabSz="1218987"/>
              <a:t>8/26/2024</a:t>
            </a:fld>
            <a:endParaRPr lang="en-US">
              <a:solidFill>
                <a:srgbClr val="000000">
                  <a:tint val="75000"/>
                </a:srgbClr>
              </a:solidFill>
            </a:endParaRPr>
          </a:p>
        </p:txBody>
      </p:sp>
      <p:sp>
        <p:nvSpPr>
          <p:cNvPr id="4" name="Footer Placeholder 3"/>
          <p:cNvSpPr>
            <a:spLocks noGrp="1"/>
          </p:cNvSpPr>
          <p:nvPr>
            <p:ph type="ftr" sz="quarter" idx="11"/>
          </p:nvPr>
        </p:nvSpPr>
        <p:spPr/>
        <p:txBody>
          <a:bodyPr/>
          <a:lstStyle/>
          <a:p>
            <a:pPr defTabSz="1218987"/>
            <a:endParaRPr lang="en-US">
              <a:solidFill>
                <a:srgbClr val="000000">
                  <a:tint val="75000"/>
                </a:srgbClr>
              </a:solidFill>
            </a:endParaRPr>
          </a:p>
        </p:txBody>
      </p:sp>
      <p:sp>
        <p:nvSpPr>
          <p:cNvPr id="5" name="Slide Number Placeholder 4"/>
          <p:cNvSpPr>
            <a:spLocks noGrp="1"/>
          </p:cNvSpPr>
          <p:nvPr>
            <p:ph type="sldNum" sz="quarter" idx="12"/>
          </p:nvPr>
        </p:nvSpPr>
        <p:spPr/>
        <p:txBody>
          <a:bodyPr/>
          <a:lstStyle/>
          <a:p>
            <a:pPr defTabSz="1218987"/>
            <a:fld id="{96E69268-9C8B-4EBF-A9EE-DC5DC2D48DC3}" type="slidenum">
              <a:rPr lang="en-US" smtClean="0">
                <a:solidFill>
                  <a:srgbClr val="000000">
                    <a:tint val="75000"/>
                  </a:srgbClr>
                </a:solidFill>
              </a:rPr>
              <a:pPr defTabSz="1218987"/>
              <a:t>‹Nº›</a:t>
            </a:fld>
            <a:endParaRPr lang="en-US">
              <a:solidFill>
                <a:srgbClr val="000000">
                  <a:tint val="75000"/>
                </a:srgbClr>
              </a:solidFill>
            </a:endParaRPr>
          </a:p>
        </p:txBody>
      </p:sp>
    </p:spTree>
    <p:extLst>
      <p:ext uri="{BB962C8B-B14F-4D97-AF65-F5344CB8AC3E}">
        <p14:creationId xmlns:p14="http://schemas.microsoft.com/office/powerpoint/2010/main" val="25721417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Diseño personalizado">
    <p:spTree>
      <p:nvGrpSpPr>
        <p:cNvPr id="1" name=""/>
        <p:cNvGrpSpPr/>
        <p:nvPr/>
      </p:nvGrpSpPr>
      <p:grpSpPr>
        <a:xfrm>
          <a:off x="0" y="0"/>
          <a:ext cx="0" cy="0"/>
          <a:chOff x="0" y="0"/>
          <a:chExt cx="0" cy="0"/>
        </a:xfrm>
      </p:grpSpPr>
      <p:pic>
        <p:nvPicPr>
          <p:cNvPr id="3" name="Imagen 2" descr="Imagen que contiene rojo, grande, blanco, tabla&#10;&#10;Descripción generada automáticamente">
            <a:extLst>
              <a:ext uri="{FF2B5EF4-FFF2-40B4-BE49-F238E27FC236}">
                <a16:creationId xmlns:a16="http://schemas.microsoft.com/office/drawing/2014/main" id="{76BCA5CA-6021-49F9-9178-C9F3D2E9D5B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868" b="21868"/>
          <a:stretch/>
        </p:blipFill>
        <p:spPr>
          <a:xfrm>
            <a:off x="1" y="-1"/>
            <a:ext cx="12191999" cy="6858001"/>
          </a:xfrm>
          <a:prstGeom prst="rect">
            <a:avLst/>
          </a:prstGeom>
        </p:spPr>
      </p:pic>
    </p:spTree>
    <p:extLst>
      <p:ext uri="{BB962C8B-B14F-4D97-AF65-F5344CB8AC3E}">
        <p14:creationId xmlns:p14="http://schemas.microsoft.com/office/powerpoint/2010/main" val="7201943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Diseño personalizado">
    <p:spTree>
      <p:nvGrpSpPr>
        <p:cNvPr id="1" name=""/>
        <p:cNvGrpSpPr/>
        <p:nvPr/>
      </p:nvGrpSpPr>
      <p:grpSpPr>
        <a:xfrm>
          <a:off x="0" y="0"/>
          <a:ext cx="0" cy="0"/>
          <a:chOff x="0" y="0"/>
          <a:chExt cx="0" cy="0"/>
        </a:xfrm>
      </p:grpSpPr>
      <p:pic>
        <p:nvPicPr>
          <p:cNvPr id="3" name="Imagen 2" descr="Imagen que contiene rojo, grande, blanco, tabla&#10;&#10;Descripción generada automáticamente">
            <a:extLst>
              <a:ext uri="{FF2B5EF4-FFF2-40B4-BE49-F238E27FC236}">
                <a16:creationId xmlns:a16="http://schemas.microsoft.com/office/drawing/2014/main" id="{360C27CC-A5E4-4B3B-B536-D7DC47BEADE3}"/>
              </a:ext>
            </a:extLst>
          </p:cNvPr>
          <p:cNvPicPr>
            <a:picLocks noChangeAspect="1"/>
          </p:cNvPicPr>
          <p:nvPr userDrawn="1"/>
        </p:nvPicPr>
        <p:blipFill rotWithShape="1">
          <a:blip r:embed="rId2">
            <a:duotone>
              <a:prstClr val="black"/>
              <a:schemeClr val="accent5">
                <a:tint val="45000"/>
                <a:satMod val="400000"/>
              </a:schemeClr>
            </a:duotone>
            <a:extLst>
              <a:ext uri="{28A0092B-C50C-407E-A947-70E740481C1C}">
                <a14:useLocalDpi xmlns:a14="http://schemas.microsoft.com/office/drawing/2010/main" val="0"/>
              </a:ext>
            </a:extLst>
          </a:blip>
          <a:srcRect t="21868" b="21868"/>
          <a:stretch/>
        </p:blipFill>
        <p:spPr>
          <a:xfrm>
            <a:off x="1" y="-1"/>
            <a:ext cx="12191999" cy="6858001"/>
          </a:xfrm>
          <a:prstGeom prst="rect">
            <a:avLst/>
          </a:prstGeom>
        </p:spPr>
      </p:pic>
    </p:spTree>
    <p:extLst>
      <p:ext uri="{BB962C8B-B14F-4D97-AF65-F5344CB8AC3E}">
        <p14:creationId xmlns:p14="http://schemas.microsoft.com/office/powerpoint/2010/main" val="6247517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defTabSz="1218987"/>
            <a:fld id="{9578D6DB-6798-42D2-B9AD-FC6F1C72FC30}" type="datetimeFigureOut">
              <a:rPr lang="en-US" smtClean="0">
                <a:solidFill>
                  <a:prstClr val="black">
                    <a:tint val="75000"/>
                  </a:prstClr>
                </a:solidFill>
              </a:rPr>
              <a:pPr defTabSz="1218987"/>
              <a:t>8/26/2024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898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8987"/>
            <a:fld id="{E5EDE275-BE14-4364-AEA2-5F5667C0FD49}" type="slidenum">
              <a:rPr lang="en-US" smtClean="0">
                <a:solidFill>
                  <a:prstClr val="black">
                    <a:tint val="75000"/>
                  </a:prstClr>
                </a:solidFill>
              </a:rPr>
              <a:pPr defTabSz="1218987"/>
              <a:t>‹Nº›</a:t>
            </a:fld>
            <a:endParaRPr lang="en-US">
              <a:solidFill>
                <a:prstClr val="black">
                  <a:tint val="75000"/>
                </a:prstClr>
              </a:solidFill>
            </a:endParaRPr>
          </a:p>
        </p:txBody>
      </p:sp>
      <p:sp>
        <p:nvSpPr>
          <p:cNvPr id="7" name="Title 1"/>
          <p:cNvSpPr>
            <a:spLocks noGrp="1"/>
          </p:cNvSpPr>
          <p:nvPr>
            <p:ph type="ctrTitle" hasCustomPrompt="1"/>
          </p:nvPr>
        </p:nvSpPr>
        <p:spPr>
          <a:xfrm>
            <a:off x="627612" y="3043730"/>
            <a:ext cx="5472863" cy="2137870"/>
          </a:xfrm>
        </p:spPr>
        <p:txBody>
          <a:bodyPr lIns="0" tIns="0" rIns="0" bIns="0" anchor="b" anchorCtr="0">
            <a:noAutofit/>
          </a:bodyPr>
          <a:lstStyle>
            <a:lvl1pPr algn="l">
              <a:defRPr lang="en-US" sz="4000" b="0" kern="1200" smtClean="0">
                <a:solidFill>
                  <a:schemeClr val="tx1">
                    <a:lumMod val="75000"/>
                    <a:lumOff val="25000"/>
                  </a:schemeClr>
                </a:solidFill>
                <a:latin typeface="Arial" panose="020B0604020202020204" pitchFamily="34" charset="0"/>
                <a:ea typeface="+mj-ea"/>
                <a:cs typeface="Arial" panose="020B0604020202020204" pitchFamily="34" charset="0"/>
              </a:defRPr>
            </a:lvl1pPr>
          </a:lstStyle>
          <a:p>
            <a:r>
              <a:rPr lang="en-US"/>
              <a:t>CLICK TO EDIT</a:t>
            </a:r>
          </a:p>
        </p:txBody>
      </p:sp>
      <p:sp>
        <p:nvSpPr>
          <p:cNvPr id="8" name="Content Placeholder 6"/>
          <p:cNvSpPr>
            <a:spLocks noGrp="1"/>
          </p:cNvSpPr>
          <p:nvPr>
            <p:ph sz="quarter" idx="13"/>
          </p:nvPr>
        </p:nvSpPr>
        <p:spPr>
          <a:xfrm>
            <a:off x="614297" y="5357596"/>
            <a:ext cx="5481703" cy="738404"/>
          </a:xfrm>
        </p:spPr>
        <p:txBody>
          <a:bodyPr lIns="0" rIns="0">
            <a:normAutofit/>
          </a:bodyPr>
          <a:lstStyle>
            <a:lvl1pPr marL="0" indent="0">
              <a:buFontTx/>
              <a:buNone/>
              <a:defRPr sz="1800">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41987716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defTabSz="1218987"/>
            <a:fld id="{9578D6DB-6798-42D2-B9AD-FC6F1C72FC30}" type="datetimeFigureOut">
              <a:rPr lang="en-US" smtClean="0">
                <a:solidFill>
                  <a:prstClr val="black">
                    <a:tint val="75000"/>
                  </a:prstClr>
                </a:solidFill>
              </a:rPr>
              <a:pPr defTabSz="1218987"/>
              <a:t>8/26/2024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898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8987"/>
            <a:fld id="{E5EDE275-BE14-4364-AEA2-5F5667C0FD49}" type="slidenum">
              <a:rPr lang="en-US" smtClean="0">
                <a:solidFill>
                  <a:prstClr val="black">
                    <a:tint val="75000"/>
                  </a:prstClr>
                </a:solidFill>
              </a:rPr>
              <a:pPr defTabSz="1218987"/>
              <a:t>‹Nº›</a:t>
            </a:fld>
            <a:endParaRPr lang="en-US">
              <a:solidFill>
                <a:prstClr val="black">
                  <a:tint val="75000"/>
                </a:prstClr>
              </a:solidFill>
            </a:endParaRPr>
          </a:p>
        </p:txBody>
      </p:sp>
      <p:sp>
        <p:nvSpPr>
          <p:cNvPr id="7" name="Title 1"/>
          <p:cNvSpPr>
            <a:spLocks noGrp="1"/>
          </p:cNvSpPr>
          <p:nvPr>
            <p:ph type="ctrTitle" hasCustomPrompt="1"/>
          </p:nvPr>
        </p:nvSpPr>
        <p:spPr>
          <a:xfrm>
            <a:off x="627612" y="3043730"/>
            <a:ext cx="5472863" cy="2137870"/>
          </a:xfrm>
        </p:spPr>
        <p:txBody>
          <a:bodyPr lIns="0" tIns="0" rIns="0" bIns="0" anchor="b" anchorCtr="0">
            <a:noAutofit/>
          </a:bodyPr>
          <a:lstStyle>
            <a:lvl1pPr algn="l">
              <a:defRPr lang="en-US" sz="4000" b="0" kern="1200" smtClean="0">
                <a:solidFill>
                  <a:schemeClr val="tx1">
                    <a:lumMod val="75000"/>
                    <a:lumOff val="25000"/>
                  </a:schemeClr>
                </a:solidFill>
                <a:latin typeface="Arial" panose="020B0604020202020204" pitchFamily="34" charset="0"/>
                <a:ea typeface="+mj-ea"/>
                <a:cs typeface="Arial" panose="020B0604020202020204" pitchFamily="34" charset="0"/>
              </a:defRPr>
            </a:lvl1pPr>
          </a:lstStyle>
          <a:p>
            <a:r>
              <a:rPr lang="en-US"/>
              <a:t>CLICK TO EDIT</a:t>
            </a:r>
          </a:p>
        </p:txBody>
      </p:sp>
      <p:sp>
        <p:nvSpPr>
          <p:cNvPr id="8" name="Content Placeholder 6"/>
          <p:cNvSpPr>
            <a:spLocks noGrp="1"/>
          </p:cNvSpPr>
          <p:nvPr>
            <p:ph sz="quarter" idx="13"/>
          </p:nvPr>
        </p:nvSpPr>
        <p:spPr>
          <a:xfrm>
            <a:off x="614297" y="5357596"/>
            <a:ext cx="5481703" cy="738404"/>
          </a:xfrm>
        </p:spPr>
        <p:txBody>
          <a:bodyPr lIns="0" rIns="0">
            <a:normAutofit/>
          </a:bodyPr>
          <a:lstStyle>
            <a:lvl1pPr marL="0" indent="0">
              <a:buFontTx/>
              <a:buNone/>
              <a:defRPr sz="1800">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21650939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Diseño personalizado">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22734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GENERAL">
    <p:spTree>
      <p:nvGrpSpPr>
        <p:cNvPr id="1" name=""/>
        <p:cNvGrpSpPr/>
        <p:nvPr/>
      </p:nvGrpSpPr>
      <p:grpSpPr>
        <a:xfrm>
          <a:off x="0" y="0"/>
          <a:ext cx="0" cy="0"/>
          <a:chOff x="0" y="0"/>
          <a:chExt cx="0" cy="0"/>
        </a:xfrm>
      </p:grpSpPr>
      <p:pic>
        <p:nvPicPr>
          <p:cNvPr id="9" name="Imagen 8" descr="Imagen que contiene rojo, grande, blanco, tabla&#10;&#10;Descripción generada automáticamente">
            <a:extLst>
              <a:ext uri="{FF2B5EF4-FFF2-40B4-BE49-F238E27FC236}">
                <a16:creationId xmlns:a16="http://schemas.microsoft.com/office/drawing/2014/main" id="{93CB9286-C337-05B1-9335-975255BD1E2F}"/>
              </a:ext>
            </a:extLst>
          </p:cNvPr>
          <p:cNvPicPr>
            <a:picLocks noChangeAspect="1"/>
          </p:cNvPicPr>
          <p:nvPr userDrawn="1"/>
        </p:nvPicPr>
        <p:blipFill rotWithShape="1">
          <a:blip r:embed="rId2">
            <a:duotone>
              <a:prstClr val="black"/>
              <a:schemeClr val="accent5">
                <a:tint val="45000"/>
                <a:satMod val="400000"/>
              </a:schemeClr>
            </a:duotone>
            <a:extLst>
              <a:ext uri="{28A0092B-C50C-407E-A947-70E740481C1C}">
                <a14:useLocalDpi xmlns:a14="http://schemas.microsoft.com/office/drawing/2010/main" val="0"/>
              </a:ext>
            </a:extLst>
          </a:blip>
          <a:srcRect t="21868" b="21868"/>
          <a:stretch/>
        </p:blipFill>
        <p:spPr>
          <a:xfrm>
            <a:off x="1" y="-1"/>
            <a:ext cx="12191999" cy="1138427"/>
          </a:xfrm>
          <a:prstGeom prst="rect">
            <a:avLst/>
          </a:prstGeom>
        </p:spPr>
      </p:pic>
      <p:sp>
        <p:nvSpPr>
          <p:cNvPr id="2" name="Title 1"/>
          <p:cNvSpPr>
            <a:spLocks noGrp="1"/>
          </p:cNvSpPr>
          <p:nvPr>
            <p:ph type="title"/>
          </p:nvPr>
        </p:nvSpPr>
        <p:spPr/>
        <p:txBody>
          <a:bodyPr/>
          <a:lstStyle>
            <a:lvl1pPr>
              <a:defRPr>
                <a:solidFill>
                  <a:schemeClr val="bg1"/>
                </a:solidFill>
                <a:latin typeface="Aptos" panose="020B0004020202020204" pitchFamily="34" charset="0"/>
              </a:defRPr>
            </a:lvl1pPr>
          </a:lstStyle>
          <a:p>
            <a:r>
              <a:rPr lang="en-US"/>
              <a:t>Click to edit Master title style</a:t>
            </a:r>
          </a:p>
        </p:txBody>
      </p:sp>
      <p:sp>
        <p:nvSpPr>
          <p:cNvPr id="3" name="Content Placeholder 2"/>
          <p:cNvSpPr>
            <a:spLocks noGrp="1"/>
          </p:cNvSpPr>
          <p:nvPr>
            <p:ph idx="1"/>
          </p:nvPr>
        </p:nvSpPr>
        <p:spPr/>
        <p:txBody>
          <a:bodyPr>
            <a:normAutofit/>
          </a:bodyPr>
          <a:lstStyle>
            <a:lvl1pPr>
              <a:defRPr sz="1600">
                <a:latin typeface="Aptos" panose="020B0004020202020204" pitchFamily="34" charset="0"/>
              </a:defRPr>
            </a:lvl1pPr>
          </a:lstStyle>
          <a:p>
            <a:pPr lvl="0"/>
            <a:r>
              <a:rPr lang="en-US"/>
              <a:t>Click to edit Master text styles</a:t>
            </a:r>
          </a:p>
        </p:txBody>
      </p:sp>
      <p:sp>
        <p:nvSpPr>
          <p:cNvPr id="4" name="Date Placeholder 3"/>
          <p:cNvSpPr>
            <a:spLocks noGrp="1"/>
          </p:cNvSpPr>
          <p:nvPr>
            <p:ph type="dt" sz="half" idx="10"/>
          </p:nvPr>
        </p:nvSpPr>
        <p:spPr/>
        <p:txBody>
          <a:bodyPr/>
          <a:lstStyle/>
          <a:p>
            <a:pPr defTabSz="1218987"/>
            <a:fld id="{425404F2-BE9A-4460-8815-8F645183555F}" type="datetimeFigureOut">
              <a:rPr lang="en-US" smtClean="0">
                <a:solidFill>
                  <a:prstClr val="black">
                    <a:tint val="75000"/>
                  </a:prstClr>
                </a:solidFill>
              </a:rPr>
              <a:pPr defTabSz="1218987"/>
              <a:t>8/26/2024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898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8987"/>
            <a:fld id="{96E69268-9C8B-4EBF-A9EE-DC5DC2D48DC3}" type="slidenum">
              <a:rPr lang="en-US" smtClean="0">
                <a:solidFill>
                  <a:prstClr val="black">
                    <a:tint val="75000"/>
                  </a:prstClr>
                </a:solidFill>
              </a:rPr>
              <a:pPr defTabSz="1218987"/>
              <a:t>‹Nº›</a:t>
            </a:fld>
            <a:endParaRPr lang="en-US">
              <a:solidFill>
                <a:prstClr val="black">
                  <a:tint val="75000"/>
                </a:prstClr>
              </a:solidFill>
            </a:endParaRPr>
          </a:p>
        </p:txBody>
      </p:sp>
      <p:pic>
        <p:nvPicPr>
          <p:cNvPr id="8" name="Imagen 7">
            <a:extLst>
              <a:ext uri="{FF2B5EF4-FFF2-40B4-BE49-F238E27FC236}">
                <a16:creationId xmlns:a16="http://schemas.microsoft.com/office/drawing/2014/main" id="{85987D4A-1600-484B-0C75-3C5E4A81FFC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314437" y="6126165"/>
            <a:ext cx="639535" cy="595312"/>
          </a:xfrm>
          <a:prstGeom prst="rect">
            <a:avLst/>
          </a:prstGeom>
        </p:spPr>
      </p:pic>
      <p:pic>
        <p:nvPicPr>
          <p:cNvPr id="10" name="Picture 2">
            <a:extLst>
              <a:ext uri="{FF2B5EF4-FFF2-40B4-BE49-F238E27FC236}">
                <a16:creationId xmlns:a16="http://schemas.microsoft.com/office/drawing/2014/main" id="{EAD40F9C-CAB4-B98D-2102-F3BAA0A0C62B}"/>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246575" y="243193"/>
            <a:ext cx="671649" cy="564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897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GENERAL_Title Only">
    <p:spTree>
      <p:nvGrpSpPr>
        <p:cNvPr id="1" name=""/>
        <p:cNvGrpSpPr/>
        <p:nvPr/>
      </p:nvGrpSpPr>
      <p:grpSpPr>
        <a:xfrm>
          <a:off x="0" y="0"/>
          <a:ext cx="0" cy="0"/>
          <a:chOff x="0" y="0"/>
          <a:chExt cx="0" cy="0"/>
        </a:xfrm>
      </p:grpSpPr>
      <p:pic>
        <p:nvPicPr>
          <p:cNvPr id="7" name="Imagen 6" descr="Imagen que contiene rojo, grande, blanco, tabla&#10;&#10;Descripción generada automáticamente">
            <a:extLst>
              <a:ext uri="{FF2B5EF4-FFF2-40B4-BE49-F238E27FC236}">
                <a16:creationId xmlns:a16="http://schemas.microsoft.com/office/drawing/2014/main" id="{E5D2B76C-2698-F704-2DCA-533898112731}"/>
              </a:ext>
            </a:extLst>
          </p:cNvPr>
          <p:cNvPicPr>
            <a:picLocks noChangeAspect="1"/>
          </p:cNvPicPr>
          <p:nvPr userDrawn="1"/>
        </p:nvPicPr>
        <p:blipFill rotWithShape="1">
          <a:blip r:embed="rId2">
            <a:duotone>
              <a:prstClr val="black"/>
              <a:schemeClr val="accent5">
                <a:tint val="45000"/>
                <a:satMod val="400000"/>
              </a:schemeClr>
            </a:duotone>
            <a:extLst>
              <a:ext uri="{28A0092B-C50C-407E-A947-70E740481C1C}">
                <a14:useLocalDpi xmlns:a14="http://schemas.microsoft.com/office/drawing/2010/main" val="0"/>
              </a:ext>
            </a:extLst>
          </a:blip>
          <a:srcRect t="21868" b="21868"/>
          <a:stretch/>
        </p:blipFill>
        <p:spPr>
          <a:xfrm>
            <a:off x="1" y="-1"/>
            <a:ext cx="12191999" cy="1138427"/>
          </a:xfrm>
          <a:prstGeom prst="rect">
            <a:avLst/>
          </a:prstGeom>
        </p:spPr>
      </p:pic>
      <p:sp>
        <p:nvSpPr>
          <p:cNvPr id="2" name="Title 1"/>
          <p:cNvSpPr>
            <a:spLocks noGrp="1"/>
          </p:cNvSpPr>
          <p:nvPr>
            <p:ph type="title"/>
          </p:nvPr>
        </p:nvSpPr>
        <p:spPr/>
        <p:txBody>
          <a:bodyPr>
            <a:noAutofit/>
          </a:bodyPr>
          <a:lstStyle>
            <a:lvl1pPr>
              <a:defRPr sz="3600">
                <a:solidFill>
                  <a:schemeClr val="bg1"/>
                </a:solidFill>
                <a:latin typeface="Aptos" panose="020B0004020202020204" pitchFamily="34" charset="0"/>
              </a:defRPr>
            </a:lvl1pPr>
          </a:lstStyle>
          <a:p>
            <a:r>
              <a:rPr lang="en-US"/>
              <a:t>Click to edit Master title style</a:t>
            </a:r>
          </a:p>
        </p:txBody>
      </p:sp>
      <p:sp>
        <p:nvSpPr>
          <p:cNvPr id="3" name="Date Placeholder 2"/>
          <p:cNvSpPr>
            <a:spLocks noGrp="1"/>
          </p:cNvSpPr>
          <p:nvPr>
            <p:ph type="dt" sz="half" idx="10"/>
          </p:nvPr>
        </p:nvSpPr>
        <p:spPr/>
        <p:txBody>
          <a:bodyPr/>
          <a:lstStyle/>
          <a:p>
            <a:pPr defTabSz="1218987"/>
            <a:fld id="{425404F2-BE9A-4460-8815-8F645183555F}" type="datetimeFigureOut">
              <a:rPr lang="en-US" smtClean="0">
                <a:solidFill>
                  <a:prstClr val="black">
                    <a:tint val="75000"/>
                  </a:prstClr>
                </a:solidFill>
              </a:rPr>
              <a:pPr defTabSz="1218987"/>
              <a:t>8/26/2024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21898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218987"/>
            <a:fld id="{96E69268-9C8B-4EBF-A9EE-DC5DC2D48DC3}" type="slidenum">
              <a:rPr lang="en-US" smtClean="0">
                <a:solidFill>
                  <a:prstClr val="black">
                    <a:tint val="75000"/>
                  </a:prstClr>
                </a:solidFill>
              </a:rPr>
              <a:pPr defTabSz="1218987"/>
              <a:t>‹Nº›</a:t>
            </a:fld>
            <a:endParaRPr lang="en-US">
              <a:solidFill>
                <a:prstClr val="black">
                  <a:tint val="75000"/>
                </a:prstClr>
              </a:solidFill>
            </a:endParaRPr>
          </a:p>
        </p:txBody>
      </p:sp>
      <p:pic>
        <p:nvPicPr>
          <p:cNvPr id="8" name="Imagen 7">
            <a:extLst>
              <a:ext uri="{FF2B5EF4-FFF2-40B4-BE49-F238E27FC236}">
                <a16:creationId xmlns:a16="http://schemas.microsoft.com/office/drawing/2014/main" id="{7B65E9FC-0F5F-318D-D544-C31EDD3E5E3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314437" y="6126165"/>
            <a:ext cx="639535" cy="595312"/>
          </a:xfrm>
          <a:prstGeom prst="rect">
            <a:avLst/>
          </a:prstGeom>
        </p:spPr>
      </p:pic>
      <p:pic>
        <p:nvPicPr>
          <p:cNvPr id="9" name="Picture 2">
            <a:extLst>
              <a:ext uri="{FF2B5EF4-FFF2-40B4-BE49-F238E27FC236}">
                <a16:creationId xmlns:a16="http://schemas.microsoft.com/office/drawing/2014/main" id="{AB70449C-24C1-DDAD-CBEE-714DB511B3AF}"/>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246575" y="243193"/>
            <a:ext cx="671649" cy="564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56549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GENERAL_Two Content">
    <p:spTree>
      <p:nvGrpSpPr>
        <p:cNvPr id="1" name=""/>
        <p:cNvGrpSpPr/>
        <p:nvPr/>
      </p:nvGrpSpPr>
      <p:grpSpPr>
        <a:xfrm>
          <a:off x="0" y="0"/>
          <a:ext cx="0" cy="0"/>
          <a:chOff x="0" y="0"/>
          <a:chExt cx="0" cy="0"/>
        </a:xfrm>
      </p:grpSpPr>
      <p:pic>
        <p:nvPicPr>
          <p:cNvPr id="10" name="Imagen 9" descr="Imagen que contiene rojo, grande, blanco, tabla&#10;&#10;Descripción generada automáticamente">
            <a:extLst>
              <a:ext uri="{FF2B5EF4-FFF2-40B4-BE49-F238E27FC236}">
                <a16:creationId xmlns:a16="http://schemas.microsoft.com/office/drawing/2014/main" id="{24C22274-F718-1F61-BF8E-23CD92B97E92}"/>
              </a:ext>
            </a:extLst>
          </p:cNvPr>
          <p:cNvPicPr>
            <a:picLocks noChangeAspect="1"/>
          </p:cNvPicPr>
          <p:nvPr userDrawn="1"/>
        </p:nvPicPr>
        <p:blipFill rotWithShape="1">
          <a:blip r:embed="rId2">
            <a:duotone>
              <a:prstClr val="black"/>
              <a:schemeClr val="accent5">
                <a:tint val="45000"/>
                <a:satMod val="400000"/>
              </a:schemeClr>
            </a:duotone>
            <a:extLst>
              <a:ext uri="{28A0092B-C50C-407E-A947-70E740481C1C}">
                <a14:useLocalDpi xmlns:a14="http://schemas.microsoft.com/office/drawing/2010/main" val="0"/>
              </a:ext>
            </a:extLst>
          </a:blip>
          <a:srcRect t="21868" b="21868"/>
          <a:stretch/>
        </p:blipFill>
        <p:spPr>
          <a:xfrm>
            <a:off x="1" y="-1"/>
            <a:ext cx="12191999" cy="1138427"/>
          </a:xfrm>
          <a:prstGeom prst="rect">
            <a:avLst/>
          </a:prstGeom>
        </p:spPr>
      </p:pic>
      <p:sp>
        <p:nvSpPr>
          <p:cNvPr id="2" name="Title 1"/>
          <p:cNvSpPr>
            <a:spLocks noGrp="1"/>
          </p:cNvSpPr>
          <p:nvPr>
            <p:ph type="title"/>
          </p:nvPr>
        </p:nvSpPr>
        <p:spPr/>
        <p:txBody>
          <a:bodyPr/>
          <a:lstStyle>
            <a:lvl1pPr>
              <a:defRPr>
                <a:solidFill>
                  <a:schemeClr val="bg1"/>
                </a:solidFill>
                <a:latin typeface="Aptos" panose="020B0004020202020204" pitchFamily="34" charset="0"/>
              </a:defRPr>
            </a:lvl1p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normAutofit/>
          </a:bodyPr>
          <a:lstStyle>
            <a:lvl1pPr>
              <a:defRPr sz="1800">
                <a:solidFill>
                  <a:schemeClr val="tx1">
                    <a:lumMod val="75000"/>
                    <a:lumOff val="25000"/>
                  </a:schemeClr>
                </a:solidFill>
                <a:latin typeface="Aptos" panose="020B0004020202020204" pitchFamily="34" charset="0"/>
              </a:defRPr>
            </a:lvl1pPr>
            <a:lvl2pPr>
              <a:defRPr sz="2800"/>
            </a:lvl2pPr>
            <a:lvl3pPr>
              <a:defRPr sz="2400"/>
            </a:lvl3pPr>
            <a:lvl4pPr>
              <a:defRPr sz="2000"/>
            </a:lvl4pPr>
            <a:lvl5pPr>
              <a:defRPr sz="2000"/>
            </a:lvl5pPr>
            <a:lvl6pPr>
              <a:defRPr sz="2400"/>
            </a:lvl6pPr>
            <a:lvl7pPr>
              <a:defRPr sz="2400"/>
            </a:lvl7pPr>
            <a:lvl8pPr>
              <a:defRPr sz="2400"/>
            </a:lvl8pPr>
            <a:lvl9pPr>
              <a:defRPr sz="2400"/>
            </a:lvl9pPr>
          </a:lstStyle>
          <a:p>
            <a:pPr lvl="0"/>
            <a:r>
              <a:rPr lang="en-US"/>
              <a:t>Click to edit Master text styles</a:t>
            </a:r>
          </a:p>
        </p:txBody>
      </p:sp>
      <p:sp>
        <p:nvSpPr>
          <p:cNvPr id="4" name="Content Placeholder 3"/>
          <p:cNvSpPr>
            <a:spLocks noGrp="1"/>
          </p:cNvSpPr>
          <p:nvPr>
            <p:ph sz="half" idx="2"/>
          </p:nvPr>
        </p:nvSpPr>
        <p:spPr>
          <a:xfrm>
            <a:off x="6197600" y="1600202"/>
            <a:ext cx="5384800" cy="4525963"/>
          </a:xfrm>
        </p:spPr>
        <p:txBody>
          <a:bodyPr>
            <a:normAutofit/>
          </a:bodyPr>
          <a:lstStyle>
            <a:lvl1pPr>
              <a:defRPr sz="1800">
                <a:solidFill>
                  <a:schemeClr val="tx1">
                    <a:lumMod val="75000"/>
                    <a:lumOff val="25000"/>
                  </a:schemeClr>
                </a:solidFill>
                <a:latin typeface="Aptos" panose="020B0004020202020204" pitchFamily="34" charset="0"/>
              </a:defRPr>
            </a:lvl1pPr>
            <a:lvl2pPr>
              <a:defRPr sz="2800"/>
            </a:lvl2pPr>
            <a:lvl3pPr>
              <a:defRPr sz="2400"/>
            </a:lvl3pPr>
            <a:lvl4pPr>
              <a:defRPr sz="2000"/>
            </a:lvl4pPr>
            <a:lvl5pPr>
              <a:defRPr sz="2000"/>
            </a:lvl5pPr>
            <a:lvl6pPr>
              <a:defRPr sz="2400"/>
            </a:lvl6pPr>
            <a:lvl7pPr>
              <a:defRPr sz="2400"/>
            </a:lvl7pPr>
            <a:lvl8pPr>
              <a:defRPr sz="2400"/>
            </a:lvl8pPr>
            <a:lvl9pPr>
              <a:defRPr sz="24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8987"/>
            <a:fld id="{425404F2-BE9A-4460-8815-8F645183555F}" type="datetimeFigureOut">
              <a:rPr lang="en-US" smtClean="0">
                <a:solidFill>
                  <a:prstClr val="black">
                    <a:tint val="75000"/>
                  </a:prstClr>
                </a:solidFill>
              </a:rPr>
              <a:pPr defTabSz="1218987"/>
              <a:t>8/26/2024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898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8987"/>
            <a:fld id="{96E69268-9C8B-4EBF-A9EE-DC5DC2D48DC3}" type="slidenum">
              <a:rPr lang="en-US" smtClean="0">
                <a:solidFill>
                  <a:prstClr val="black">
                    <a:tint val="75000"/>
                  </a:prstClr>
                </a:solidFill>
              </a:rPr>
              <a:pPr defTabSz="1218987"/>
              <a:t>‹Nº›</a:t>
            </a:fld>
            <a:endParaRPr lang="en-US">
              <a:solidFill>
                <a:prstClr val="black">
                  <a:tint val="75000"/>
                </a:prstClr>
              </a:solidFill>
            </a:endParaRPr>
          </a:p>
        </p:txBody>
      </p:sp>
      <p:pic>
        <p:nvPicPr>
          <p:cNvPr id="11" name="Imagen 10">
            <a:extLst>
              <a:ext uri="{FF2B5EF4-FFF2-40B4-BE49-F238E27FC236}">
                <a16:creationId xmlns:a16="http://schemas.microsoft.com/office/drawing/2014/main" id="{CD183044-41E7-66FB-1BFE-305883D07F8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314437" y="6126165"/>
            <a:ext cx="639535" cy="595312"/>
          </a:xfrm>
          <a:prstGeom prst="rect">
            <a:avLst/>
          </a:prstGeom>
        </p:spPr>
      </p:pic>
      <p:pic>
        <p:nvPicPr>
          <p:cNvPr id="12" name="Picture 2">
            <a:extLst>
              <a:ext uri="{FF2B5EF4-FFF2-40B4-BE49-F238E27FC236}">
                <a16:creationId xmlns:a16="http://schemas.microsoft.com/office/drawing/2014/main" id="{67BB5F2F-B65B-00E0-9AD6-98A04F31D1A4}"/>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246575" y="243193"/>
            <a:ext cx="671649" cy="564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45828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218987"/>
            <a:fld id="{425404F2-BE9A-4460-8815-8F645183555F}" type="datetimeFigureOut">
              <a:rPr lang="en-US" smtClean="0">
                <a:solidFill>
                  <a:prstClr val="black">
                    <a:tint val="75000"/>
                  </a:prstClr>
                </a:solidFill>
              </a:rPr>
              <a:pPr defTabSz="1218987"/>
              <a:t>8/26/2024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21898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218987"/>
            <a:fld id="{96E69268-9C8B-4EBF-A9EE-DC5DC2D48DC3}" type="slidenum">
              <a:rPr lang="en-US" smtClean="0">
                <a:solidFill>
                  <a:prstClr val="black">
                    <a:tint val="75000"/>
                  </a:prstClr>
                </a:solidFill>
              </a:rPr>
              <a:pPr defTabSz="1218987"/>
              <a:t>‹Nº›</a:t>
            </a:fld>
            <a:endParaRPr lang="en-US">
              <a:solidFill>
                <a:prstClr val="black">
                  <a:tint val="75000"/>
                </a:prstClr>
              </a:solidFill>
            </a:endParaRPr>
          </a:p>
        </p:txBody>
      </p:sp>
    </p:spTree>
    <p:extLst>
      <p:ext uri="{BB962C8B-B14F-4D97-AF65-F5344CB8AC3E}">
        <p14:creationId xmlns:p14="http://schemas.microsoft.com/office/powerpoint/2010/main" val="15944171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27612" y="3043730"/>
            <a:ext cx="5472863" cy="2137870"/>
          </a:xfrm>
        </p:spPr>
        <p:txBody>
          <a:bodyPr lIns="0" tIns="0" rIns="0" bIns="0" anchor="b" anchorCtr="0">
            <a:noAutofit/>
          </a:bodyPr>
          <a:lstStyle>
            <a:lvl1pPr algn="l">
              <a:defRPr lang="en-US" sz="4000" b="0" kern="1200" smtClean="0">
                <a:solidFill>
                  <a:schemeClr val="tx1">
                    <a:lumMod val="75000"/>
                    <a:lumOff val="25000"/>
                  </a:schemeClr>
                </a:solidFill>
                <a:latin typeface="Arial" panose="020B0604020202020204" pitchFamily="34" charset="0"/>
                <a:ea typeface="+mj-ea"/>
                <a:cs typeface="Arial" panose="020B0604020202020204" pitchFamily="34" charset="0"/>
              </a:defRPr>
            </a:lvl1pPr>
          </a:lstStyle>
          <a:p>
            <a:r>
              <a:rPr lang="en-US"/>
              <a:t>CLICK TO EDIT</a:t>
            </a:r>
          </a:p>
        </p:txBody>
      </p:sp>
      <p:sp>
        <p:nvSpPr>
          <p:cNvPr id="4" name="Date Placeholder 3"/>
          <p:cNvSpPr>
            <a:spLocks noGrp="1"/>
          </p:cNvSpPr>
          <p:nvPr>
            <p:ph type="dt" sz="half" idx="10"/>
          </p:nvPr>
        </p:nvSpPr>
        <p:spPr/>
        <p:txBody>
          <a:bodyPr/>
          <a:lstStyle/>
          <a:p>
            <a:pPr defTabSz="1218987"/>
            <a:fld id="{9578D6DB-6798-42D2-B9AD-FC6F1C72FC30}" type="datetimeFigureOut">
              <a:rPr lang="en-US" smtClean="0">
                <a:solidFill>
                  <a:srgbClr val="000000">
                    <a:tint val="75000"/>
                  </a:srgbClr>
                </a:solidFill>
              </a:rPr>
              <a:pPr defTabSz="1218987"/>
              <a:t>8/26/2024</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pPr defTabSz="1218987"/>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pPr defTabSz="1218987"/>
            <a:fld id="{E5EDE275-BE14-4364-AEA2-5F5667C0FD49}" type="slidenum">
              <a:rPr lang="en-US" smtClean="0">
                <a:solidFill>
                  <a:srgbClr val="000000">
                    <a:tint val="75000"/>
                  </a:srgbClr>
                </a:solidFill>
              </a:rPr>
              <a:pPr defTabSz="1218987"/>
              <a:t>‹Nº›</a:t>
            </a:fld>
            <a:endParaRPr lang="en-US">
              <a:solidFill>
                <a:srgbClr val="000000">
                  <a:tint val="75000"/>
                </a:srgbClr>
              </a:solidFill>
            </a:endParaRPr>
          </a:p>
        </p:txBody>
      </p:sp>
      <p:sp>
        <p:nvSpPr>
          <p:cNvPr id="7" name="Content Placeholder 6"/>
          <p:cNvSpPr>
            <a:spLocks noGrp="1"/>
          </p:cNvSpPr>
          <p:nvPr>
            <p:ph sz="quarter" idx="13"/>
          </p:nvPr>
        </p:nvSpPr>
        <p:spPr>
          <a:xfrm>
            <a:off x="614297" y="5357596"/>
            <a:ext cx="5481703" cy="738404"/>
          </a:xfrm>
        </p:spPr>
        <p:txBody>
          <a:bodyPr lIns="0" rIns="0">
            <a:normAutofit/>
          </a:bodyPr>
          <a:lstStyle>
            <a:lvl1pPr marL="0" indent="0">
              <a:buFontTx/>
              <a:buNone/>
              <a:defRPr sz="1800">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24351335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slidemodel2">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defTabSz="1218987"/>
            <a:fld id="{425404F2-BE9A-4460-8815-8F645183555F}" type="datetimeFigureOut">
              <a:rPr lang="en-US" smtClean="0">
                <a:solidFill>
                  <a:srgbClr val="000000">
                    <a:tint val="75000"/>
                  </a:srgbClr>
                </a:solidFill>
              </a:rPr>
              <a:pPr defTabSz="1218987"/>
              <a:t>8/26/2024</a:t>
            </a:fld>
            <a:endParaRPr lang="en-US">
              <a:solidFill>
                <a:srgbClr val="000000">
                  <a:tint val="75000"/>
                </a:srgbClr>
              </a:solidFill>
            </a:endParaRPr>
          </a:p>
        </p:txBody>
      </p:sp>
      <p:sp>
        <p:nvSpPr>
          <p:cNvPr id="4" name="Footer Placeholder 3"/>
          <p:cNvSpPr>
            <a:spLocks noGrp="1"/>
          </p:cNvSpPr>
          <p:nvPr>
            <p:ph type="ftr" sz="quarter" idx="11"/>
          </p:nvPr>
        </p:nvSpPr>
        <p:spPr/>
        <p:txBody>
          <a:bodyPr/>
          <a:lstStyle/>
          <a:p>
            <a:pPr defTabSz="1218987"/>
            <a:endParaRPr lang="en-US">
              <a:solidFill>
                <a:srgbClr val="000000">
                  <a:tint val="75000"/>
                </a:srgbClr>
              </a:solidFill>
            </a:endParaRPr>
          </a:p>
        </p:txBody>
      </p:sp>
      <p:sp>
        <p:nvSpPr>
          <p:cNvPr id="5" name="Slide Number Placeholder 4"/>
          <p:cNvSpPr>
            <a:spLocks noGrp="1"/>
          </p:cNvSpPr>
          <p:nvPr>
            <p:ph type="sldNum" sz="quarter" idx="12"/>
          </p:nvPr>
        </p:nvSpPr>
        <p:spPr/>
        <p:txBody>
          <a:bodyPr/>
          <a:lstStyle/>
          <a:p>
            <a:pPr defTabSz="1218987"/>
            <a:fld id="{96E69268-9C8B-4EBF-A9EE-DC5DC2D48DC3}" type="slidenum">
              <a:rPr lang="en-US" smtClean="0">
                <a:solidFill>
                  <a:srgbClr val="000000">
                    <a:tint val="75000"/>
                  </a:srgbClr>
                </a:solidFill>
              </a:rPr>
              <a:pPr defTabSz="1218987"/>
              <a:t>‹Nº›</a:t>
            </a:fld>
            <a:endParaRPr lang="en-US">
              <a:solidFill>
                <a:srgbClr val="000000">
                  <a:tint val="75000"/>
                </a:srgbClr>
              </a:solidFill>
            </a:endParaRPr>
          </a:p>
        </p:txBody>
      </p:sp>
    </p:spTree>
    <p:extLst>
      <p:ext uri="{BB962C8B-B14F-4D97-AF65-F5344CB8AC3E}">
        <p14:creationId xmlns:p14="http://schemas.microsoft.com/office/powerpoint/2010/main" val="16008350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theme" Target="../theme/theme2.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rgbClr val="EEEEEE"/>
            </a:gs>
            <a:gs pos="0">
              <a:schemeClr val="bg1"/>
            </a:gs>
            <a:gs pos="100000">
              <a:schemeClr val="bg1">
                <a:lumMod val="8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40"/>
            <a:ext cx="10972801" cy="711081"/>
          </a:xfrm>
          <a:prstGeom prst="rect">
            <a:avLst/>
          </a:prstGeom>
        </p:spPr>
        <p:txBody>
          <a:bodyPr vert="horz" lIns="0" tIns="60949" rIns="0" bIns="60949" rtlCol="0" anchor="ctr">
            <a:normAutofit/>
          </a:bodyPr>
          <a:lstStyle/>
          <a:p>
            <a:r>
              <a:rPr lang="en-US"/>
              <a:t>Click to edit Master title style</a:t>
            </a:r>
          </a:p>
        </p:txBody>
      </p:sp>
      <p:sp>
        <p:nvSpPr>
          <p:cNvPr id="3" name="Text Placeholder 2"/>
          <p:cNvSpPr>
            <a:spLocks noGrp="1"/>
          </p:cNvSpPr>
          <p:nvPr>
            <p:ph type="body" idx="1"/>
          </p:nvPr>
        </p:nvSpPr>
        <p:spPr>
          <a:xfrm>
            <a:off x="609600" y="1138426"/>
            <a:ext cx="10972801" cy="4987739"/>
          </a:xfrm>
          <a:prstGeom prst="rect">
            <a:avLst/>
          </a:prstGeom>
        </p:spPr>
        <p:txBody>
          <a:bodyPr vert="horz" lIns="0" tIns="60949" rIns="0" bIns="60949" rtlCol="0">
            <a:normAutofit/>
          </a:bodyPr>
          <a:lstStyle/>
          <a:p>
            <a:pPr lvl="0"/>
            <a:r>
              <a:rPr lang="en-US"/>
              <a:t>Click to edit Master text styles</a:t>
            </a:r>
          </a:p>
        </p:txBody>
      </p:sp>
      <p:sp>
        <p:nvSpPr>
          <p:cNvPr id="4" name="Date Placeholder 3"/>
          <p:cNvSpPr>
            <a:spLocks noGrp="1"/>
          </p:cNvSpPr>
          <p:nvPr>
            <p:ph type="dt" sz="half" idx="2"/>
          </p:nvPr>
        </p:nvSpPr>
        <p:spPr>
          <a:xfrm>
            <a:off x="609600" y="6356352"/>
            <a:ext cx="2844800" cy="365125"/>
          </a:xfrm>
          <a:prstGeom prst="rect">
            <a:avLst/>
          </a:prstGeom>
        </p:spPr>
        <p:txBody>
          <a:bodyPr vert="horz" lIns="121899" tIns="60949" rIns="121899" bIns="60949" rtlCol="0" anchor="ctr"/>
          <a:lstStyle>
            <a:lvl1pPr algn="l">
              <a:defRPr sz="1600">
                <a:solidFill>
                  <a:schemeClr val="tx1">
                    <a:tint val="75000"/>
                  </a:schemeClr>
                </a:solidFill>
              </a:defRPr>
            </a:lvl1pPr>
          </a:lstStyle>
          <a:p>
            <a:pPr defTabSz="1218987"/>
            <a:fld id="{425404F2-BE9A-4460-8815-8F645183555F}" type="datetimeFigureOut">
              <a:rPr lang="en-US" smtClean="0">
                <a:solidFill>
                  <a:prstClr val="black">
                    <a:tint val="75000"/>
                  </a:prstClr>
                </a:solidFill>
              </a:rPr>
              <a:pPr defTabSz="1218987"/>
              <a:t>8/26/2024</a:t>
            </a:fld>
            <a:endParaRPr lang="en-US">
              <a:solidFill>
                <a:prstClr val="black">
                  <a:tint val="75000"/>
                </a:prstClr>
              </a:solidFill>
            </a:endParaRPr>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121899" tIns="60949" rIns="121899" bIns="60949" rtlCol="0" anchor="ctr"/>
          <a:lstStyle>
            <a:lvl1pPr algn="ctr">
              <a:defRPr sz="1600">
                <a:solidFill>
                  <a:schemeClr val="tx1">
                    <a:tint val="75000"/>
                  </a:schemeClr>
                </a:solidFill>
              </a:defRPr>
            </a:lvl1pPr>
          </a:lstStyle>
          <a:p>
            <a:pPr defTabSz="1218987"/>
            <a:endParaRPr lang="en-US">
              <a:solidFill>
                <a:prstClr val="black">
                  <a:tint val="75000"/>
                </a:prstClr>
              </a:solidFill>
            </a:endParaRPr>
          </a:p>
        </p:txBody>
      </p:sp>
      <p:sp>
        <p:nvSpPr>
          <p:cNvPr id="6" name="Slide Number Placeholder 5"/>
          <p:cNvSpPr>
            <a:spLocks noGrp="1"/>
          </p:cNvSpPr>
          <p:nvPr>
            <p:ph type="sldNum" sz="quarter" idx="4"/>
          </p:nvPr>
        </p:nvSpPr>
        <p:spPr>
          <a:xfrm>
            <a:off x="8737601" y="6356352"/>
            <a:ext cx="2844800" cy="365125"/>
          </a:xfrm>
          <a:prstGeom prst="rect">
            <a:avLst/>
          </a:prstGeom>
        </p:spPr>
        <p:txBody>
          <a:bodyPr vert="horz" lIns="121899" tIns="60949" rIns="121899" bIns="60949" rtlCol="0" anchor="ctr"/>
          <a:lstStyle>
            <a:lvl1pPr algn="r">
              <a:defRPr sz="1600">
                <a:solidFill>
                  <a:schemeClr val="tx1">
                    <a:tint val="75000"/>
                  </a:schemeClr>
                </a:solidFill>
              </a:defRPr>
            </a:lvl1pPr>
          </a:lstStyle>
          <a:p>
            <a:pPr defTabSz="1218987"/>
            <a:fld id="{96E69268-9C8B-4EBF-A9EE-DC5DC2D48DC3}" type="slidenum">
              <a:rPr lang="en-US" smtClean="0">
                <a:solidFill>
                  <a:prstClr val="black">
                    <a:tint val="75000"/>
                  </a:prstClr>
                </a:solidFill>
              </a:rPr>
              <a:pPr defTabSz="1218987"/>
              <a:t>‹Nº›</a:t>
            </a:fld>
            <a:endParaRPr lang="en-US">
              <a:solidFill>
                <a:prstClr val="black">
                  <a:tint val="75000"/>
                </a:prstClr>
              </a:solidFill>
            </a:endParaRPr>
          </a:p>
        </p:txBody>
      </p:sp>
    </p:spTree>
    <p:extLst>
      <p:ext uri="{BB962C8B-B14F-4D97-AF65-F5344CB8AC3E}">
        <p14:creationId xmlns:p14="http://schemas.microsoft.com/office/powerpoint/2010/main" val="1230690514"/>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74" r:id="rId3"/>
    <p:sldLayoutId id="2147483675" r:id="rId4"/>
    <p:sldLayoutId id="2147483677" r:id="rId5"/>
    <p:sldLayoutId id="2147483676" r:id="rId6"/>
    <p:sldLayoutId id="2147483678" r:id="rId7"/>
    <p:sldLayoutId id="2147483679" r:id="rId8"/>
    <p:sldLayoutId id="2147483680" r:id="rId9"/>
    <p:sldLayoutId id="2147483683" r:id="rId10"/>
    <p:sldLayoutId id="2147483684" r:id="rId11"/>
    <p:sldLayoutId id="2147483685" r:id="rId12"/>
  </p:sldLayoutIdLst>
  <p:txStyles>
    <p:titleStyle>
      <a:lvl1pPr algn="l" defTabSz="1218987" rtl="0" eaLnBrk="1" latinLnBrk="0" hangingPunct="1">
        <a:spcBef>
          <a:spcPct val="0"/>
        </a:spcBef>
        <a:buNone/>
        <a:defRPr sz="3600" b="1" kern="1200">
          <a:solidFill>
            <a:schemeClr val="accent5"/>
          </a:solidFill>
          <a:latin typeface="+mj-lt"/>
          <a:ea typeface="+mj-ea"/>
          <a:cs typeface="Arial" panose="020B0604020202020204" pitchFamily="34" charset="0"/>
        </a:defRPr>
      </a:lvl1pPr>
    </p:titleStyle>
    <p:bodyStyle>
      <a:lvl1pPr marL="0" indent="0" algn="l" defTabSz="1218987" rtl="0" eaLnBrk="1" latinLnBrk="0" hangingPunct="1">
        <a:spcBef>
          <a:spcPct val="20000"/>
        </a:spcBef>
        <a:buFontTx/>
        <a:buNone/>
        <a:defRPr sz="18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09494" indent="0" algn="l" defTabSz="1218987" rtl="0" eaLnBrk="1" latinLnBrk="0" hangingPunct="1">
        <a:spcBef>
          <a:spcPct val="20000"/>
        </a:spcBef>
        <a:buFontTx/>
        <a:buNone/>
        <a:defRPr sz="1800" kern="1200">
          <a:solidFill>
            <a:schemeClr val="tx1"/>
          </a:solidFill>
          <a:latin typeface="Arial" panose="020B0604020202020204" pitchFamily="34" charset="0"/>
          <a:ea typeface="+mn-ea"/>
          <a:cs typeface="Arial" panose="020B0604020202020204" pitchFamily="34" charset="0"/>
        </a:defRPr>
      </a:lvl2pPr>
      <a:lvl3pPr marL="1218986" indent="0" algn="l" defTabSz="1218987" rtl="0" eaLnBrk="1" latinLnBrk="0" hangingPunct="1">
        <a:spcBef>
          <a:spcPct val="20000"/>
        </a:spcBef>
        <a:buFontTx/>
        <a:buNone/>
        <a:defRPr sz="1800" kern="1200">
          <a:solidFill>
            <a:schemeClr val="tx1"/>
          </a:solidFill>
          <a:latin typeface="Arial" panose="020B0604020202020204" pitchFamily="34" charset="0"/>
          <a:ea typeface="+mn-ea"/>
          <a:cs typeface="Arial" panose="020B0604020202020204" pitchFamily="34" charset="0"/>
        </a:defRPr>
      </a:lvl3pPr>
      <a:lvl4pPr marL="1828480" indent="0" algn="l" defTabSz="1218987" rtl="0" eaLnBrk="1" latinLnBrk="0" hangingPunct="1">
        <a:spcBef>
          <a:spcPct val="20000"/>
        </a:spcBef>
        <a:buFontTx/>
        <a:buNone/>
        <a:defRPr sz="1800" kern="1200">
          <a:solidFill>
            <a:schemeClr val="tx1"/>
          </a:solidFill>
          <a:latin typeface="Arial" panose="020B0604020202020204" pitchFamily="34" charset="0"/>
          <a:ea typeface="+mn-ea"/>
          <a:cs typeface="Arial" panose="020B0604020202020204" pitchFamily="34" charset="0"/>
        </a:defRPr>
      </a:lvl4pPr>
      <a:lvl5pPr marL="2437973" indent="0" algn="l" defTabSz="1218987" rtl="0" eaLnBrk="1" latinLnBrk="0" hangingPunct="1">
        <a:spcBef>
          <a:spcPct val="20000"/>
        </a:spcBef>
        <a:buFontTx/>
        <a:buNone/>
        <a:defRPr sz="1800" kern="1200">
          <a:solidFill>
            <a:schemeClr val="tx1"/>
          </a:solidFill>
          <a:latin typeface="Arial" panose="020B0604020202020204" pitchFamily="34" charset="0"/>
          <a:ea typeface="+mn-ea"/>
          <a:cs typeface="Arial" panose="020B0604020202020204" pitchFamily="34" charset="0"/>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1218987"/>
            <a:fld id="{425404F2-BE9A-4460-8815-8F645183555F}" type="datetimeFigureOut">
              <a:rPr lang="en-US" smtClean="0">
                <a:solidFill>
                  <a:prstClr val="black">
                    <a:tint val="75000"/>
                  </a:prstClr>
                </a:solidFill>
              </a:rPr>
              <a:pPr defTabSz="1218987"/>
              <a:t>8/26/2024</a:t>
            </a:fld>
            <a:endParaRPr lang="en-US">
              <a:solidFill>
                <a:prstClr val="black">
                  <a:tint val="75000"/>
                </a:prstClr>
              </a:solidFill>
            </a:endParaRPr>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1218987"/>
            <a:endParaRPr lang="en-US">
              <a:solidFill>
                <a:prstClr val="black">
                  <a:tint val="75000"/>
                </a:prstClr>
              </a:solidFill>
            </a:endParaRPr>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1218987"/>
            <a:fld id="{96E69268-9C8B-4EBF-A9EE-DC5DC2D48DC3}" type="slidenum">
              <a:rPr lang="en-US" smtClean="0">
                <a:solidFill>
                  <a:prstClr val="black">
                    <a:tint val="75000"/>
                  </a:prstClr>
                </a:solidFill>
              </a:rPr>
              <a:pPr defTabSz="1218987"/>
              <a:t>‹Nº›</a:t>
            </a:fld>
            <a:endParaRPr lang="en-US">
              <a:solidFill>
                <a:prstClr val="black">
                  <a:tint val="75000"/>
                </a:prstClr>
              </a:solidFill>
            </a:endParaRPr>
          </a:p>
        </p:txBody>
      </p:sp>
    </p:spTree>
    <p:extLst>
      <p:ext uri="{BB962C8B-B14F-4D97-AF65-F5344CB8AC3E}">
        <p14:creationId xmlns:p14="http://schemas.microsoft.com/office/powerpoint/2010/main" val="3379999219"/>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687" r:id="rId13"/>
    <p:sldLayoutId id="2147483692" r:id="rId14"/>
    <p:sldLayoutId id="2147483693" r:id="rId15"/>
    <p:sldLayoutId id="2147483694" r:id="rId16"/>
    <p:sldLayoutId id="2147483696" r:id="rId17"/>
    <p:sldLayoutId id="2147483697" r:id="rId18"/>
    <p:sldLayoutId id="2147483698" r:id="rId19"/>
    <p:sldLayoutId id="2147483661" r:id="rId20"/>
    <p:sldLayoutId id="2147483666" r:id="rId21"/>
    <p:sldLayoutId id="2147483667" r:id="rId22"/>
    <p:sldLayoutId id="2147483668" r:id="rId23"/>
    <p:sldLayoutId id="2147483669" r:id="rId24"/>
    <p:sldLayoutId id="2147483670" r:id="rId25"/>
    <p:sldLayoutId id="2147483671" r:id="rId26"/>
    <p:sldLayoutId id="2147483672"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3"/>
          <p:cNvSpPr txBox="1">
            <a:spLocks/>
          </p:cNvSpPr>
          <p:nvPr/>
        </p:nvSpPr>
        <p:spPr>
          <a:xfrm>
            <a:off x="1589" y="3815644"/>
            <a:ext cx="12188825" cy="1213556"/>
          </a:xfrm>
          <a:prstGeom prst="rect">
            <a:avLst/>
          </a:prstGeom>
          <a:solidFill>
            <a:schemeClr val="tx1">
              <a:alpha val="43000"/>
            </a:schemeClr>
          </a:solidFill>
        </p:spPr>
        <p:txBody>
          <a:bodyPr anchor="ctr"/>
          <a:lstStyle>
            <a:lvl1pPr algn="l" rtl="0" eaLnBrk="0" fontAlgn="base" hangingPunct="0">
              <a:lnSpc>
                <a:spcPct val="90000"/>
              </a:lnSpc>
              <a:spcBef>
                <a:spcPct val="0"/>
              </a:spcBef>
              <a:spcAft>
                <a:spcPct val="0"/>
              </a:spcAft>
              <a:defRPr sz="4400" kern="1200">
                <a:solidFill>
                  <a:schemeClr val="accent1"/>
                </a:solidFill>
                <a:latin typeface="+mj-lt"/>
                <a:ea typeface="+mj-ea"/>
                <a:cs typeface="+mj-cs"/>
              </a:defRPr>
            </a:lvl1pPr>
            <a:lvl2pPr algn="l" rtl="0" eaLnBrk="0" fontAlgn="base" hangingPunct="0">
              <a:lnSpc>
                <a:spcPct val="90000"/>
              </a:lnSpc>
              <a:spcBef>
                <a:spcPct val="0"/>
              </a:spcBef>
              <a:spcAft>
                <a:spcPct val="0"/>
              </a:spcAft>
              <a:defRPr sz="4400">
                <a:solidFill>
                  <a:schemeClr val="accent1"/>
                </a:solidFill>
                <a:latin typeface="Corbel" panose="020B0503020204020204" pitchFamily="34" charset="0"/>
              </a:defRPr>
            </a:lvl2pPr>
            <a:lvl3pPr algn="l" rtl="0" eaLnBrk="0" fontAlgn="base" hangingPunct="0">
              <a:lnSpc>
                <a:spcPct val="90000"/>
              </a:lnSpc>
              <a:spcBef>
                <a:spcPct val="0"/>
              </a:spcBef>
              <a:spcAft>
                <a:spcPct val="0"/>
              </a:spcAft>
              <a:defRPr sz="4400">
                <a:solidFill>
                  <a:schemeClr val="accent1"/>
                </a:solidFill>
                <a:latin typeface="Corbel" panose="020B0503020204020204" pitchFamily="34" charset="0"/>
              </a:defRPr>
            </a:lvl3pPr>
            <a:lvl4pPr algn="l" rtl="0" eaLnBrk="0" fontAlgn="base" hangingPunct="0">
              <a:lnSpc>
                <a:spcPct val="90000"/>
              </a:lnSpc>
              <a:spcBef>
                <a:spcPct val="0"/>
              </a:spcBef>
              <a:spcAft>
                <a:spcPct val="0"/>
              </a:spcAft>
              <a:defRPr sz="4400">
                <a:solidFill>
                  <a:schemeClr val="accent1"/>
                </a:solidFill>
                <a:latin typeface="Corbel" panose="020B0503020204020204" pitchFamily="34" charset="0"/>
              </a:defRPr>
            </a:lvl4pPr>
            <a:lvl5pPr algn="l" rtl="0" eaLnBrk="0" fontAlgn="base" hangingPunct="0">
              <a:lnSpc>
                <a:spcPct val="90000"/>
              </a:lnSpc>
              <a:spcBef>
                <a:spcPct val="0"/>
              </a:spcBef>
              <a:spcAft>
                <a:spcPct val="0"/>
              </a:spcAft>
              <a:defRPr sz="4400">
                <a:solidFill>
                  <a:schemeClr val="accent1"/>
                </a:solidFill>
                <a:latin typeface="Corbel" panose="020B0503020204020204" pitchFamily="34" charset="0"/>
              </a:defRPr>
            </a:lvl5pPr>
            <a:lvl6pPr marL="457200" algn="l" rtl="0" fontAlgn="base">
              <a:lnSpc>
                <a:spcPct val="90000"/>
              </a:lnSpc>
              <a:spcBef>
                <a:spcPct val="0"/>
              </a:spcBef>
              <a:spcAft>
                <a:spcPct val="0"/>
              </a:spcAft>
              <a:defRPr sz="4400">
                <a:solidFill>
                  <a:schemeClr val="accent1"/>
                </a:solidFill>
                <a:latin typeface="Corbel" panose="020B0503020204020204" pitchFamily="34" charset="0"/>
              </a:defRPr>
            </a:lvl6pPr>
            <a:lvl7pPr marL="914400" algn="l" rtl="0" fontAlgn="base">
              <a:lnSpc>
                <a:spcPct val="90000"/>
              </a:lnSpc>
              <a:spcBef>
                <a:spcPct val="0"/>
              </a:spcBef>
              <a:spcAft>
                <a:spcPct val="0"/>
              </a:spcAft>
              <a:defRPr sz="4400">
                <a:solidFill>
                  <a:schemeClr val="accent1"/>
                </a:solidFill>
                <a:latin typeface="Corbel" panose="020B0503020204020204" pitchFamily="34" charset="0"/>
              </a:defRPr>
            </a:lvl7pPr>
            <a:lvl8pPr marL="1371600" algn="l" rtl="0" fontAlgn="base">
              <a:lnSpc>
                <a:spcPct val="90000"/>
              </a:lnSpc>
              <a:spcBef>
                <a:spcPct val="0"/>
              </a:spcBef>
              <a:spcAft>
                <a:spcPct val="0"/>
              </a:spcAft>
              <a:defRPr sz="4400">
                <a:solidFill>
                  <a:schemeClr val="accent1"/>
                </a:solidFill>
                <a:latin typeface="Corbel" panose="020B0503020204020204" pitchFamily="34" charset="0"/>
              </a:defRPr>
            </a:lvl8pPr>
            <a:lvl9pPr marL="1828800" algn="l" rtl="0" fontAlgn="base">
              <a:lnSpc>
                <a:spcPct val="90000"/>
              </a:lnSpc>
              <a:spcBef>
                <a:spcPct val="0"/>
              </a:spcBef>
              <a:spcAft>
                <a:spcPct val="0"/>
              </a:spcAft>
              <a:defRPr sz="4400">
                <a:solidFill>
                  <a:schemeClr val="accent1"/>
                </a:solidFill>
                <a:latin typeface="Corbel" panose="020B0503020204020204" pitchFamily="34" charset="0"/>
              </a:defRPr>
            </a:lvl9pPr>
          </a:lstStyle>
          <a:p>
            <a:pPr algn="ctr" defTabSz="914126"/>
            <a:r>
              <a:rPr lang="es-CL">
                <a:solidFill>
                  <a:prstClr val="white"/>
                </a:solidFill>
                <a:effectLst>
                  <a:outerShdw blurRad="38100" dist="38100" dir="2700000" algn="tl">
                    <a:srgbClr val="000000">
                      <a:alpha val="43137"/>
                    </a:srgbClr>
                  </a:outerShdw>
                </a:effectLst>
                <a:latin typeface="Aptos" panose="020B0004020202020204" pitchFamily="34" charset="0"/>
              </a:rPr>
              <a:t>Seminario Buenas Prácticas 2024</a:t>
            </a:r>
          </a:p>
          <a:p>
            <a:pPr algn="ctr" defTabSz="914126"/>
            <a:r>
              <a:rPr lang="es-CL" sz="1800">
                <a:solidFill>
                  <a:prstClr val="white"/>
                </a:solidFill>
                <a:effectLst>
                  <a:outerShdw blurRad="38100" dist="38100" dir="2700000" algn="tl">
                    <a:srgbClr val="000000">
                      <a:alpha val="43137"/>
                    </a:srgbClr>
                  </a:outerShdw>
                </a:effectLst>
                <a:latin typeface="Calibri"/>
              </a:rPr>
              <a:t>www.vinculacion.unab.cl</a:t>
            </a:r>
          </a:p>
        </p:txBody>
      </p:sp>
      <p:pic>
        <p:nvPicPr>
          <p:cNvPr id="3074" name="Picture 2" descr="http://vinculacion.unab.cl/wp-content/uploads/2018/06/fondo-transparente-logo-color-con-texto-blanco-y-3-palabras.png">
            <a:extLst>
              <a:ext uri="{FF2B5EF4-FFF2-40B4-BE49-F238E27FC236}">
                <a16:creationId xmlns:a16="http://schemas.microsoft.com/office/drawing/2014/main" id="{EB0D3358-2F85-4E26-AE02-6703F400369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7861"/>
          <a:stretch/>
        </p:blipFill>
        <p:spPr bwMode="auto">
          <a:xfrm>
            <a:off x="4170705" y="457200"/>
            <a:ext cx="4076701" cy="3158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22441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832676" y="457199"/>
            <a:ext cx="4736020" cy="3794839"/>
          </a:xfrm>
          <a:prstGeom prst="rect">
            <a:avLst/>
          </a:prstGeom>
        </p:spPr>
      </p:pic>
      <p:pic>
        <p:nvPicPr>
          <p:cNvPr id="5" name="Imagen 4"/>
          <p:cNvPicPr>
            <a:picLocks noChangeAspect="1"/>
          </p:cNvPicPr>
          <p:nvPr/>
        </p:nvPicPr>
        <p:blipFill>
          <a:blip r:embed="rId3"/>
          <a:stretch>
            <a:fillRect/>
          </a:stretch>
        </p:blipFill>
        <p:spPr>
          <a:xfrm>
            <a:off x="6337363" y="457200"/>
            <a:ext cx="4754309" cy="3809494"/>
          </a:xfrm>
          <a:prstGeom prst="rect">
            <a:avLst/>
          </a:prstGeom>
        </p:spPr>
      </p:pic>
      <p:pic>
        <p:nvPicPr>
          <p:cNvPr id="6" name="Imagen 5"/>
          <p:cNvPicPr>
            <a:picLocks noChangeAspect="1"/>
          </p:cNvPicPr>
          <p:nvPr/>
        </p:nvPicPr>
        <p:blipFill>
          <a:blip r:embed="rId4"/>
          <a:stretch>
            <a:fillRect/>
          </a:stretch>
        </p:blipFill>
        <p:spPr>
          <a:xfrm>
            <a:off x="606171" y="4738878"/>
            <a:ext cx="4962525" cy="1257300"/>
          </a:xfrm>
          <a:prstGeom prst="rect">
            <a:avLst/>
          </a:prstGeom>
        </p:spPr>
      </p:pic>
      <p:pic>
        <p:nvPicPr>
          <p:cNvPr id="7" name="Imagen 6"/>
          <p:cNvPicPr>
            <a:picLocks noChangeAspect="1"/>
          </p:cNvPicPr>
          <p:nvPr/>
        </p:nvPicPr>
        <p:blipFill>
          <a:blip r:embed="rId5"/>
          <a:stretch>
            <a:fillRect/>
          </a:stretch>
        </p:blipFill>
        <p:spPr>
          <a:xfrm>
            <a:off x="6337363" y="4738878"/>
            <a:ext cx="4962525" cy="1257300"/>
          </a:xfrm>
          <a:prstGeom prst="rect">
            <a:avLst/>
          </a:prstGeom>
        </p:spPr>
      </p:pic>
    </p:spTree>
    <p:extLst>
      <p:ext uri="{BB962C8B-B14F-4D97-AF65-F5344CB8AC3E}">
        <p14:creationId xmlns:p14="http://schemas.microsoft.com/office/powerpoint/2010/main" val="39623377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750379" y="516636"/>
            <a:ext cx="5083983" cy="4073652"/>
          </a:xfrm>
          <a:prstGeom prst="rect">
            <a:avLst/>
          </a:prstGeom>
        </p:spPr>
      </p:pic>
      <p:pic>
        <p:nvPicPr>
          <p:cNvPr id="3" name="Imagen 2"/>
          <p:cNvPicPr>
            <a:picLocks noChangeAspect="1"/>
          </p:cNvPicPr>
          <p:nvPr/>
        </p:nvPicPr>
        <p:blipFill>
          <a:blip r:embed="rId3"/>
          <a:stretch>
            <a:fillRect/>
          </a:stretch>
        </p:blipFill>
        <p:spPr>
          <a:xfrm>
            <a:off x="6693980" y="635508"/>
            <a:ext cx="4935628" cy="3954780"/>
          </a:xfrm>
          <a:prstGeom prst="rect">
            <a:avLst/>
          </a:prstGeom>
        </p:spPr>
      </p:pic>
      <p:pic>
        <p:nvPicPr>
          <p:cNvPr id="4" name="Imagen 3"/>
          <p:cNvPicPr>
            <a:picLocks noChangeAspect="1"/>
          </p:cNvPicPr>
          <p:nvPr/>
        </p:nvPicPr>
        <p:blipFill>
          <a:blip r:embed="rId4"/>
          <a:stretch>
            <a:fillRect/>
          </a:stretch>
        </p:blipFill>
        <p:spPr>
          <a:xfrm>
            <a:off x="750379" y="4665154"/>
            <a:ext cx="5638800" cy="1971675"/>
          </a:xfrm>
          <a:prstGeom prst="rect">
            <a:avLst/>
          </a:prstGeom>
        </p:spPr>
      </p:pic>
      <p:pic>
        <p:nvPicPr>
          <p:cNvPr id="6" name="Imagen 5"/>
          <p:cNvPicPr>
            <a:picLocks noChangeAspect="1"/>
          </p:cNvPicPr>
          <p:nvPr/>
        </p:nvPicPr>
        <p:blipFill>
          <a:blip r:embed="rId5"/>
          <a:stretch>
            <a:fillRect/>
          </a:stretch>
        </p:blipFill>
        <p:spPr>
          <a:xfrm>
            <a:off x="6693980" y="4665154"/>
            <a:ext cx="4962525" cy="1257300"/>
          </a:xfrm>
          <a:prstGeom prst="rect">
            <a:avLst/>
          </a:prstGeom>
        </p:spPr>
      </p:pic>
    </p:spTree>
    <p:extLst>
      <p:ext uri="{BB962C8B-B14F-4D97-AF65-F5344CB8AC3E}">
        <p14:creationId xmlns:p14="http://schemas.microsoft.com/office/powerpoint/2010/main" val="25281516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6282499" y="489204"/>
            <a:ext cx="4525709" cy="3626323"/>
          </a:xfrm>
          <a:prstGeom prst="rect">
            <a:avLst/>
          </a:prstGeom>
        </p:spPr>
      </p:pic>
      <p:pic>
        <p:nvPicPr>
          <p:cNvPr id="3" name="Imagen 2"/>
          <p:cNvPicPr>
            <a:picLocks noChangeAspect="1"/>
          </p:cNvPicPr>
          <p:nvPr/>
        </p:nvPicPr>
        <p:blipFill>
          <a:blip r:embed="rId3"/>
          <a:stretch>
            <a:fillRect/>
          </a:stretch>
        </p:blipFill>
        <p:spPr>
          <a:xfrm>
            <a:off x="6282499" y="4498762"/>
            <a:ext cx="5639289" cy="1975275"/>
          </a:xfrm>
          <a:prstGeom prst="rect">
            <a:avLst/>
          </a:prstGeom>
        </p:spPr>
      </p:pic>
      <p:pic>
        <p:nvPicPr>
          <p:cNvPr id="4" name="Imagen 3"/>
          <p:cNvPicPr>
            <a:picLocks noChangeAspect="1"/>
          </p:cNvPicPr>
          <p:nvPr/>
        </p:nvPicPr>
        <p:blipFill>
          <a:blip r:embed="rId4"/>
          <a:stretch>
            <a:fillRect/>
          </a:stretch>
        </p:blipFill>
        <p:spPr>
          <a:xfrm>
            <a:off x="1106424" y="494089"/>
            <a:ext cx="4519612" cy="3621438"/>
          </a:xfrm>
          <a:prstGeom prst="rect">
            <a:avLst/>
          </a:prstGeom>
        </p:spPr>
      </p:pic>
      <p:pic>
        <p:nvPicPr>
          <p:cNvPr id="5" name="Imagen 4"/>
          <p:cNvPicPr>
            <a:picLocks noChangeAspect="1"/>
          </p:cNvPicPr>
          <p:nvPr/>
        </p:nvPicPr>
        <p:blipFill>
          <a:blip r:embed="rId5"/>
          <a:stretch>
            <a:fillRect/>
          </a:stretch>
        </p:blipFill>
        <p:spPr>
          <a:xfrm>
            <a:off x="359664" y="4498762"/>
            <a:ext cx="5638800" cy="1971675"/>
          </a:xfrm>
          <a:prstGeom prst="rect">
            <a:avLst/>
          </a:prstGeom>
        </p:spPr>
      </p:pic>
    </p:spTree>
    <p:extLst>
      <p:ext uri="{BB962C8B-B14F-4D97-AF65-F5344CB8AC3E}">
        <p14:creationId xmlns:p14="http://schemas.microsoft.com/office/powerpoint/2010/main" val="41940825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
            <a:extLst>
              <a:ext uri="{FF2B5EF4-FFF2-40B4-BE49-F238E27FC236}">
                <a16:creationId xmlns:a16="http://schemas.microsoft.com/office/drawing/2014/main" id="{BFEB36F1-D691-4767-B4C4-67863245E858}"/>
              </a:ext>
            </a:extLst>
          </p:cNvPr>
          <p:cNvSpPr>
            <a:spLocks noChangeArrowheads="1"/>
          </p:cNvSpPr>
          <p:nvPr/>
        </p:nvSpPr>
        <p:spPr bwMode="auto">
          <a:xfrm>
            <a:off x="5993074" y="109930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CL" altLang="es-CL"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s-CL" altLang="es-CL"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CL" altLang="es-CL" sz="1800" b="0" i="0" u="none" strike="noStrike" cap="none" normalizeH="0" baseline="0">
              <a:ln>
                <a:noFill/>
              </a:ln>
              <a:solidFill>
                <a:schemeClr val="tx1"/>
              </a:solidFill>
              <a:effectLst/>
              <a:latin typeface="Arial" panose="020B0604020202020204" pitchFamily="34" charset="0"/>
            </a:endParaRPr>
          </a:p>
        </p:txBody>
      </p:sp>
      <p:sp>
        <p:nvSpPr>
          <p:cNvPr id="14" name="Título 13">
            <a:extLst>
              <a:ext uri="{FF2B5EF4-FFF2-40B4-BE49-F238E27FC236}">
                <a16:creationId xmlns:a16="http://schemas.microsoft.com/office/drawing/2014/main" id="{979C5311-59C2-FF39-0693-7C99D02CB0C5}"/>
              </a:ext>
            </a:extLst>
          </p:cNvPr>
          <p:cNvSpPr>
            <a:spLocks noGrp="1"/>
          </p:cNvSpPr>
          <p:nvPr>
            <p:ph type="title"/>
          </p:nvPr>
        </p:nvSpPr>
        <p:spPr/>
        <p:txBody>
          <a:bodyPr/>
          <a:lstStyle/>
          <a:p>
            <a:r>
              <a:rPr lang="es-MX"/>
              <a:t>Título del proyecto</a:t>
            </a:r>
            <a:endParaRPr lang="es-CL"/>
          </a:p>
        </p:txBody>
      </p:sp>
      <p:pic>
        <p:nvPicPr>
          <p:cNvPr id="2" name="Imagen 1">
            <a:extLst>
              <a:ext uri="{FF2B5EF4-FFF2-40B4-BE49-F238E27FC236}">
                <a16:creationId xmlns:a16="http://schemas.microsoft.com/office/drawing/2014/main" id="{F4ED485B-80B5-2ED1-3FB2-E669FFF7909D}"/>
              </a:ext>
            </a:extLst>
          </p:cNvPr>
          <p:cNvPicPr>
            <a:picLocks noChangeAspect="1"/>
          </p:cNvPicPr>
          <p:nvPr/>
        </p:nvPicPr>
        <p:blipFill>
          <a:blip r:embed="rId2"/>
          <a:stretch>
            <a:fillRect/>
          </a:stretch>
        </p:blipFill>
        <p:spPr>
          <a:xfrm>
            <a:off x="828264" y="1258462"/>
            <a:ext cx="10144536" cy="5282041"/>
          </a:xfrm>
          <a:prstGeom prst="rect">
            <a:avLst/>
          </a:prstGeom>
        </p:spPr>
      </p:pic>
    </p:spTree>
    <p:extLst>
      <p:ext uri="{BB962C8B-B14F-4D97-AF65-F5344CB8AC3E}">
        <p14:creationId xmlns:p14="http://schemas.microsoft.com/office/powerpoint/2010/main" val="21203443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3"/>
          <p:cNvSpPr txBox="1">
            <a:spLocks/>
          </p:cNvSpPr>
          <p:nvPr/>
        </p:nvSpPr>
        <p:spPr>
          <a:xfrm>
            <a:off x="1589" y="3815644"/>
            <a:ext cx="12188825" cy="1213556"/>
          </a:xfrm>
          <a:prstGeom prst="rect">
            <a:avLst/>
          </a:prstGeom>
          <a:solidFill>
            <a:schemeClr val="tx1">
              <a:alpha val="43000"/>
            </a:schemeClr>
          </a:solidFill>
        </p:spPr>
        <p:txBody>
          <a:bodyPr anchor="ctr"/>
          <a:lstStyle>
            <a:lvl1pPr algn="l" rtl="0" eaLnBrk="0" fontAlgn="base" hangingPunct="0">
              <a:lnSpc>
                <a:spcPct val="90000"/>
              </a:lnSpc>
              <a:spcBef>
                <a:spcPct val="0"/>
              </a:spcBef>
              <a:spcAft>
                <a:spcPct val="0"/>
              </a:spcAft>
              <a:defRPr sz="4400" kern="1200">
                <a:solidFill>
                  <a:schemeClr val="accent1"/>
                </a:solidFill>
                <a:latin typeface="+mj-lt"/>
                <a:ea typeface="+mj-ea"/>
                <a:cs typeface="+mj-cs"/>
              </a:defRPr>
            </a:lvl1pPr>
            <a:lvl2pPr algn="l" rtl="0" eaLnBrk="0" fontAlgn="base" hangingPunct="0">
              <a:lnSpc>
                <a:spcPct val="90000"/>
              </a:lnSpc>
              <a:spcBef>
                <a:spcPct val="0"/>
              </a:spcBef>
              <a:spcAft>
                <a:spcPct val="0"/>
              </a:spcAft>
              <a:defRPr sz="4400">
                <a:solidFill>
                  <a:schemeClr val="accent1"/>
                </a:solidFill>
                <a:latin typeface="Corbel" panose="020B0503020204020204" pitchFamily="34" charset="0"/>
              </a:defRPr>
            </a:lvl2pPr>
            <a:lvl3pPr algn="l" rtl="0" eaLnBrk="0" fontAlgn="base" hangingPunct="0">
              <a:lnSpc>
                <a:spcPct val="90000"/>
              </a:lnSpc>
              <a:spcBef>
                <a:spcPct val="0"/>
              </a:spcBef>
              <a:spcAft>
                <a:spcPct val="0"/>
              </a:spcAft>
              <a:defRPr sz="4400">
                <a:solidFill>
                  <a:schemeClr val="accent1"/>
                </a:solidFill>
                <a:latin typeface="Corbel" panose="020B0503020204020204" pitchFamily="34" charset="0"/>
              </a:defRPr>
            </a:lvl3pPr>
            <a:lvl4pPr algn="l" rtl="0" eaLnBrk="0" fontAlgn="base" hangingPunct="0">
              <a:lnSpc>
                <a:spcPct val="90000"/>
              </a:lnSpc>
              <a:spcBef>
                <a:spcPct val="0"/>
              </a:spcBef>
              <a:spcAft>
                <a:spcPct val="0"/>
              </a:spcAft>
              <a:defRPr sz="4400">
                <a:solidFill>
                  <a:schemeClr val="accent1"/>
                </a:solidFill>
                <a:latin typeface="Corbel" panose="020B0503020204020204" pitchFamily="34" charset="0"/>
              </a:defRPr>
            </a:lvl4pPr>
            <a:lvl5pPr algn="l" rtl="0" eaLnBrk="0" fontAlgn="base" hangingPunct="0">
              <a:lnSpc>
                <a:spcPct val="90000"/>
              </a:lnSpc>
              <a:spcBef>
                <a:spcPct val="0"/>
              </a:spcBef>
              <a:spcAft>
                <a:spcPct val="0"/>
              </a:spcAft>
              <a:defRPr sz="4400">
                <a:solidFill>
                  <a:schemeClr val="accent1"/>
                </a:solidFill>
                <a:latin typeface="Corbel" panose="020B0503020204020204" pitchFamily="34" charset="0"/>
              </a:defRPr>
            </a:lvl5pPr>
            <a:lvl6pPr marL="457200" algn="l" rtl="0" fontAlgn="base">
              <a:lnSpc>
                <a:spcPct val="90000"/>
              </a:lnSpc>
              <a:spcBef>
                <a:spcPct val="0"/>
              </a:spcBef>
              <a:spcAft>
                <a:spcPct val="0"/>
              </a:spcAft>
              <a:defRPr sz="4400">
                <a:solidFill>
                  <a:schemeClr val="accent1"/>
                </a:solidFill>
                <a:latin typeface="Corbel" panose="020B0503020204020204" pitchFamily="34" charset="0"/>
              </a:defRPr>
            </a:lvl6pPr>
            <a:lvl7pPr marL="914400" algn="l" rtl="0" fontAlgn="base">
              <a:lnSpc>
                <a:spcPct val="90000"/>
              </a:lnSpc>
              <a:spcBef>
                <a:spcPct val="0"/>
              </a:spcBef>
              <a:spcAft>
                <a:spcPct val="0"/>
              </a:spcAft>
              <a:defRPr sz="4400">
                <a:solidFill>
                  <a:schemeClr val="accent1"/>
                </a:solidFill>
                <a:latin typeface="Corbel" panose="020B0503020204020204" pitchFamily="34" charset="0"/>
              </a:defRPr>
            </a:lvl7pPr>
            <a:lvl8pPr marL="1371600" algn="l" rtl="0" fontAlgn="base">
              <a:lnSpc>
                <a:spcPct val="90000"/>
              </a:lnSpc>
              <a:spcBef>
                <a:spcPct val="0"/>
              </a:spcBef>
              <a:spcAft>
                <a:spcPct val="0"/>
              </a:spcAft>
              <a:defRPr sz="4400">
                <a:solidFill>
                  <a:schemeClr val="accent1"/>
                </a:solidFill>
                <a:latin typeface="Corbel" panose="020B0503020204020204" pitchFamily="34" charset="0"/>
              </a:defRPr>
            </a:lvl8pPr>
            <a:lvl9pPr marL="1828800" algn="l" rtl="0" fontAlgn="base">
              <a:lnSpc>
                <a:spcPct val="90000"/>
              </a:lnSpc>
              <a:spcBef>
                <a:spcPct val="0"/>
              </a:spcBef>
              <a:spcAft>
                <a:spcPct val="0"/>
              </a:spcAft>
              <a:defRPr sz="4400">
                <a:solidFill>
                  <a:schemeClr val="accent1"/>
                </a:solidFill>
                <a:latin typeface="Corbel" panose="020B0503020204020204" pitchFamily="34" charset="0"/>
              </a:defRPr>
            </a:lvl9pPr>
          </a:lstStyle>
          <a:p>
            <a:pPr algn="ctr" defTabSz="914126"/>
            <a:r>
              <a:rPr lang="es-CL">
                <a:solidFill>
                  <a:prstClr val="white"/>
                </a:solidFill>
                <a:effectLst>
                  <a:outerShdw blurRad="38100" dist="38100" dir="2700000" algn="tl">
                    <a:srgbClr val="000000">
                      <a:alpha val="43137"/>
                    </a:srgbClr>
                  </a:outerShdw>
                </a:effectLst>
                <a:latin typeface="Aptos" panose="020B0004020202020204" pitchFamily="34" charset="0"/>
              </a:rPr>
              <a:t>Seminario Buenas Prácticas 2024</a:t>
            </a:r>
          </a:p>
          <a:p>
            <a:pPr algn="ctr" defTabSz="914126"/>
            <a:r>
              <a:rPr lang="es-CL" sz="1800">
                <a:solidFill>
                  <a:prstClr val="white"/>
                </a:solidFill>
                <a:effectLst>
                  <a:outerShdw blurRad="38100" dist="38100" dir="2700000" algn="tl">
                    <a:srgbClr val="000000">
                      <a:alpha val="43137"/>
                    </a:srgbClr>
                  </a:outerShdw>
                </a:effectLst>
                <a:latin typeface="Calibri"/>
              </a:rPr>
              <a:t>www.vinculacion.unab.cl</a:t>
            </a:r>
          </a:p>
        </p:txBody>
      </p:sp>
      <p:pic>
        <p:nvPicPr>
          <p:cNvPr id="3074" name="Picture 2" descr="http://vinculacion.unab.cl/wp-content/uploads/2018/06/fondo-transparente-logo-color-con-texto-blanco-y-3-palabras.png">
            <a:extLst>
              <a:ext uri="{FF2B5EF4-FFF2-40B4-BE49-F238E27FC236}">
                <a16:creationId xmlns:a16="http://schemas.microsoft.com/office/drawing/2014/main" id="{EB0D3358-2F85-4E26-AE02-6703F400369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7861"/>
          <a:stretch/>
        </p:blipFill>
        <p:spPr bwMode="auto">
          <a:xfrm>
            <a:off x="4170705" y="457200"/>
            <a:ext cx="4076701" cy="3158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72657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DF9665-5640-AB1E-48E2-BBE1B83458B3}"/>
              </a:ext>
            </a:extLst>
          </p:cNvPr>
          <p:cNvSpPr>
            <a:spLocks noGrp="1"/>
          </p:cNvSpPr>
          <p:nvPr>
            <p:ph type="ctrTitle"/>
          </p:nvPr>
        </p:nvSpPr>
        <p:spPr>
          <a:xfrm>
            <a:off x="969991" y="1642188"/>
            <a:ext cx="9198137" cy="2137870"/>
          </a:xfrm>
        </p:spPr>
        <p:txBody>
          <a:bodyPr/>
          <a:lstStyle/>
          <a:p>
            <a:pPr algn="ctr"/>
            <a:r>
              <a:rPr lang="es-CL" sz="2800" b="1" dirty="0">
                <a:effectLst/>
                <a:latin typeface="Aptos" panose="020B0004020202020204" pitchFamily="34" charset="0"/>
                <a:ea typeface="DengXian" panose="02010600030101010101" pitchFamily="2" charset="-122"/>
                <a:cs typeface="Aptos" panose="020B0004020202020204" pitchFamily="34" charset="0"/>
              </a:rPr>
              <a:t>Comunidad Investigación, Intervención Social Universitaria (CIINSU 2024): Una respuesta interdisciplinaria a la emergencia en la población Lomas Latorre de Achupallas</a:t>
            </a:r>
            <a:r>
              <a:rPr lang="es-CL" sz="2800" b="1" dirty="0">
                <a:effectLst/>
                <a:latin typeface="Arial" panose="020B0604020202020204" pitchFamily="34" charset="0"/>
                <a:ea typeface="DengXian" panose="02010600030101010101" pitchFamily="2" charset="-122"/>
                <a:cs typeface="Aptos" panose="020B0004020202020204" pitchFamily="34" charset="0"/>
              </a:rPr>
              <a:t> </a:t>
            </a:r>
            <a:r>
              <a:rPr lang="es-CL" sz="2800" dirty="0">
                <a:effectLst/>
                <a:latin typeface="Aptos" panose="020B0004020202020204" pitchFamily="34" charset="0"/>
                <a:ea typeface="DengXian" panose="02010600030101010101" pitchFamily="2" charset="-122"/>
                <a:cs typeface="Aptos" panose="020B0004020202020204" pitchFamily="34" charset="0"/>
              </a:rPr>
              <a:t> </a:t>
            </a:r>
            <a:br>
              <a:rPr lang="es-CL" sz="2800" dirty="0">
                <a:effectLst/>
                <a:latin typeface="Aptos" panose="020B0004020202020204" pitchFamily="34" charset="0"/>
                <a:ea typeface="DengXian" panose="02010600030101010101" pitchFamily="2" charset="-122"/>
                <a:cs typeface="Aptos" panose="020B0004020202020204" pitchFamily="34" charset="0"/>
              </a:rPr>
            </a:br>
            <a:endParaRPr lang="es-CL" sz="2800" dirty="0"/>
          </a:p>
        </p:txBody>
      </p:sp>
      <p:sp>
        <p:nvSpPr>
          <p:cNvPr id="8" name="Marcador de contenido 7">
            <a:extLst>
              <a:ext uri="{FF2B5EF4-FFF2-40B4-BE49-F238E27FC236}">
                <a16:creationId xmlns:a16="http://schemas.microsoft.com/office/drawing/2014/main" id="{2AAABBAD-3F0B-B80B-AA6F-A9E849417170}"/>
              </a:ext>
            </a:extLst>
          </p:cNvPr>
          <p:cNvSpPr>
            <a:spLocks noGrp="1"/>
          </p:cNvSpPr>
          <p:nvPr>
            <p:ph sz="quarter" idx="13"/>
          </p:nvPr>
        </p:nvSpPr>
        <p:spPr>
          <a:xfrm>
            <a:off x="586247" y="3877138"/>
            <a:ext cx="5119609" cy="1338674"/>
          </a:xfrm>
        </p:spPr>
        <p:txBody>
          <a:bodyPr>
            <a:normAutofit fontScale="62500" lnSpcReduction="20000"/>
          </a:bodyPr>
          <a:lstStyle/>
          <a:p>
            <a:pPr algn="ctr"/>
            <a:r>
              <a:rPr lang="es-ES" sz="2600" b="1" dirty="0"/>
              <a:t>Facultad de Educación y Ciencias Sociales. </a:t>
            </a:r>
          </a:p>
          <a:p>
            <a:pPr algn="ctr"/>
            <a:r>
              <a:rPr lang="es-ES" sz="2600" b="1" dirty="0"/>
              <a:t>Carrera de Trabajo Social</a:t>
            </a:r>
          </a:p>
          <a:p>
            <a:pPr algn="ctr"/>
            <a:endParaRPr lang="es-ES" sz="2600" b="1" dirty="0"/>
          </a:p>
          <a:p>
            <a:r>
              <a:rPr lang="es-ES" sz="2200" b="1" dirty="0"/>
              <a:t>Jefe/a de Proyecto: Rosa Villarroel Valdés/Ingrid Robert Calisto</a:t>
            </a:r>
          </a:p>
          <a:p>
            <a:r>
              <a:rPr lang="es-CL" sz="2200" b="1" dirty="0"/>
              <a:t>Sede: Viña del Mar</a:t>
            </a:r>
          </a:p>
        </p:txBody>
      </p:sp>
      <p:sp>
        <p:nvSpPr>
          <p:cNvPr id="3" name="Freeform 19">
            <a:extLst>
              <a:ext uri="{FF2B5EF4-FFF2-40B4-BE49-F238E27FC236}">
                <a16:creationId xmlns:a16="http://schemas.microsoft.com/office/drawing/2014/main" id="{3CB276A6-6294-992C-AEB9-A3687C95494F}"/>
              </a:ext>
            </a:extLst>
          </p:cNvPr>
          <p:cNvSpPr/>
          <p:nvPr/>
        </p:nvSpPr>
        <p:spPr>
          <a:xfrm>
            <a:off x="7635240" y="3054014"/>
            <a:ext cx="2667617" cy="3724619"/>
          </a:xfrm>
          <a:custGeom>
            <a:avLst/>
            <a:gdLst/>
            <a:ahLst/>
            <a:cxnLst/>
            <a:rect l="l" t="t" r="r" b="b"/>
            <a:pathLst>
              <a:path w="4960981" h="7302934">
                <a:moveTo>
                  <a:pt x="0" y="0"/>
                </a:moveTo>
                <a:lnTo>
                  <a:pt x="4960982" y="0"/>
                </a:lnTo>
                <a:lnTo>
                  <a:pt x="4960982" y="7302935"/>
                </a:lnTo>
                <a:lnTo>
                  <a:pt x="0" y="7302935"/>
                </a:lnTo>
                <a:lnTo>
                  <a:pt x="0" y="0"/>
                </a:lnTo>
                <a:close/>
              </a:path>
            </a:pathLst>
          </a:custGeom>
          <a:blipFill>
            <a:blip r:embed="rId2"/>
            <a:stretch>
              <a:fillRect l="-17998" t="-9307" r="-12959" b="-9307"/>
            </a:stretch>
          </a:blipFill>
        </p:spPr>
        <p:txBody>
          <a:bodyPr/>
          <a:lstStyle/>
          <a:p>
            <a:endParaRPr lang="es-CL"/>
          </a:p>
        </p:txBody>
      </p:sp>
    </p:spTree>
    <p:extLst>
      <p:ext uri="{BB962C8B-B14F-4D97-AF65-F5344CB8AC3E}">
        <p14:creationId xmlns:p14="http://schemas.microsoft.com/office/powerpoint/2010/main" val="22529104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
            <a:extLst>
              <a:ext uri="{FF2B5EF4-FFF2-40B4-BE49-F238E27FC236}">
                <a16:creationId xmlns:a16="http://schemas.microsoft.com/office/drawing/2014/main" id="{BFEB36F1-D691-4767-B4C4-67863245E858}"/>
              </a:ext>
            </a:extLst>
          </p:cNvPr>
          <p:cNvSpPr>
            <a:spLocks noChangeArrowheads="1"/>
          </p:cNvSpPr>
          <p:nvPr/>
        </p:nvSpPr>
        <p:spPr bwMode="auto">
          <a:xfrm>
            <a:off x="5993074" y="109930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CL" altLang="es-CL"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s-CL" altLang="es-CL"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CL" altLang="es-CL" sz="1800" b="0" i="0" u="none" strike="noStrike" cap="none" normalizeH="0" baseline="0">
              <a:ln>
                <a:noFill/>
              </a:ln>
              <a:solidFill>
                <a:schemeClr val="tx1"/>
              </a:solidFill>
              <a:effectLst/>
              <a:latin typeface="Arial" panose="020B0604020202020204" pitchFamily="34" charset="0"/>
            </a:endParaRPr>
          </a:p>
        </p:txBody>
      </p:sp>
      <p:sp>
        <p:nvSpPr>
          <p:cNvPr id="14" name="Título 13">
            <a:extLst>
              <a:ext uri="{FF2B5EF4-FFF2-40B4-BE49-F238E27FC236}">
                <a16:creationId xmlns:a16="http://schemas.microsoft.com/office/drawing/2014/main" id="{979C5311-59C2-FF39-0693-7C99D02CB0C5}"/>
              </a:ext>
            </a:extLst>
          </p:cNvPr>
          <p:cNvSpPr>
            <a:spLocks noGrp="1"/>
          </p:cNvSpPr>
          <p:nvPr>
            <p:ph type="title"/>
          </p:nvPr>
        </p:nvSpPr>
        <p:spPr>
          <a:xfrm>
            <a:off x="609601" y="173738"/>
            <a:ext cx="9046464" cy="676655"/>
          </a:xfrm>
        </p:spPr>
        <p:txBody>
          <a:bodyPr>
            <a:noAutofit/>
          </a:bodyPr>
          <a:lstStyle/>
          <a:p>
            <a:r>
              <a:rPr lang="es-ES" sz="2000" dirty="0"/>
              <a:t>Comunidad Investigación, Intervención Social Universitaria (CIINSU 2024): Una respuesta interdisciplinaria a la emergencia en la población Lomas Latorre de Achupallas  </a:t>
            </a:r>
            <a:endParaRPr lang="es-CL" sz="2000" dirty="0"/>
          </a:p>
        </p:txBody>
      </p:sp>
      <p:sp>
        <p:nvSpPr>
          <p:cNvPr id="15" name="Marcador de contenido 14">
            <a:extLst>
              <a:ext uri="{FF2B5EF4-FFF2-40B4-BE49-F238E27FC236}">
                <a16:creationId xmlns:a16="http://schemas.microsoft.com/office/drawing/2014/main" id="{1BDD4230-52D2-9FFF-5BDD-C531666B40FB}"/>
              </a:ext>
            </a:extLst>
          </p:cNvPr>
          <p:cNvSpPr>
            <a:spLocks noGrp="1"/>
          </p:cNvSpPr>
          <p:nvPr>
            <p:ph idx="1"/>
          </p:nvPr>
        </p:nvSpPr>
        <p:spPr>
          <a:xfrm>
            <a:off x="2622815" y="1242064"/>
            <a:ext cx="8959585" cy="1610864"/>
          </a:xfrm>
        </p:spPr>
        <p:txBody>
          <a:bodyPr vert="horz" lIns="0" tIns="60949" rIns="0" bIns="60949" rtlCol="0" anchor="t">
            <a:normAutofit fontScale="77500" lnSpcReduction="20000"/>
          </a:bodyPr>
          <a:lstStyle/>
          <a:p>
            <a:pPr marL="342900" indent="-342900" algn="just">
              <a:buFont typeface="Arial" panose="020B0604020202020204" pitchFamily="34" charset="0"/>
              <a:buChar char="•"/>
            </a:pPr>
            <a:r>
              <a:rPr lang="es-ES" sz="2000" dirty="0">
                <a:latin typeface="Aptos"/>
                <a:cs typeface="Arial"/>
              </a:rPr>
              <a:t>Polígono Territorial: Lomas Latorre, Achupallas</a:t>
            </a:r>
          </a:p>
          <a:p>
            <a:pPr marL="342900" indent="-342900" algn="just">
              <a:buFont typeface="Arial" panose="020B0604020202020204" pitchFamily="34" charset="0"/>
              <a:buChar char="•"/>
            </a:pPr>
            <a:r>
              <a:rPr lang="es-ES" sz="2000" dirty="0">
                <a:latin typeface="Aptos"/>
                <a:cs typeface="Arial"/>
              </a:rPr>
              <a:t>“JJVV 86 Lomas Latorre"</a:t>
            </a:r>
          </a:p>
          <a:p>
            <a:pPr marL="342900" indent="-342900" algn="just">
              <a:buFont typeface="Arial" panose="020B0604020202020204" pitchFamily="34" charset="0"/>
              <a:buChar char="•"/>
            </a:pPr>
            <a:r>
              <a:rPr lang="es-ES" sz="2000" dirty="0">
                <a:latin typeface="Aptos"/>
                <a:cs typeface="Arial"/>
              </a:rPr>
              <a:t>Contexto de incendio</a:t>
            </a:r>
          </a:p>
          <a:p>
            <a:pPr marL="342900" indent="-342900" algn="just">
              <a:buFont typeface="Arial" panose="020B0604020202020204" pitchFamily="34" charset="0"/>
              <a:buChar char="•"/>
            </a:pPr>
            <a:r>
              <a:rPr lang="es-ES" sz="2000" dirty="0">
                <a:latin typeface="Aptos"/>
                <a:cs typeface="Arial"/>
              </a:rPr>
              <a:t>Trabajo colaborativo junto a las </a:t>
            </a:r>
            <a:r>
              <a:rPr lang="es-ES" sz="2000" dirty="0" err="1">
                <a:latin typeface="Aptos"/>
                <a:cs typeface="Arial"/>
              </a:rPr>
              <a:t>actorias</a:t>
            </a:r>
            <a:r>
              <a:rPr lang="es-ES" sz="2000" dirty="0">
                <a:latin typeface="Aptos"/>
                <a:cs typeface="Arial"/>
              </a:rPr>
              <a:t> sociales e institucionales</a:t>
            </a:r>
          </a:p>
          <a:p>
            <a:pPr marL="342900" indent="-342900" algn="just">
              <a:buFont typeface="Arial" panose="020B0604020202020204" pitchFamily="34" charset="0"/>
              <a:buChar char="•"/>
            </a:pPr>
            <a:r>
              <a:rPr lang="es-ES" sz="2000" dirty="0">
                <a:latin typeface="Aptos"/>
                <a:cs typeface="Arial"/>
              </a:rPr>
              <a:t>Participación en Proyecto SENAMA </a:t>
            </a:r>
          </a:p>
          <a:p>
            <a:pPr algn="just"/>
            <a:r>
              <a:rPr lang="es-ES" sz="2000" dirty="0">
                <a:latin typeface="Aptos"/>
                <a:cs typeface="Arial"/>
              </a:rPr>
              <a:t>        </a:t>
            </a:r>
          </a:p>
        </p:txBody>
      </p:sp>
      <p:sp>
        <p:nvSpPr>
          <p:cNvPr id="17" name="Rectángulo: esquinas redondeadas 16">
            <a:extLst>
              <a:ext uri="{FF2B5EF4-FFF2-40B4-BE49-F238E27FC236}">
                <a16:creationId xmlns:a16="http://schemas.microsoft.com/office/drawing/2014/main" id="{0C5726A1-C0CD-A647-CC1E-E3372E2E1965}"/>
              </a:ext>
            </a:extLst>
          </p:cNvPr>
          <p:cNvSpPr/>
          <p:nvPr/>
        </p:nvSpPr>
        <p:spPr>
          <a:xfrm>
            <a:off x="609599" y="3321411"/>
            <a:ext cx="1742439" cy="467360"/>
          </a:xfrm>
          <a:prstGeom prst="roundRect">
            <a:avLst/>
          </a:prstGeom>
          <a:solidFill>
            <a:srgbClr val="151D2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sz="1600" b="1">
                <a:latin typeface="Aptos" panose="020B0004020202020204" pitchFamily="34" charset="0"/>
              </a:rPr>
              <a:t>Descripción del proyecto</a:t>
            </a:r>
            <a:endParaRPr lang="es-CL" sz="1600" b="1">
              <a:latin typeface="Aptos" panose="020B0004020202020204" pitchFamily="34" charset="0"/>
            </a:endParaRPr>
          </a:p>
        </p:txBody>
      </p:sp>
      <p:sp>
        <p:nvSpPr>
          <p:cNvPr id="3" name="Rectángulo: esquinas redondeadas 2">
            <a:extLst>
              <a:ext uri="{FF2B5EF4-FFF2-40B4-BE49-F238E27FC236}">
                <a16:creationId xmlns:a16="http://schemas.microsoft.com/office/drawing/2014/main" id="{B1E8BB3B-D8A5-6774-B5A7-C83CA2538550}"/>
              </a:ext>
            </a:extLst>
          </p:cNvPr>
          <p:cNvSpPr/>
          <p:nvPr/>
        </p:nvSpPr>
        <p:spPr>
          <a:xfrm>
            <a:off x="609599" y="1242063"/>
            <a:ext cx="1742439" cy="467360"/>
          </a:xfrm>
          <a:prstGeom prst="roundRect">
            <a:avLst/>
          </a:prstGeom>
          <a:solidFill>
            <a:srgbClr val="151D2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sz="1600" b="1">
                <a:latin typeface="Aptos" panose="020B0004020202020204" pitchFamily="34" charset="0"/>
              </a:rPr>
              <a:t>Socio Formador</a:t>
            </a:r>
            <a:endParaRPr lang="es-CL" sz="1600" b="1">
              <a:latin typeface="Aptos" panose="020B0004020202020204" pitchFamily="34" charset="0"/>
            </a:endParaRPr>
          </a:p>
        </p:txBody>
      </p:sp>
      <p:sp>
        <p:nvSpPr>
          <p:cNvPr id="5" name="Marcador de contenido 14">
            <a:extLst>
              <a:ext uri="{FF2B5EF4-FFF2-40B4-BE49-F238E27FC236}">
                <a16:creationId xmlns:a16="http://schemas.microsoft.com/office/drawing/2014/main" id="{65DBD992-B514-A638-5A3F-C2ED6CBB73BC}"/>
              </a:ext>
            </a:extLst>
          </p:cNvPr>
          <p:cNvSpPr txBox="1">
            <a:spLocks/>
          </p:cNvSpPr>
          <p:nvPr/>
        </p:nvSpPr>
        <p:spPr>
          <a:xfrm>
            <a:off x="2622815" y="3312268"/>
            <a:ext cx="3585961" cy="2277243"/>
          </a:xfrm>
          <a:prstGeom prst="rect">
            <a:avLst/>
          </a:prstGeom>
        </p:spPr>
        <p:txBody>
          <a:bodyPr vert="horz" lIns="0" tIns="60949" rIns="0" bIns="60949" rtlCol="0" anchor="t">
            <a:normAutofit fontScale="92500" lnSpcReduction="20000"/>
          </a:bodyPr>
          <a:lstStyle>
            <a:lvl1pPr marL="0" indent="0" algn="l" defTabSz="1218987" rtl="0" eaLnBrk="1" latinLnBrk="0" hangingPunct="1">
              <a:spcBef>
                <a:spcPct val="20000"/>
              </a:spcBef>
              <a:buFontTx/>
              <a:buNone/>
              <a:defRPr sz="1600" kern="1200">
                <a:solidFill>
                  <a:schemeClr val="tx1">
                    <a:lumMod val="75000"/>
                    <a:lumOff val="25000"/>
                  </a:schemeClr>
                </a:solidFill>
                <a:latin typeface="Aptos" panose="020B0004020202020204" pitchFamily="34" charset="0"/>
                <a:ea typeface="+mn-ea"/>
                <a:cs typeface="Arial" panose="020B0604020202020204" pitchFamily="34" charset="0"/>
              </a:defRPr>
            </a:lvl1pPr>
            <a:lvl2pPr marL="609494" indent="0" algn="l" defTabSz="1218987" rtl="0" eaLnBrk="1" latinLnBrk="0" hangingPunct="1">
              <a:spcBef>
                <a:spcPct val="20000"/>
              </a:spcBef>
              <a:buFontTx/>
              <a:buNone/>
              <a:defRPr sz="1800" kern="1200">
                <a:solidFill>
                  <a:schemeClr val="tx1"/>
                </a:solidFill>
                <a:latin typeface="Arial" panose="020B0604020202020204" pitchFamily="34" charset="0"/>
                <a:ea typeface="+mn-ea"/>
                <a:cs typeface="Arial" panose="020B0604020202020204" pitchFamily="34" charset="0"/>
              </a:defRPr>
            </a:lvl2pPr>
            <a:lvl3pPr marL="1218986" indent="0" algn="l" defTabSz="1218987" rtl="0" eaLnBrk="1" latinLnBrk="0" hangingPunct="1">
              <a:spcBef>
                <a:spcPct val="20000"/>
              </a:spcBef>
              <a:buFontTx/>
              <a:buNone/>
              <a:defRPr sz="1800" kern="1200">
                <a:solidFill>
                  <a:schemeClr val="tx1"/>
                </a:solidFill>
                <a:latin typeface="Arial" panose="020B0604020202020204" pitchFamily="34" charset="0"/>
                <a:ea typeface="+mn-ea"/>
                <a:cs typeface="Arial" panose="020B0604020202020204" pitchFamily="34" charset="0"/>
              </a:defRPr>
            </a:lvl3pPr>
            <a:lvl4pPr marL="1828480" indent="0" algn="l" defTabSz="1218987" rtl="0" eaLnBrk="1" latinLnBrk="0" hangingPunct="1">
              <a:spcBef>
                <a:spcPct val="20000"/>
              </a:spcBef>
              <a:buFontTx/>
              <a:buNone/>
              <a:defRPr sz="1800" kern="1200">
                <a:solidFill>
                  <a:schemeClr val="tx1"/>
                </a:solidFill>
                <a:latin typeface="Arial" panose="020B0604020202020204" pitchFamily="34" charset="0"/>
                <a:ea typeface="+mn-ea"/>
                <a:cs typeface="Arial" panose="020B0604020202020204" pitchFamily="34" charset="0"/>
              </a:defRPr>
            </a:lvl4pPr>
            <a:lvl5pPr marL="2437973" indent="0" algn="l" defTabSz="1218987" rtl="0" eaLnBrk="1" latinLnBrk="0" hangingPunct="1">
              <a:spcBef>
                <a:spcPct val="20000"/>
              </a:spcBef>
              <a:buFontTx/>
              <a:buNone/>
              <a:defRPr sz="1800" kern="1200">
                <a:solidFill>
                  <a:schemeClr val="tx1"/>
                </a:solidFill>
                <a:latin typeface="Arial" panose="020B0604020202020204" pitchFamily="34" charset="0"/>
                <a:ea typeface="+mn-ea"/>
                <a:cs typeface="Arial" panose="020B0604020202020204" pitchFamily="34" charset="0"/>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342900" indent="-342900" algn="just">
              <a:buFont typeface="Arial" panose="020B0604020202020204" pitchFamily="34" charset="0"/>
              <a:buChar char="•"/>
            </a:pPr>
            <a:r>
              <a:rPr lang="es-MX" sz="1700" dirty="0">
                <a:latin typeface="Aptos"/>
                <a:cs typeface="Arial"/>
              </a:rPr>
              <a:t>Cuándo	:  Primer semestre de 2024</a:t>
            </a:r>
          </a:p>
          <a:p>
            <a:pPr marL="342900" indent="-342900" algn="just">
              <a:buFont typeface="Arial" panose="020B0604020202020204" pitchFamily="34" charset="0"/>
              <a:buChar char="•"/>
            </a:pPr>
            <a:r>
              <a:rPr lang="es-MX" sz="1700" dirty="0">
                <a:latin typeface="Aptos"/>
                <a:cs typeface="Arial"/>
              </a:rPr>
              <a:t>Dónde	:     Lomas Latorre, Achupallas</a:t>
            </a:r>
          </a:p>
          <a:p>
            <a:pPr marL="342900" indent="-342900" algn="just">
              <a:buFont typeface="Arial" panose="020B0604020202020204" pitchFamily="34" charset="0"/>
              <a:buChar char="•"/>
            </a:pPr>
            <a:r>
              <a:rPr lang="es-MX" sz="1700" dirty="0">
                <a:latin typeface="Aptos"/>
                <a:cs typeface="Arial"/>
              </a:rPr>
              <a:t>Cuántos estudiantes: 70 estudiantes de diversas carreras: </a:t>
            </a:r>
            <a:r>
              <a:rPr lang="es-ES" sz="1700" dirty="0">
                <a:latin typeface="Aptos"/>
                <a:cs typeface="Arial"/>
              </a:rPr>
              <a:t>Trabajo Social; </a:t>
            </a:r>
            <a:r>
              <a:rPr lang="es-MX" sz="1700" dirty="0">
                <a:latin typeface="Aptos"/>
                <a:cs typeface="Arial"/>
              </a:rPr>
              <a:t>Psicología/Clínica Jurídica/Enfermería/Terapia Ocupacional/Tecnología Médica/ Clínica Odontológica/Medicina Veterinaria.</a:t>
            </a:r>
          </a:p>
          <a:p>
            <a:pPr algn="just"/>
            <a:endParaRPr lang="es-MX" sz="1700" dirty="0">
              <a:latin typeface="Aptos"/>
              <a:cs typeface="Arial"/>
            </a:endParaRPr>
          </a:p>
        </p:txBody>
      </p:sp>
      <p:pic>
        <p:nvPicPr>
          <p:cNvPr id="4" name="Imagen 3">
            <a:extLst>
              <a:ext uri="{FF2B5EF4-FFF2-40B4-BE49-F238E27FC236}">
                <a16:creationId xmlns:a16="http://schemas.microsoft.com/office/drawing/2014/main" id="{68A05758-29F5-9AB3-3508-066861D1FCE9}"/>
              </a:ext>
            </a:extLst>
          </p:cNvPr>
          <p:cNvPicPr>
            <a:picLocks noChangeAspect="1"/>
          </p:cNvPicPr>
          <p:nvPr/>
        </p:nvPicPr>
        <p:blipFill>
          <a:blip r:embed="rId2"/>
          <a:stretch>
            <a:fillRect/>
          </a:stretch>
        </p:blipFill>
        <p:spPr>
          <a:xfrm>
            <a:off x="6338750" y="2340864"/>
            <a:ext cx="5795215" cy="4032503"/>
          </a:xfrm>
          <a:prstGeom prst="rect">
            <a:avLst/>
          </a:prstGeom>
        </p:spPr>
      </p:pic>
    </p:spTree>
    <p:extLst>
      <p:ext uri="{BB962C8B-B14F-4D97-AF65-F5344CB8AC3E}">
        <p14:creationId xmlns:p14="http://schemas.microsoft.com/office/powerpoint/2010/main" val="27808216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
            <a:extLst>
              <a:ext uri="{FF2B5EF4-FFF2-40B4-BE49-F238E27FC236}">
                <a16:creationId xmlns:a16="http://schemas.microsoft.com/office/drawing/2014/main" id="{BFEB36F1-D691-4767-B4C4-67863245E858}"/>
              </a:ext>
            </a:extLst>
          </p:cNvPr>
          <p:cNvSpPr>
            <a:spLocks noChangeArrowheads="1"/>
          </p:cNvSpPr>
          <p:nvPr/>
        </p:nvSpPr>
        <p:spPr bwMode="auto">
          <a:xfrm>
            <a:off x="5993074" y="109930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CL" altLang="es-CL"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s-CL" altLang="es-CL"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CL" altLang="es-CL" sz="1800" b="0" i="0" u="none" strike="noStrike" cap="none" normalizeH="0" baseline="0">
              <a:ln>
                <a:noFill/>
              </a:ln>
              <a:solidFill>
                <a:schemeClr val="tx1"/>
              </a:solidFill>
              <a:effectLst/>
              <a:latin typeface="Arial" panose="020B0604020202020204" pitchFamily="34" charset="0"/>
            </a:endParaRPr>
          </a:p>
        </p:txBody>
      </p:sp>
      <p:sp>
        <p:nvSpPr>
          <p:cNvPr id="14" name="Título 13">
            <a:extLst>
              <a:ext uri="{FF2B5EF4-FFF2-40B4-BE49-F238E27FC236}">
                <a16:creationId xmlns:a16="http://schemas.microsoft.com/office/drawing/2014/main" id="{979C5311-59C2-FF39-0693-7C99D02CB0C5}"/>
              </a:ext>
            </a:extLst>
          </p:cNvPr>
          <p:cNvSpPr>
            <a:spLocks noGrp="1"/>
          </p:cNvSpPr>
          <p:nvPr>
            <p:ph type="title"/>
          </p:nvPr>
        </p:nvSpPr>
        <p:spPr/>
        <p:txBody>
          <a:bodyPr>
            <a:noAutofit/>
          </a:bodyPr>
          <a:lstStyle/>
          <a:p>
            <a:r>
              <a:rPr lang="es-ES" sz="2000" dirty="0"/>
              <a:t>Comunidad Investigación, Intervención Social Universitaria (CIINSU 2024): Una respuesta interdisciplinaria a la emergencia en la población Lomas Latorre de Achupallas  </a:t>
            </a:r>
            <a:endParaRPr lang="es-CL" sz="2000" dirty="0"/>
          </a:p>
        </p:txBody>
      </p:sp>
      <p:sp>
        <p:nvSpPr>
          <p:cNvPr id="15" name="Marcador de contenido 14">
            <a:extLst>
              <a:ext uri="{FF2B5EF4-FFF2-40B4-BE49-F238E27FC236}">
                <a16:creationId xmlns:a16="http://schemas.microsoft.com/office/drawing/2014/main" id="{1BDD4230-52D2-9FFF-5BDD-C531666B40FB}"/>
              </a:ext>
            </a:extLst>
          </p:cNvPr>
          <p:cNvSpPr>
            <a:spLocks noGrp="1"/>
          </p:cNvSpPr>
          <p:nvPr>
            <p:ph idx="1"/>
          </p:nvPr>
        </p:nvSpPr>
        <p:spPr>
          <a:xfrm>
            <a:off x="2622815" y="1242063"/>
            <a:ext cx="8959585" cy="4407964"/>
          </a:xfrm>
        </p:spPr>
        <p:txBody>
          <a:bodyPr vert="horz" lIns="0" tIns="60949" rIns="0" bIns="60949" rtlCol="0" anchor="t">
            <a:normAutofit/>
          </a:bodyPr>
          <a:lstStyle/>
          <a:p>
            <a:pPr algn="just"/>
            <a:r>
              <a:rPr lang="es-ES" sz="2000" dirty="0">
                <a:latin typeface="Aptos"/>
                <a:cs typeface="Arial"/>
              </a:rPr>
              <a:t>“las acciones formativas han impulsado permanentemente la convergencia entre la formación teórica y la formación práctica, a fin de resguardar su pertinencia con las necesidades y demandas sociales con las que cada profesional se enfrentará en sus futuros procesos de intervención social.” (Castañeda et al.,2020. p.48)</a:t>
            </a:r>
            <a:endParaRPr lang="es-MX" sz="2000" dirty="0">
              <a:latin typeface="Aptos"/>
              <a:cs typeface="Arial"/>
            </a:endParaRPr>
          </a:p>
          <a:p>
            <a:pPr algn="just"/>
            <a:endParaRPr lang="es-MX" sz="2000" dirty="0">
              <a:latin typeface="Aptos"/>
              <a:cs typeface="Arial"/>
            </a:endParaRPr>
          </a:p>
        </p:txBody>
      </p:sp>
      <p:sp>
        <p:nvSpPr>
          <p:cNvPr id="17" name="Rectángulo: esquinas redondeadas 16">
            <a:extLst>
              <a:ext uri="{FF2B5EF4-FFF2-40B4-BE49-F238E27FC236}">
                <a16:creationId xmlns:a16="http://schemas.microsoft.com/office/drawing/2014/main" id="{0C5726A1-C0CD-A647-CC1E-E3372E2E1965}"/>
              </a:ext>
            </a:extLst>
          </p:cNvPr>
          <p:cNvSpPr/>
          <p:nvPr/>
        </p:nvSpPr>
        <p:spPr>
          <a:xfrm>
            <a:off x="609600" y="1242063"/>
            <a:ext cx="1742439" cy="467360"/>
          </a:xfrm>
          <a:prstGeom prst="roundRect">
            <a:avLst/>
          </a:prstGeom>
          <a:solidFill>
            <a:srgbClr val="151D2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sz="1600" b="1">
                <a:latin typeface="Aptos" panose="020B0004020202020204" pitchFamily="34" charset="0"/>
              </a:rPr>
              <a:t>Descripción</a:t>
            </a:r>
            <a:endParaRPr lang="es-CL" sz="1600" b="1">
              <a:latin typeface="Aptos" panose="020B0004020202020204" pitchFamily="34" charset="0"/>
            </a:endParaRPr>
          </a:p>
        </p:txBody>
      </p:sp>
      <p:pic>
        <p:nvPicPr>
          <p:cNvPr id="3" name="Imagen 2">
            <a:extLst>
              <a:ext uri="{FF2B5EF4-FFF2-40B4-BE49-F238E27FC236}">
                <a16:creationId xmlns:a16="http://schemas.microsoft.com/office/drawing/2014/main" id="{0D19250E-2033-F074-4BD2-443E1EA53604}"/>
              </a:ext>
            </a:extLst>
          </p:cNvPr>
          <p:cNvPicPr>
            <a:picLocks noChangeAspect="1"/>
          </p:cNvPicPr>
          <p:nvPr/>
        </p:nvPicPr>
        <p:blipFill>
          <a:blip r:embed="rId2"/>
          <a:stretch>
            <a:fillRect/>
          </a:stretch>
        </p:blipFill>
        <p:spPr>
          <a:xfrm>
            <a:off x="5684520" y="2728216"/>
            <a:ext cx="6040821" cy="4129784"/>
          </a:xfrm>
          <a:prstGeom prst="rect">
            <a:avLst/>
          </a:prstGeom>
        </p:spPr>
      </p:pic>
      <p:sp>
        <p:nvSpPr>
          <p:cNvPr id="4" name="CuadroTexto 3">
            <a:extLst>
              <a:ext uri="{FF2B5EF4-FFF2-40B4-BE49-F238E27FC236}">
                <a16:creationId xmlns:a16="http://schemas.microsoft.com/office/drawing/2014/main" id="{83453304-0FAB-096C-217E-68668C279D84}"/>
              </a:ext>
            </a:extLst>
          </p:cNvPr>
          <p:cNvSpPr txBox="1"/>
          <p:nvPr/>
        </p:nvSpPr>
        <p:spPr>
          <a:xfrm>
            <a:off x="466659" y="3084948"/>
            <a:ext cx="4629912" cy="3416320"/>
          </a:xfrm>
          <a:prstGeom prst="rect">
            <a:avLst/>
          </a:prstGeom>
          <a:noFill/>
        </p:spPr>
        <p:txBody>
          <a:bodyPr wrap="square" rtlCol="0">
            <a:spAutoFit/>
          </a:bodyPr>
          <a:lstStyle/>
          <a:p>
            <a:pPr marL="285750" indent="-285750">
              <a:buFont typeface="Arial" panose="020B0604020202020204" pitchFamily="34" charset="0"/>
              <a:buChar char="•"/>
            </a:pPr>
            <a:r>
              <a:rPr lang="es-ES" dirty="0"/>
              <a:t>contextos dialógico-reflexivos</a:t>
            </a:r>
          </a:p>
          <a:p>
            <a:pPr marL="285750" indent="-285750">
              <a:buFont typeface="Arial" panose="020B0604020202020204" pitchFamily="34" charset="0"/>
              <a:buChar char="•"/>
            </a:pPr>
            <a:r>
              <a:rPr lang="es-ES" dirty="0"/>
              <a:t>contextos dialógico-reflexivos así diseñados, las herramientas que se implementaron para los procesos de intervención social desarrollados desde CIINSU, implicaron repensar la acción, teniendo presente las condiciones de la realidad social. </a:t>
            </a:r>
          </a:p>
          <a:p>
            <a:pPr marL="285750" indent="-285750">
              <a:buFont typeface="Arial" panose="020B0604020202020204" pitchFamily="34" charset="0"/>
              <a:buChar char="•"/>
            </a:pPr>
            <a:r>
              <a:rPr lang="es-ES" dirty="0"/>
              <a:t>intervención social se realicen desde la </a:t>
            </a:r>
            <a:r>
              <a:rPr lang="es-ES" dirty="0" err="1"/>
              <a:t>co-labor</a:t>
            </a:r>
            <a:r>
              <a:rPr lang="es-ES" dirty="0"/>
              <a:t> y la </a:t>
            </a:r>
            <a:r>
              <a:rPr lang="es-ES" dirty="0" err="1"/>
              <a:t>co-creación</a:t>
            </a:r>
            <a:r>
              <a:rPr lang="es-ES" dirty="0"/>
              <a:t> dando una mirada integral a la VCM, de la carrera y universidad. </a:t>
            </a:r>
          </a:p>
          <a:p>
            <a:pPr marL="285750" indent="-285750">
              <a:buFont typeface="Arial" panose="020B0604020202020204" pitchFamily="34" charset="0"/>
              <a:buChar char="•"/>
            </a:pPr>
            <a:r>
              <a:rPr lang="es-ES" dirty="0"/>
              <a:t>Trabajo Interdisciplinario.</a:t>
            </a:r>
            <a:endParaRPr lang="es-CL" dirty="0"/>
          </a:p>
        </p:txBody>
      </p:sp>
    </p:spTree>
    <p:extLst>
      <p:ext uri="{BB962C8B-B14F-4D97-AF65-F5344CB8AC3E}">
        <p14:creationId xmlns:p14="http://schemas.microsoft.com/office/powerpoint/2010/main" val="24056240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
            <a:extLst>
              <a:ext uri="{FF2B5EF4-FFF2-40B4-BE49-F238E27FC236}">
                <a16:creationId xmlns:a16="http://schemas.microsoft.com/office/drawing/2014/main" id="{BFEB36F1-D691-4767-B4C4-67863245E858}"/>
              </a:ext>
            </a:extLst>
          </p:cNvPr>
          <p:cNvSpPr>
            <a:spLocks noChangeArrowheads="1"/>
          </p:cNvSpPr>
          <p:nvPr/>
        </p:nvSpPr>
        <p:spPr bwMode="auto">
          <a:xfrm>
            <a:off x="5993074" y="109930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CL" altLang="es-CL"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s-CL" altLang="es-CL"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CL" altLang="es-CL" sz="1800" b="0" i="0" u="none" strike="noStrike" cap="none" normalizeH="0" baseline="0">
              <a:ln>
                <a:noFill/>
              </a:ln>
              <a:solidFill>
                <a:schemeClr val="tx1"/>
              </a:solidFill>
              <a:effectLst/>
              <a:latin typeface="Arial" panose="020B0604020202020204" pitchFamily="34" charset="0"/>
            </a:endParaRPr>
          </a:p>
        </p:txBody>
      </p:sp>
      <p:sp>
        <p:nvSpPr>
          <p:cNvPr id="14" name="Título 13">
            <a:extLst>
              <a:ext uri="{FF2B5EF4-FFF2-40B4-BE49-F238E27FC236}">
                <a16:creationId xmlns:a16="http://schemas.microsoft.com/office/drawing/2014/main" id="{979C5311-59C2-FF39-0693-7C99D02CB0C5}"/>
              </a:ext>
            </a:extLst>
          </p:cNvPr>
          <p:cNvSpPr>
            <a:spLocks noGrp="1"/>
          </p:cNvSpPr>
          <p:nvPr>
            <p:ph type="title"/>
          </p:nvPr>
        </p:nvSpPr>
        <p:spPr>
          <a:xfrm>
            <a:off x="609601" y="274641"/>
            <a:ext cx="10472928" cy="548320"/>
          </a:xfrm>
        </p:spPr>
        <p:txBody>
          <a:bodyPr>
            <a:normAutofit fontScale="90000"/>
          </a:bodyPr>
          <a:lstStyle/>
          <a:p>
            <a:r>
              <a:rPr lang="es-ES" sz="2200" dirty="0"/>
              <a:t>Comunidad Investigación, Intervención Social Universitaria (CIINSU 2024): Una respuesta interdisciplinaria a la emergencia en la población Lomas Latorre de Achupallas  </a:t>
            </a:r>
            <a:endParaRPr lang="es-CL" sz="2200" dirty="0"/>
          </a:p>
        </p:txBody>
      </p:sp>
      <p:sp>
        <p:nvSpPr>
          <p:cNvPr id="15" name="Marcador de contenido 14">
            <a:extLst>
              <a:ext uri="{FF2B5EF4-FFF2-40B4-BE49-F238E27FC236}">
                <a16:creationId xmlns:a16="http://schemas.microsoft.com/office/drawing/2014/main" id="{1BDD4230-52D2-9FFF-5BDD-C531666B40FB}"/>
              </a:ext>
            </a:extLst>
          </p:cNvPr>
          <p:cNvSpPr>
            <a:spLocks noGrp="1"/>
          </p:cNvSpPr>
          <p:nvPr>
            <p:ph idx="1"/>
          </p:nvPr>
        </p:nvSpPr>
        <p:spPr>
          <a:xfrm>
            <a:off x="1453897" y="1187973"/>
            <a:ext cx="10518646" cy="3392686"/>
          </a:xfrm>
        </p:spPr>
        <p:style>
          <a:lnRef idx="2">
            <a:schemeClr val="accent1"/>
          </a:lnRef>
          <a:fillRef idx="1">
            <a:schemeClr val="lt1"/>
          </a:fillRef>
          <a:effectRef idx="0">
            <a:schemeClr val="accent1"/>
          </a:effectRef>
          <a:fontRef idx="minor">
            <a:schemeClr val="dk1"/>
          </a:fontRef>
        </p:style>
        <p:txBody>
          <a:bodyPr vert="horz" lIns="0" tIns="60949" rIns="0" bIns="60949" rtlCol="0" anchor="t">
            <a:normAutofit fontScale="77500" lnSpcReduction="20000"/>
          </a:bodyPr>
          <a:lstStyle/>
          <a:p>
            <a:pPr algn="just"/>
            <a:endParaRPr lang="es-ES" sz="2000" dirty="0">
              <a:latin typeface="Aptos"/>
              <a:cs typeface="Arial"/>
            </a:endParaRPr>
          </a:p>
          <a:p>
            <a:pPr algn="just"/>
            <a:r>
              <a:rPr lang="es-ES" sz="2100" b="1" dirty="0">
                <a:latin typeface="+mj-lt"/>
                <a:cs typeface="Arial"/>
              </a:rPr>
              <a:t>Trabajo Social</a:t>
            </a:r>
            <a:r>
              <a:rPr lang="es-ES" sz="2100" dirty="0">
                <a:latin typeface="+mj-lt"/>
                <a:cs typeface="Arial"/>
              </a:rPr>
              <a:t>: Articulación del Proyecto y de  actores territoriales; democratización de la información, informes sociales y preocupación línea de bienestar social. </a:t>
            </a:r>
          </a:p>
          <a:p>
            <a:pPr algn="just"/>
            <a:r>
              <a:rPr lang="es-ES" sz="2100" b="1" dirty="0">
                <a:latin typeface="+mj-lt"/>
                <a:cs typeface="Arial"/>
              </a:rPr>
              <a:t>Clínica Jurídica</a:t>
            </a:r>
            <a:r>
              <a:rPr lang="es-ES" sz="2100" dirty="0">
                <a:latin typeface="+mj-lt"/>
                <a:cs typeface="Arial"/>
              </a:rPr>
              <a:t>:  Su aporte hacia la comunidad consta de ofrecer asesoramiento jurídico y posibilidad de ingresar casos como por ejemplo: Pensión de alimentos, relación directa regular, posesión efectiva, divorcio, medidas de protección, </a:t>
            </a:r>
            <a:r>
              <a:rPr lang="es-ES" sz="2100" dirty="0" err="1">
                <a:latin typeface="+mj-lt"/>
                <a:cs typeface="Arial"/>
              </a:rPr>
              <a:t>etc</a:t>
            </a:r>
            <a:r>
              <a:rPr lang="es-MX" sz="2100" dirty="0">
                <a:latin typeface="+mj-lt"/>
                <a:cs typeface="Arial"/>
              </a:rPr>
              <a:t>.</a:t>
            </a:r>
          </a:p>
          <a:p>
            <a:pPr algn="just"/>
            <a:r>
              <a:rPr lang="es-MX" sz="2100" b="1" dirty="0">
                <a:latin typeface="+mj-lt"/>
                <a:cs typeface="Arial"/>
              </a:rPr>
              <a:t>Psicología y Enfermería</a:t>
            </a:r>
            <a:r>
              <a:rPr lang="es-MX" sz="2100" dirty="0">
                <a:latin typeface="+mj-lt"/>
                <a:cs typeface="Arial"/>
              </a:rPr>
              <a:t>: Atención en Salud Mental y Física Personas Mayores. Proyecto SENAMA</a:t>
            </a:r>
          </a:p>
          <a:p>
            <a:pPr algn="just"/>
            <a:r>
              <a:rPr lang="es-MX" sz="2100" b="1" dirty="0" err="1">
                <a:latin typeface="+mj-lt"/>
                <a:cs typeface="Arial"/>
              </a:rPr>
              <a:t>M.Vet</a:t>
            </a:r>
            <a:r>
              <a:rPr lang="es-MX" sz="2100" dirty="0">
                <a:latin typeface="+mj-lt"/>
                <a:cs typeface="Arial"/>
              </a:rPr>
              <a:t>: </a:t>
            </a:r>
            <a:r>
              <a:rPr lang="en-US" sz="2100" dirty="0">
                <a:solidFill>
                  <a:srgbClr val="000000"/>
                </a:solidFill>
                <a:latin typeface="+mj-lt"/>
                <a:cs typeface="Arial"/>
                <a:sym typeface="Open Sans Bold"/>
              </a:rPr>
              <a:t>A</a:t>
            </a:r>
            <a:r>
              <a:rPr lang="en-US" sz="2100" dirty="0">
                <a:solidFill>
                  <a:srgbClr val="000000"/>
                </a:solidFill>
                <a:latin typeface="+mj-lt"/>
                <a:ea typeface="Open Sans Bold"/>
                <a:cs typeface="Open Sans Bold"/>
                <a:sym typeface="Open Sans Bold"/>
              </a:rPr>
              <a:t>tención </a:t>
            </a:r>
            <a:r>
              <a:rPr lang="es-CL" sz="2100" dirty="0">
                <a:solidFill>
                  <a:srgbClr val="000000"/>
                </a:solidFill>
                <a:latin typeface="+mj-lt"/>
                <a:ea typeface="Open Sans Bold"/>
                <a:cs typeface="Open Sans Bold"/>
                <a:sym typeface="Open Sans Bold"/>
              </a:rPr>
              <a:t>médica</a:t>
            </a:r>
            <a:r>
              <a:rPr lang="en-US" sz="2100" dirty="0">
                <a:solidFill>
                  <a:srgbClr val="000000"/>
                </a:solidFill>
                <a:latin typeface="+mj-lt"/>
                <a:ea typeface="Open Sans Bold"/>
                <a:cs typeface="Open Sans Bold"/>
                <a:sym typeface="Open Sans Bold"/>
              </a:rPr>
              <a:t>, </a:t>
            </a:r>
            <a:r>
              <a:rPr lang="es-CL" sz="2100" dirty="0">
                <a:solidFill>
                  <a:srgbClr val="000000"/>
                </a:solidFill>
                <a:latin typeface="+mj-lt"/>
                <a:ea typeface="Open Sans Bold"/>
                <a:cs typeface="Open Sans Bold"/>
                <a:sym typeface="Open Sans Bold"/>
              </a:rPr>
              <a:t>desparasitar</a:t>
            </a:r>
            <a:r>
              <a:rPr lang="en-US" sz="2100" dirty="0">
                <a:solidFill>
                  <a:srgbClr val="000000"/>
                </a:solidFill>
                <a:latin typeface="+mj-lt"/>
                <a:ea typeface="Open Sans Bold"/>
                <a:cs typeface="Open Sans Bold"/>
                <a:sym typeface="Open Sans Bold"/>
              </a:rPr>
              <a:t>, </a:t>
            </a:r>
            <a:r>
              <a:rPr lang="es-CL" sz="2100" dirty="0">
                <a:solidFill>
                  <a:srgbClr val="000000"/>
                </a:solidFill>
                <a:latin typeface="+mj-lt"/>
                <a:ea typeface="Open Sans Bold"/>
                <a:cs typeface="Open Sans Bold"/>
                <a:sym typeface="Open Sans Bold"/>
              </a:rPr>
              <a:t>vacunación</a:t>
            </a:r>
            <a:r>
              <a:rPr lang="en-US" sz="2100" dirty="0">
                <a:solidFill>
                  <a:srgbClr val="000000"/>
                </a:solidFill>
                <a:latin typeface="+mj-lt"/>
                <a:ea typeface="Open Sans Bold"/>
                <a:cs typeface="Open Sans Bold"/>
                <a:sym typeface="Open Sans Bold"/>
              </a:rPr>
              <a:t> para </a:t>
            </a:r>
            <a:r>
              <a:rPr lang="es-CL" sz="2100" dirty="0">
                <a:solidFill>
                  <a:srgbClr val="000000"/>
                </a:solidFill>
                <a:latin typeface="+mj-lt"/>
                <a:ea typeface="Open Sans Bold"/>
                <a:cs typeface="Open Sans Bold"/>
                <a:sym typeface="Open Sans Bold"/>
              </a:rPr>
              <a:t>perros</a:t>
            </a:r>
            <a:r>
              <a:rPr lang="en-US" sz="2100" dirty="0">
                <a:solidFill>
                  <a:srgbClr val="000000"/>
                </a:solidFill>
                <a:latin typeface="+mj-lt"/>
                <a:ea typeface="Open Sans Bold"/>
                <a:cs typeface="Open Sans Bold"/>
                <a:sym typeface="Open Sans Bold"/>
              </a:rPr>
              <a:t> y </a:t>
            </a:r>
            <a:r>
              <a:rPr lang="es-CL" sz="2100" dirty="0">
                <a:solidFill>
                  <a:srgbClr val="000000"/>
                </a:solidFill>
                <a:latin typeface="+mj-lt"/>
                <a:ea typeface="Open Sans Bold"/>
                <a:cs typeface="Open Sans Bold"/>
                <a:sym typeface="Open Sans Bold"/>
              </a:rPr>
              <a:t>gatos</a:t>
            </a:r>
            <a:r>
              <a:rPr lang="es-MX" sz="2100" dirty="0">
                <a:solidFill>
                  <a:srgbClr val="000000"/>
                </a:solidFill>
                <a:latin typeface="+mj-lt"/>
                <a:ea typeface="Open Sans Bold"/>
                <a:cs typeface="Arial"/>
                <a:sym typeface="Open Sans Bold"/>
              </a:rPr>
              <a:t>.</a:t>
            </a:r>
          </a:p>
          <a:p>
            <a:pPr algn="just"/>
            <a:r>
              <a:rPr lang="es-MX" sz="2100" b="1" dirty="0">
                <a:solidFill>
                  <a:srgbClr val="000000"/>
                </a:solidFill>
                <a:latin typeface="+mj-lt"/>
                <a:ea typeface="Open Sans Bold"/>
                <a:cs typeface="Arial"/>
                <a:sym typeface="Open Sans Bold"/>
              </a:rPr>
              <a:t>Odontología</a:t>
            </a:r>
            <a:r>
              <a:rPr lang="es-MX" sz="2100" dirty="0">
                <a:solidFill>
                  <a:srgbClr val="000000"/>
                </a:solidFill>
                <a:latin typeface="+mj-lt"/>
                <a:ea typeface="Open Sans Bold"/>
                <a:cs typeface="Arial"/>
                <a:sym typeface="Open Sans Bold"/>
              </a:rPr>
              <a:t>: </a:t>
            </a:r>
            <a:r>
              <a:rPr lang="es-CL" sz="2100" dirty="0">
                <a:solidFill>
                  <a:srgbClr val="000000"/>
                </a:solidFill>
                <a:latin typeface="+mj-lt"/>
                <a:ea typeface="Open Sans Bold"/>
                <a:cs typeface="Open Sans Bold"/>
                <a:sym typeface="Open Sans Bold"/>
              </a:rPr>
              <a:t>chequeo</a:t>
            </a:r>
            <a:r>
              <a:rPr lang="en-US" sz="2100" dirty="0">
                <a:solidFill>
                  <a:srgbClr val="000000"/>
                </a:solidFill>
                <a:latin typeface="+mj-lt"/>
                <a:ea typeface="Open Sans Bold"/>
                <a:cs typeface="Open Sans Bold"/>
                <a:sym typeface="Open Sans Bold"/>
              </a:rPr>
              <a:t> dental o </a:t>
            </a:r>
            <a:r>
              <a:rPr lang="es-CL" sz="2100" dirty="0">
                <a:solidFill>
                  <a:srgbClr val="000000"/>
                </a:solidFill>
                <a:latin typeface="+mj-lt"/>
                <a:ea typeface="Open Sans Bold"/>
                <a:cs typeface="Open Sans Bold"/>
                <a:sym typeface="Open Sans Bold"/>
              </a:rPr>
              <a:t>diagnóstico</a:t>
            </a:r>
            <a:r>
              <a:rPr lang="en-US" sz="2100" dirty="0">
                <a:solidFill>
                  <a:srgbClr val="000000"/>
                </a:solidFill>
                <a:latin typeface="+mj-lt"/>
                <a:ea typeface="Open Sans Bold"/>
                <a:cs typeface="Open Sans Bold"/>
                <a:sym typeface="Open Sans Bold"/>
              </a:rPr>
              <a:t>, socio </a:t>
            </a:r>
            <a:r>
              <a:rPr lang="es-CL" sz="2100" dirty="0">
                <a:solidFill>
                  <a:srgbClr val="000000"/>
                </a:solidFill>
                <a:latin typeface="+mj-lt"/>
                <a:ea typeface="Open Sans Bold"/>
                <a:cs typeface="Open Sans Bold"/>
                <a:sym typeface="Open Sans Bold"/>
              </a:rPr>
              <a:t>educación</a:t>
            </a:r>
            <a:r>
              <a:rPr lang="en-US" sz="2100" dirty="0">
                <a:solidFill>
                  <a:srgbClr val="000000"/>
                </a:solidFill>
                <a:latin typeface="+mj-lt"/>
                <a:ea typeface="Open Sans Bold"/>
                <a:cs typeface="Open Sans Bold"/>
                <a:sym typeface="Open Sans Bold"/>
              </a:rPr>
              <a:t> </a:t>
            </a:r>
            <a:r>
              <a:rPr lang="es-CL" sz="2100" dirty="0">
                <a:solidFill>
                  <a:srgbClr val="000000"/>
                </a:solidFill>
                <a:latin typeface="+mj-lt"/>
                <a:ea typeface="Open Sans Bold"/>
                <a:cs typeface="Open Sans Bold"/>
                <a:sym typeface="Open Sans Bold"/>
              </a:rPr>
              <a:t>sobre</a:t>
            </a:r>
            <a:r>
              <a:rPr lang="en-US" sz="2100" dirty="0">
                <a:solidFill>
                  <a:srgbClr val="000000"/>
                </a:solidFill>
                <a:latin typeface="+mj-lt"/>
                <a:ea typeface="Open Sans Bold"/>
                <a:cs typeface="Open Sans Bold"/>
                <a:sym typeface="Open Sans Bold"/>
              </a:rPr>
              <a:t> </a:t>
            </a:r>
            <a:r>
              <a:rPr lang="es-CL" sz="2100" dirty="0">
                <a:solidFill>
                  <a:srgbClr val="000000"/>
                </a:solidFill>
                <a:latin typeface="+mj-lt"/>
                <a:ea typeface="Open Sans Bold"/>
                <a:cs typeface="Open Sans Bold"/>
                <a:sym typeface="Open Sans Bold"/>
              </a:rPr>
              <a:t>higiene</a:t>
            </a:r>
            <a:r>
              <a:rPr lang="en-US" sz="2100" dirty="0">
                <a:solidFill>
                  <a:srgbClr val="000000"/>
                </a:solidFill>
                <a:latin typeface="+mj-lt"/>
                <a:ea typeface="Open Sans Bold"/>
                <a:cs typeface="Open Sans Bold"/>
                <a:sym typeface="Open Sans Bold"/>
              </a:rPr>
              <a:t> </a:t>
            </a:r>
            <a:r>
              <a:rPr lang="en-US" sz="2100" dirty="0" err="1">
                <a:solidFill>
                  <a:srgbClr val="000000"/>
                </a:solidFill>
                <a:latin typeface="+mj-lt"/>
                <a:ea typeface="Open Sans Bold"/>
                <a:cs typeface="Open Sans Bold"/>
                <a:sym typeface="Open Sans Bold"/>
              </a:rPr>
              <a:t>bucal</a:t>
            </a:r>
            <a:r>
              <a:rPr lang="en-US" sz="2100" dirty="0">
                <a:solidFill>
                  <a:srgbClr val="000000"/>
                </a:solidFill>
                <a:latin typeface="+mj-lt"/>
                <a:ea typeface="Open Sans Bold"/>
                <a:cs typeface="Open Sans Bold"/>
                <a:sym typeface="Open Sans Bold"/>
              </a:rPr>
              <a:t> y </a:t>
            </a:r>
            <a:r>
              <a:rPr lang="en-US" sz="2100" dirty="0" err="1">
                <a:solidFill>
                  <a:srgbClr val="000000"/>
                </a:solidFill>
                <a:latin typeface="+mj-lt"/>
                <a:ea typeface="Open Sans Bold"/>
                <a:cs typeface="Open Sans Bold"/>
                <a:sym typeface="Open Sans Bold"/>
              </a:rPr>
              <a:t>posibilidad</a:t>
            </a:r>
            <a:r>
              <a:rPr lang="en-US" sz="2100" dirty="0">
                <a:solidFill>
                  <a:srgbClr val="000000"/>
                </a:solidFill>
                <a:latin typeface="+mj-lt"/>
                <a:ea typeface="Open Sans Bold"/>
                <a:cs typeface="Open Sans Bold"/>
                <a:sym typeface="Open Sans Bold"/>
              </a:rPr>
              <a:t> de </a:t>
            </a:r>
            <a:r>
              <a:rPr lang="en-US" sz="2100" dirty="0" err="1">
                <a:solidFill>
                  <a:srgbClr val="000000"/>
                </a:solidFill>
                <a:latin typeface="+mj-lt"/>
                <a:ea typeface="Open Sans Bold"/>
                <a:cs typeface="Open Sans Bold"/>
                <a:sym typeface="Open Sans Bold"/>
              </a:rPr>
              <a:t>derivación</a:t>
            </a:r>
            <a:r>
              <a:rPr lang="en-US" sz="2100" dirty="0">
                <a:solidFill>
                  <a:srgbClr val="000000"/>
                </a:solidFill>
                <a:latin typeface="+mj-lt"/>
                <a:ea typeface="Open Sans Bold"/>
                <a:cs typeface="Open Sans Bold"/>
                <a:sym typeface="Open Sans Bold"/>
              </a:rPr>
              <a:t> </a:t>
            </a:r>
            <a:r>
              <a:rPr lang="en-US" sz="2100" dirty="0" err="1">
                <a:solidFill>
                  <a:srgbClr val="000000"/>
                </a:solidFill>
                <a:latin typeface="+mj-lt"/>
                <a:ea typeface="Open Sans Bold"/>
                <a:cs typeface="Open Sans Bold"/>
                <a:sym typeface="Open Sans Bold"/>
              </a:rPr>
              <a:t>gratuita</a:t>
            </a:r>
            <a:r>
              <a:rPr lang="en-US" sz="2100" dirty="0">
                <a:solidFill>
                  <a:srgbClr val="000000"/>
                </a:solidFill>
                <a:latin typeface="+mj-lt"/>
                <a:ea typeface="Open Sans Bold"/>
                <a:cs typeface="Open Sans Bold"/>
                <a:sym typeface="Open Sans Bold"/>
              </a:rPr>
              <a:t> a </a:t>
            </a:r>
            <a:r>
              <a:rPr lang="en-US" sz="2100" dirty="0" err="1">
                <a:solidFill>
                  <a:srgbClr val="000000"/>
                </a:solidFill>
                <a:latin typeface="+mj-lt"/>
                <a:ea typeface="Open Sans Bold"/>
                <a:cs typeface="Open Sans Bold"/>
                <a:sym typeface="Open Sans Bold"/>
              </a:rPr>
              <a:t>clínica</a:t>
            </a:r>
            <a:r>
              <a:rPr lang="en-US" sz="2100" dirty="0">
                <a:solidFill>
                  <a:srgbClr val="000000"/>
                </a:solidFill>
                <a:latin typeface="+mj-lt"/>
                <a:ea typeface="Open Sans Bold"/>
                <a:cs typeface="Open Sans Bold"/>
                <a:sym typeface="Open Sans Bold"/>
              </a:rPr>
              <a:t> </a:t>
            </a:r>
            <a:r>
              <a:rPr lang="es-CL" sz="2100" dirty="0">
                <a:solidFill>
                  <a:srgbClr val="000000"/>
                </a:solidFill>
                <a:latin typeface="+mj-lt"/>
                <a:ea typeface="Open Sans Bold"/>
                <a:cs typeface="Open Sans Bold"/>
                <a:sym typeface="Open Sans Bold"/>
              </a:rPr>
              <a:t>odontológica</a:t>
            </a:r>
            <a:r>
              <a:rPr lang="en-US" sz="2100" dirty="0">
                <a:solidFill>
                  <a:srgbClr val="000000"/>
                </a:solidFill>
                <a:latin typeface="+mj-lt"/>
                <a:ea typeface="Open Sans Bold"/>
                <a:cs typeface="Open Sans Bold"/>
                <a:sym typeface="Open Sans Bold"/>
              </a:rPr>
              <a:t>.</a:t>
            </a:r>
          </a:p>
          <a:p>
            <a:pPr algn="just"/>
            <a:r>
              <a:rPr lang="es-MX" sz="2100" b="1" dirty="0">
                <a:solidFill>
                  <a:srgbClr val="000000"/>
                </a:solidFill>
                <a:latin typeface="+mj-lt"/>
                <a:ea typeface="Open Sans Bold"/>
                <a:cs typeface="Arial"/>
                <a:sym typeface="Open Sans Bold"/>
              </a:rPr>
              <a:t>Terapia Ocupacional</a:t>
            </a:r>
            <a:r>
              <a:rPr lang="es-MX" sz="2100" dirty="0">
                <a:solidFill>
                  <a:srgbClr val="000000"/>
                </a:solidFill>
                <a:latin typeface="+mj-lt"/>
                <a:ea typeface="Open Sans Bold"/>
                <a:cs typeface="Arial"/>
                <a:sym typeface="Open Sans Bold"/>
              </a:rPr>
              <a:t>: </a:t>
            </a:r>
            <a:r>
              <a:rPr lang="en-US" sz="2100" dirty="0" err="1">
                <a:solidFill>
                  <a:srgbClr val="000000"/>
                </a:solidFill>
                <a:latin typeface="+mj-lt"/>
                <a:ea typeface="Open Sans Bold"/>
                <a:cs typeface="Open Sans Bold"/>
                <a:sym typeface="Open Sans Bold"/>
              </a:rPr>
              <a:t>Intervención</a:t>
            </a:r>
            <a:r>
              <a:rPr lang="en-US" sz="2100" dirty="0">
                <a:solidFill>
                  <a:srgbClr val="000000"/>
                </a:solidFill>
                <a:latin typeface="+mj-lt"/>
                <a:ea typeface="Open Sans Bold"/>
                <a:cs typeface="Open Sans Bold"/>
                <a:sym typeface="Open Sans Bold"/>
              </a:rPr>
              <a:t> </a:t>
            </a:r>
            <a:r>
              <a:rPr lang="en-US" sz="2100" dirty="0" err="1">
                <a:solidFill>
                  <a:srgbClr val="000000"/>
                </a:solidFill>
                <a:latin typeface="+mj-lt"/>
                <a:ea typeface="Open Sans Bold"/>
                <a:cs typeface="Open Sans Bold"/>
                <a:sym typeface="Open Sans Bold"/>
              </a:rPr>
              <a:t>domiciliaria</a:t>
            </a:r>
            <a:r>
              <a:rPr lang="en-US" sz="2100" dirty="0">
                <a:solidFill>
                  <a:srgbClr val="000000"/>
                </a:solidFill>
                <a:latin typeface="+mj-lt"/>
                <a:ea typeface="Open Sans Bold"/>
                <a:cs typeface="Open Sans Bold"/>
                <a:sym typeface="Open Sans Bold"/>
              </a:rPr>
              <a:t>, </a:t>
            </a:r>
            <a:r>
              <a:rPr lang="en-US" sz="2100" dirty="0" err="1">
                <a:solidFill>
                  <a:srgbClr val="000000"/>
                </a:solidFill>
                <a:latin typeface="+mj-lt"/>
                <a:ea typeface="Open Sans Bold"/>
                <a:cs typeface="Open Sans Bold"/>
                <a:sym typeface="Open Sans Bold"/>
              </a:rPr>
              <a:t>higiene</a:t>
            </a:r>
            <a:r>
              <a:rPr lang="en-US" sz="2100" dirty="0">
                <a:solidFill>
                  <a:srgbClr val="000000"/>
                </a:solidFill>
                <a:latin typeface="+mj-lt"/>
                <a:ea typeface="Open Sans Bold"/>
                <a:cs typeface="Open Sans Bold"/>
                <a:sym typeface="Open Sans Bold"/>
              </a:rPr>
              <a:t> del </a:t>
            </a:r>
            <a:r>
              <a:rPr lang="en-US" sz="2100" dirty="0" err="1">
                <a:solidFill>
                  <a:srgbClr val="000000"/>
                </a:solidFill>
                <a:latin typeface="+mj-lt"/>
                <a:ea typeface="Open Sans Bold"/>
                <a:cs typeface="Open Sans Bold"/>
                <a:sym typeface="Open Sans Bold"/>
              </a:rPr>
              <a:t>sueño</a:t>
            </a:r>
            <a:r>
              <a:rPr lang="en-US" sz="2100" dirty="0">
                <a:solidFill>
                  <a:srgbClr val="000000"/>
                </a:solidFill>
                <a:latin typeface="+mj-lt"/>
                <a:ea typeface="Open Sans Bold"/>
                <a:cs typeface="Open Sans Bold"/>
                <a:sym typeface="Open Sans Bold"/>
              </a:rPr>
              <a:t>, </a:t>
            </a:r>
            <a:r>
              <a:rPr lang="en-US" sz="2100" dirty="0" err="1">
                <a:solidFill>
                  <a:srgbClr val="000000"/>
                </a:solidFill>
                <a:latin typeface="+mj-lt"/>
                <a:ea typeface="Open Sans Bold"/>
                <a:cs typeface="Open Sans Bold"/>
                <a:sym typeface="Open Sans Bold"/>
              </a:rPr>
              <a:t>promoción</a:t>
            </a:r>
            <a:r>
              <a:rPr lang="en-US" sz="2100" dirty="0">
                <a:solidFill>
                  <a:srgbClr val="000000"/>
                </a:solidFill>
                <a:latin typeface="+mj-lt"/>
                <a:ea typeface="Open Sans Bold"/>
                <a:cs typeface="Open Sans Bold"/>
                <a:sym typeface="Open Sans Bold"/>
              </a:rPr>
              <a:t> de la </a:t>
            </a:r>
            <a:r>
              <a:rPr lang="en-US" sz="2100" dirty="0" err="1">
                <a:solidFill>
                  <a:srgbClr val="000000"/>
                </a:solidFill>
                <a:latin typeface="+mj-lt"/>
                <a:ea typeface="Open Sans Bold"/>
                <a:cs typeface="Open Sans Bold"/>
                <a:sym typeface="Open Sans Bold"/>
              </a:rPr>
              <a:t>salud</a:t>
            </a:r>
            <a:r>
              <a:rPr lang="en-US" sz="2100" dirty="0">
                <a:solidFill>
                  <a:srgbClr val="000000"/>
                </a:solidFill>
                <a:latin typeface="+mj-lt"/>
                <a:ea typeface="Open Sans Bold"/>
                <a:cs typeface="Open Sans Bold"/>
                <a:sym typeface="Open Sans Bold"/>
              </a:rPr>
              <a:t>, etc.</a:t>
            </a:r>
          </a:p>
          <a:p>
            <a:pPr algn="just"/>
            <a:r>
              <a:rPr lang="es-MX" sz="2100" b="1" dirty="0">
                <a:solidFill>
                  <a:srgbClr val="000000"/>
                </a:solidFill>
                <a:latin typeface="+mj-lt"/>
                <a:ea typeface="Open Sans Bold"/>
                <a:cs typeface="Arial"/>
                <a:sym typeface="Open Sans Bold"/>
              </a:rPr>
              <a:t>Tecnología Médica</a:t>
            </a:r>
            <a:r>
              <a:rPr lang="es-MX" sz="2100" dirty="0">
                <a:solidFill>
                  <a:srgbClr val="000000"/>
                </a:solidFill>
                <a:latin typeface="+mj-lt"/>
                <a:ea typeface="Open Sans Bold"/>
                <a:cs typeface="Arial"/>
                <a:sym typeface="Open Sans Bold"/>
              </a:rPr>
              <a:t>: </a:t>
            </a:r>
            <a:r>
              <a:rPr lang="en-US" sz="2100" dirty="0" err="1">
                <a:solidFill>
                  <a:srgbClr val="000000"/>
                </a:solidFill>
                <a:latin typeface="+mj-lt"/>
                <a:ea typeface="Open Sans Bold"/>
                <a:cs typeface="Open Sans Bold"/>
                <a:sym typeface="Open Sans Bold"/>
              </a:rPr>
              <a:t>Exámenes</a:t>
            </a:r>
            <a:r>
              <a:rPr lang="en-US" sz="2100" dirty="0">
                <a:solidFill>
                  <a:srgbClr val="000000"/>
                </a:solidFill>
                <a:latin typeface="+mj-lt"/>
                <a:ea typeface="Open Sans Bold"/>
                <a:cs typeface="Open Sans Bold"/>
                <a:sym typeface="Open Sans Bold"/>
              </a:rPr>
              <a:t> de </a:t>
            </a:r>
            <a:r>
              <a:rPr lang="en-US" sz="2100" dirty="0" err="1">
                <a:solidFill>
                  <a:srgbClr val="000000"/>
                </a:solidFill>
                <a:latin typeface="+mj-lt"/>
                <a:ea typeface="Open Sans Bold"/>
                <a:cs typeface="Open Sans Bold"/>
                <a:sym typeface="Open Sans Bold"/>
              </a:rPr>
              <a:t>todo</a:t>
            </a:r>
            <a:r>
              <a:rPr lang="en-US" sz="2100" dirty="0">
                <a:solidFill>
                  <a:srgbClr val="000000"/>
                </a:solidFill>
                <a:latin typeface="+mj-lt"/>
                <a:ea typeface="Open Sans Bold"/>
                <a:cs typeface="Open Sans Bold"/>
                <a:sym typeface="Open Sans Bold"/>
              </a:rPr>
              <a:t> </a:t>
            </a:r>
            <a:r>
              <a:rPr lang="en-US" sz="2100" dirty="0" err="1">
                <a:solidFill>
                  <a:srgbClr val="000000"/>
                </a:solidFill>
                <a:latin typeface="+mj-lt"/>
                <a:ea typeface="Open Sans Bold"/>
                <a:cs typeface="Open Sans Bold"/>
                <a:sym typeface="Open Sans Bold"/>
              </a:rPr>
              <a:t>tipo</a:t>
            </a:r>
            <a:r>
              <a:rPr lang="en-US" sz="2100" dirty="0">
                <a:solidFill>
                  <a:srgbClr val="000000"/>
                </a:solidFill>
                <a:latin typeface="+mj-lt"/>
                <a:ea typeface="Open Sans Bold"/>
                <a:cs typeface="Open Sans Bold"/>
                <a:sym typeface="Open Sans Bold"/>
              </a:rPr>
              <a:t>, </a:t>
            </a:r>
            <a:r>
              <a:rPr lang="en-US" sz="2100" dirty="0" err="1">
                <a:solidFill>
                  <a:srgbClr val="000000"/>
                </a:solidFill>
                <a:latin typeface="+mj-lt"/>
                <a:ea typeface="Open Sans Bold"/>
                <a:cs typeface="Open Sans Bold"/>
                <a:sym typeface="Open Sans Bold"/>
              </a:rPr>
              <a:t>desde</a:t>
            </a:r>
            <a:r>
              <a:rPr lang="en-US" sz="2100" dirty="0">
                <a:solidFill>
                  <a:srgbClr val="000000"/>
                </a:solidFill>
                <a:latin typeface="+mj-lt"/>
                <a:ea typeface="Open Sans Bold"/>
                <a:cs typeface="Open Sans Bold"/>
                <a:sym typeface="Open Sans Bold"/>
              </a:rPr>
              <a:t> </a:t>
            </a:r>
            <a:r>
              <a:rPr lang="en-US" sz="2100" dirty="0" err="1">
                <a:solidFill>
                  <a:srgbClr val="000000"/>
                </a:solidFill>
                <a:latin typeface="+mj-lt"/>
                <a:ea typeface="Open Sans Bold"/>
                <a:cs typeface="Open Sans Bold"/>
                <a:sym typeface="Open Sans Bold"/>
              </a:rPr>
              <a:t>glucosa</a:t>
            </a:r>
            <a:r>
              <a:rPr lang="en-US" sz="2100" dirty="0">
                <a:solidFill>
                  <a:srgbClr val="000000"/>
                </a:solidFill>
                <a:latin typeface="+mj-lt"/>
                <a:ea typeface="Open Sans Bold"/>
                <a:cs typeface="Open Sans Bold"/>
                <a:sym typeface="Open Sans Bold"/>
              </a:rPr>
              <a:t>, </a:t>
            </a:r>
            <a:r>
              <a:rPr lang="en-US" sz="2100" dirty="0" err="1">
                <a:solidFill>
                  <a:srgbClr val="000000"/>
                </a:solidFill>
                <a:latin typeface="+mj-lt"/>
                <a:ea typeface="Open Sans Bold"/>
                <a:cs typeface="Open Sans Bold"/>
                <a:sym typeface="Open Sans Bold"/>
              </a:rPr>
              <a:t>glicemia</a:t>
            </a:r>
            <a:r>
              <a:rPr lang="en-US" sz="2100" dirty="0">
                <a:solidFill>
                  <a:srgbClr val="000000"/>
                </a:solidFill>
                <a:latin typeface="+mj-lt"/>
                <a:ea typeface="Open Sans Bold"/>
                <a:cs typeface="Open Sans Bold"/>
                <a:sym typeface="Open Sans Bold"/>
              </a:rPr>
              <a:t>, de </a:t>
            </a:r>
            <a:r>
              <a:rPr lang="en-US" sz="2100" dirty="0" err="1">
                <a:solidFill>
                  <a:srgbClr val="000000"/>
                </a:solidFill>
                <a:latin typeface="+mj-lt"/>
                <a:ea typeface="Open Sans Bold"/>
                <a:cs typeface="Open Sans Bold"/>
                <a:sym typeface="Open Sans Bold"/>
              </a:rPr>
              <a:t>sangre</a:t>
            </a:r>
            <a:r>
              <a:rPr lang="en-US" sz="2100" dirty="0">
                <a:solidFill>
                  <a:srgbClr val="000000"/>
                </a:solidFill>
                <a:latin typeface="+mj-lt"/>
                <a:ea typeface="Open Sans Bold"/>
                <a:cs typeface="Open Sans Bold"/>
                <a:sym typeface="Open Sans Bold"/>
              </a:rPr>
              <a:t>, </a:t>
            </a:r>
            <a:r>
              <a:rPr lang="en-US" sz="2100" dirty="0" err="1">
                <a:solidFill>
                  <a:srgbClr val="000000"/>
                </a:solidFill>
                <a:latin typeface="+mj-lt"/>
                <a:ea typeface="Open Sans Bold"/>
                <a:cs typeface="Open Sans Bold"/>
                <a:sym typeface="Open Sans Bold"/>
              </a:rPr>
              <a:t>colesterol</a:t>
            </a:r>
            <a:r>
              <a:rPr lang="en-US" sz="2100" dirty="0">
                <a:solidFill>
                  <a:srgbClr val="000000"/>
                </a:solidFill>
                <a:latin typeface="+mj-lt"/>
                <a:ea typeface="Open Sans Bold"/>
                <a:cs typeface="Open Sans Bold"/>
                <a:sym typeface="Open Sans Bold"/>
              </a:rPr>
              <a:t>, </a:t>
            </a:r>
            <a:r>
              <a:rPr lang="en-US" sz="2100" dirty="0" err="1">
                <a:solidFill>
                  <a:srgbClr val="000000"/>
                </a:solidFill>
                <a:latin typeface="+mj-lt"/>
                <a:ea typeface="Open Sans Bold"/>
                <a:cs typeface="Open Sans Bold"/>
                <a:sym typeface="Open Sans Bold"/>
              </a:rPr>
              <a:t>triglicéridos</a:t>
            </a:r>
            <a:r>
              <a:rPr lang="en-US" sz="2100" dirty="0">
                <a:solidFill>
                  <a:srgbClr val="000000"/>
                </a:solidFill>
                <a:latin typeface="+mj-lt"/>
                <a:ea typeface="Open Sans Bold"/>
                <a:cs typeface="Open Sans Bold"/>
                <a:sym typeface="Open Sans Bold"/>
              </a:rPr>
              <a:t>, para </a:t>
            </a:r>
            <a:r>
              <a:rPr lang="en-US" sz="2100" dirty="0" err="1">
                <a:solidFill>
                  <a:srgbClr val="000000"/>
                </a:solidFill>
                <a:latin typeface="+mj-lt"/>
                <a:ea typeface="Open Sans Bold"/>
                <a:cs typeface="Open Sans Bold"/>
                <a:sym typeface="Open Sans Bold"/>
              </a:rPr>
              <a:t>su</a:t>
            </a:r>
            <a:r>
              <a:rPr lang="en-US" sz="2100" dirty="0">
                <a:solidFill>
                  <a:srgbClr val="000000"/>
                </a:solidFill>
                <a:latin typeface="+mj-lt"/>
                <a:ea typeface="Open Sans Bold"/>
                <a:cs typeface="Open Sans Bold"/>
                <a:sym typeface="Open Sans Bold"/>
              </a:rPr>
              <a:t> posterior </a:t>
            </a:r>
            <a:r>
              <a:rPr lang="en-US" sz="2100" dirty="0" err="1">
                <a:solidFill>
                  <a:srgbClr val="000000"/>
                </a:solidFill>
                <a:latin typeface="+mj-lt"/>
                <a:ea typeface="Open Sans Bold"/>
                <a:cs typeface="Open Sans Bold"/>
                <a:sym typeface="Open Sans Bold"/>
              </a:rPr>
              <a:t>entrega</a:t>
            </a:r>
            <a:r>
              <a:rPr lang="en-US" sz="2100" dirty="0">
                <a:solidFill>
                  <a:srgbClr val="000000"/>
                </a:solidFill>
                <a:latin typeface="+mj-lt"/>
                <a:ea typeface="Open Sans Bold"/>
                <a:cs typeface="Open Sans Bold"/>
                <a:sym typeface="Open Sans Bold"/>
              </a:rPr>
              <a:t> de </a:t>
            </a:r>
            <a:r>
              <a:rPr lang="en-US" sz="2100" dirty="0" err="1">
                <a:solidFill>
                  <a:srgbClr val="000000"/>
                </a:solidFill>
                <a:latin typeface="+mj-lt"/>
                <a:ea typeface="Open Sans Bold"/>
                <a:cs typeface="Open Sans Bold"/>
                <a:sym typeface="Open Sans Bold"/>
              </a:rPr>
              <a:t>resultados</a:t>
            </a:r>
            <a:r>
              <a:rPr lang="en-US" sz="2100" dirty="0">
                <a:solidFill>
                  <a:srgbClr val="000000"/>
                </a:solidFill>
                <a:latin typeface="+mj-lt"/>
                <a:ea typeface="Open Sans Bold"/>
                <a:cs typeface="Open Sans Bold"/>
                <a:sym typeface="Open Sans Bold"/>
              </a:rPr>
              <a:t> y </a:t>
            </a:r>
            <a:r>
              <a:rPr lang="es-CL" sz="2100" dirty="0">
                <a:solidFill>
                  <a:srgbClr val="000000"/>
                </a:solidFill>
                <a:latin typeface="+mj-lt"/>
                <a:ea typeface="Open Sans Bold"/>
                <a:cs typeface="Open Sans Bold"/>
                <a:sym typeface="Open Sans Bold"/>
              </a:rPr>
              <a:t>orientaciones</a:t>
            </a:r>
            <a:r>
              <a:rPr lang="en-US" sz="2100" dirty="0">
                <a:solidFill>
                  <a:srgbClr val="000000"/>
                </a:solidFill>
                <a:latin typeface="+mj-lt"/>
                <a:ea typeface="Open Sans Bold"/>
                <a:cs typeface="Open Sans Bold"/>
                <a:sym typeface="Open Sans Bold"/>
              </a:rPr>
              <a:t>. </a:t>
            </a:r>
          </a:p>
          <a:p>
            <a:pPr algn="just"/>
            <a:r>
              <a:rPr lang="en-US" sz="2100" dirty="0">
                <a:solidFill>
                  <a:srgbClr val="000000"/>
                </a:solidFill>
                <a:latin typeface="+mj-lt"/>
                <a:ea typeface="Open Sans Bold"/>
                <a:cs typeface="Arial"/>
                <a:sym typeface="Open Sans Bold"/>
              </a:rPr>
              <a:t>DGDE: </a:t>
            </a:r>
            <a:r>
              <a:rPr lang="en-US" sz="2100" dirty="0" err="1">
                <a:solidFill>
                  <a:srgbClr val="000000"/>
                </a:solidFill>
                <a:latin typeface="+mj-lt"/>
                <a:ea typeface="Open Sans Bold"/>
                <a:cs typeface="Arial"/>
                <a:sym typeface="Open Sans Bold"/>
              </a:rPr>
              <a:t>Varias</a:t>
            </a:r>
            <a:r>
              <a:rPr lang="en-US" sz="2100" dirty="0">
                <a:solidFill>
                  <a:srgbClr val="000000"/>
                </a:solidFill>
                <a:latin typeface="+mj-lt"/>
                <a:ea typeface="Open Sans Bold"/>
                <a:cs typeface="Arial"/>
                <a:sym typeface="Open Sans Bold"/>
              </a:rPr>
              <a:t> Carreras, </a:t>
            </a:r>
            <a:r>
              <a:rPr lang="en-US" sz="2100" dirty="0" err="1">
                <a:solidFill>
                  <a:srgbClr val="000000"/>
                </a:solidFill>
                <a:latin typeface="+mj-lt"/>
                <a:ea typeface="Open Sans Bold"/>
                <a:cs typeface="Arial"/>
                <a:sym typeface="Open Sans Bold"/>
              </a:rPr>
              <a:t>apoyo</a:t>
            </a:r>
            <a:r>
              <a:rPr lang="en-US" sz="2100" dirty="0">
                <a:solidFill>
                  <a:srgbClr val="000000"/>
                </a:solidFill>
                <a:latin typeface="+mj-lt"/>
                <a:ea typeface="Open Sans Bold"/>
                <a:cs typeface="Arial"/>
                <a:sym typeface="Open Sans Bold"/>
              </a:rPr>
              <a:t> en la </a:t>
            </a:r>
            <a:r>
              <a:rPr lang="es-CL" sz="2100" dirty="0">
                <a:solidFill>
                  <a:srgbClr val="000000"/>
                </a:solidFill>
                <a:latin typeface="+mj-lt"/>
                <a:ea typeface="Open Sans Bold"/>
                <a:cs typeface="Arial"/>
                <a:sym typeface="Open Sans Bold"/>
              </a:rPr>
              <a:t>remoción</a:t>
            </a:r>
            <a:r>
              <a:rPr lang="en-US" sz="2100" dirty="0">
                <a:solidFill>
                  <a:srgbClr val="000000"/>
                </a:solidFill>
                <a:latin typeface="+mj-lt"/>
                <a:ea typeface="Open Sans Bold"/>
                <a:cs typeface="Arial"/>
                <a:sym typeface="Open Sans Bold"/>
              </a:rPr>
              <a:t> de </a:t>
            </a:r>
            <a:r>
              <a:rPr lang="en-US" sz="2100" dirty="0" err="1">
                <a:solidFill>
                  <a:srgbClr val="000000"/>
                </a:solidFill>
                <a:latin typeface="+mj-lt"/>
                <a:ea typeface="Open Sans Bold"/>
                <a:cs typeface="Arial"/>
                <a:sym typeface="Open Sans Bold"/>
              </a:rPr>
              <a:t>escombros</a:t>
            </a:r>
            <a:r>
              <a:rPr lang="en-US" sz="2100" dirty="0">
                <a:solidFill>
                  <a:srgbClr val="000000"/>
                </a:solidFill>
                <a:latin typeface="+mj-lt"/>
                <a:ea typeface="Open Sans Bold"/>
                <a:cs typeface="Arial"/>
                <a:sym typeface="Open Sans Bold"/>
              </a:rPr>
              <a:t>.</a:t>
            </a:r>
            <a:endParaRPr lang="es-MX" sz="2100" dirty="0">
              <a:solidFill>
                <a:srgbClr val="000000"/>
              </a:solidFill>
              <a:latin typeface="+mj-lt"/>
              <a:ea typeface="Open Sans Bold"/>
              <a:cs typeface="Arial"/>
              <a:sym typeface="Open Sans Bold"/>
            </a:endParaRPr>
          </a:p>
          <a:p>
            <a:pPr algn="just"/>
            <a:endParaRPr lang="es-CL" sz="2000" dirty="0">
              <a:solidFill>
                <a:srgbClr val="000000"/>
              </a:solidFill>
              <a:latin typeface="Aptos"/>
              <a:ea typeface="Open Sans Bold"/>
              <a:cs typeface="Arial"/>
              <a:sym typeface="Open Sans Bold"/>
            </a:endParaRPr>
          </a:p>
          <a:p>
            <a:pPr algn="just"/>
            <a:endParaRPr lang="es-MX" sz="2000" dirty="0">
              <a:latin typeface="Aptos"/>
              <a:cs typeface="Arial"/>
            </a:endParaRPr>
          </a:p>
        </p:txBody>
      </p:sp>
      <p:pic>
        <p:nvPicPr>
          <p:cNvPr id="2" name="Imagen 1">
            <a:extLst>
              <a:ext uri="{FF2B5EF4-FFF2-40B4-BE49-F238E27FC236}">
                <a16:creationId xmlns:a16="http://schemas.microsoft.com/office/drawing/2014/main" id="{7E9241E5-AEEA-662C-28A2-A840573AD095}"/>
              </a:ext>
            </a:extLst>
          </p:cNvPr>
          <p:cNvPicPr>
            <a:picLocks noChangeAspect="1"/>
          </p:cNvPicPr>
          <p:nvPr/>
        </p:nvPicPr>
        <p:blipFill>
          <a:blip r:embed="rId2"/>
          <a:stretch>
            <a:fillRect/>
          </a:stretch>
        </p:blipFill>
        <p:spPr>
          <a:xfrm>
            <a:off x="461213" y="4970674"/>
            <a:ext cx="2345995" cy="1750433"/>
          </a:xfrm>
          <a:prstGeom prst="rect">
            <a:avLst/>
          </a:prstGeom>
        </p:spPr>
      </p:pic>
      <p:sp>
        <p:nvSpPr>
          <p:cNvPr id="3" name="CuadroTexto 2">
            <a:extLst>
              <a:ext uri="{FF2B5EF4-FFF2-40B4-BE49-F238E27FC236}">
                <a16:creationId xmlns:a16="http://schemas.microsoft.com/office/drawing/2014/main" id="{90DE700C-54BE-7F27-80F1-DAFE55F7AFD7}"/>
              </a:ext>
            </a:extLst>
          </p:cNvPr>
          <p:cNvSpPr txBox="1"/>
          <p:nvPr/>
        </p:nvSpPr>
        <p:spPr>
          <a:xfrm>
            <a:off x="219457" y="1389888"/>
            <a:ext cx="1069848" cy="2308324"/>
          </a:xfrm>
          <a:prstGeom prst="rect">
            <a:avLst/>
          </a:prstGeom>
          <a:noFill/>
        </p:spPr>
        <p:txBody>
          <a:bodyPr wrap="square" rtlCol="0">
            <a:spAutoFit/>
          </a:bodyPr>
          <a:lstStyle/>
          <a:p>
            <a:r>
              <a:rPr lang="es-ES" dirty="0"/>
              <a:t>Del </a:t>
            </a:r>
          </a:p>
          <a:p>
            <a:r>
              <a:rPr lang="es-ES" dirty="0"/>
              <a:t>Aporte de las Carreras: Una mirada Interdisciplinar  </a:t>
            </a:r>
            <a:endParaRPr lang="es-CL" dirty="0"/>
          </a:p>
        </p:txBody>
      </p:sp>
    </p:spTree>
    <p:extLst>
      <p:ext uri="{BB962C8B-B14F-4D97-AF65-F5344CB8AC3E}">
        <p14:creationId xmlns:p14="http://schemas.microsoft.com/office/powerpoint/2010/main" val="26508039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
            <a:extLst>
              <a:ext uri="{FF2B5EF4-FFF2-40B4-BE49-F238E27FC236}">
                <a16:creationId xmlns:a16="http://schemas.microsoft.com/office/drawing/2014/main" id="{BFEB36F1-D691-4767-B4C4-67863245E858}"/>
              </a:ext>
            </a:extLst>
          </p:cNvPr>
          <p:cNvSpPr>
            <a:spLocks noChangeArrowheads="1"/>
          </p:cNvSpPr>
          <p:nvPr/>
        </p:nvSpPr>
        <p:spPr bwMode="auto">
          <a:xfrm>
            <a:off x="5993074" y="109930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CL" altLang="es-CL"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s-CL" altLang="es-CL"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CL" altLang="es-CL" sz="1800" b="0" i="0" u="none" strike="noStrike" cap="none" normalizeH="0" baseline="0">
              <a:ln>
                <a:noFill/>
              </a:ln>
              <a:solidFill>
                <a:schemeClr val="tx1"/>
              </a:solidFill>
              <a:effectLst/>
              <a:latin typeface="Arial" panose="020B0604020202020204" pitchFamily="34" charset="0"/>
            </a:endParaRPr>
          </a:p>
        </p:txBody>
      </p:sp>
      <p:sp>
        <p:nvSpPr>
          <p:cNvPr id="7" name="CuadroTexto 6">
            <a:extLst>
              <a:ext uri="{FF2B5EF4-FFF2-40B4-BE49-F238E27FC236}">
                <a16:creationId xmlns:a16="http://schemas.microsoft.com/office/drawing/2014/main" id="{C88A343E-4CB7-07E6-8FC8-4801181CE4DA}"/>
              </a:ext>
            </a:extLst>
          </p:cNvPr>
          <p:cNvSpPr txBox="1"/>
          <p:nvPr/>
        </p:nvSpPr>
        <p:spPr>
          <a:xfrm>
            <a:off x="301752" y="4014216"/>
            <a:ext cx="4421757" cy="2308324"/>
          </a:xfrm>
          <a:prstGeom prst="rect">
            <a:avLst/>
          </a:prstGeom>
          <a:noFill/>
        </p:spPr>
        <p:txBody>
          <a:bodyPr wrap="square" rtlCol="0">
            <a:spAutoFit/>
          </a:bodyPr>
          <a:lstStyle/>
          <a:p>
            <a:r>
              <a:rPr lang="es-MX" dirty="0"/>
              <a:t>El análisis se realiza con 58 encuestas respondidas en diferentes momentos del trabajo en terreno. La edad promedio de las personas que respondieron la Encuesta de Satisfacción es de 49,12 años, con edades que van de 15 a 84 años.</a:t>
            </a:r>
          </a:p>
          <a:p>
            <a:r>
              <a:rPr lang="es-MX" dirty="0"/>
              <a:t>En general, de acuerdo al gráfico, se da una mayor frecuencias sobre los 40 años de edad.</a:t>
            </a:r>
            <a:endParaRPr lang="es-CL" dirty="0"/>
          </a:p>
        </p:txBody>
      </p:sp>
      <p:pic>
        <p:nvPicPr>
          <p:cNvPr id="10" name="Imagen 9">
            <a:extLst>
              <a:ext uri="{FF2B5EF4-FFF2-40B4-BE49-F238E27FC236}">
                <a16:creationId xmlns:a16="http://schemas.microsoft.com/office/drawing/2014/main" id="{DABFD9E6-A153-6A09-07A6-7EE824D38907}"/>
              </a:ext>
            </a:extLst>
          </p:cNvPr>
          <p:cNvPicPr>
            <a:picLocks noChangeAspect="1"/>
          </p:cNvPicPr>
          <p:nvPr/>
        </p:nvPicPr>
        <p:blipFill>
          <a:blip r:embed="rId2"/>
          <a:stretch>
            <a:fillRect/>
          </a:stretch>
        </p:blipFill>
        <p:spPr>
          <a:xfrm>
            <a:off x="817909" y="1428486"/>
            <a:ext cx="2562450" cy="2232089"/>
          </a:xfrm>
          <a:prstGeom prst="rect">
            <a:avLst/>
          </a:prstGeom>
        </p:spPr>
      </p:pic>
      <p:pic>
        <p:nvPicPr>
          <p:cNvPr id="12" name="Imagen 11">
            <a:extLst>
              <a:ext uri="{FF2B5EF4-FFF2-40B4-BE49-F238E27FC236}">
                <a16:creationId xmlns:a16="http://schemas.microsoft.com/office/drawing/2014/main" id="{239139D0-5BEE-01C5-E9BE-B19416DD1349}"/>
              </a:ext>
            </a:extLst>
          </p:cNvPr>
          <p:cNvPicPr>
            <a:picLocks noChangeAspect="1"/>
          </p:cNvPicPr>
          <p:nvPr/>
        </p:nvPicPr>
        <p:blipFill>
          <a:blip r:embed="rId3"/>
          <a:stretch>
            <a:fillRect/>
          </a:stretch>
        </p:blipFill>
        <p:spPr>
          <a:xfrm>
            <a:off x="5300981" y="1428486"/>
            <a:ext cx="6063873" cy="4858811"/>
          </a:xfrm>
          <a:prstGeom prst="rect">
            <a:avLst/>
          </a:prstGeom>
        </p:spPr>
      </p:pic>
      <p:sp>
        <p:nvSpPr>
          <p:cNvPr id="19" name="Título 1">
            <a:extLst>
              <a:ext uri="{FF2B5EF4-FFF2-40B4-BE49-F238E27FC236}">
                <a16:creationId xmlns:a16="http://schemas.microsoft.com/office/drawing/2014/main" id="{3E0B35CD-7326-D0CB-5684-02ACF5318AC1}"/>
              </a:ext>
            </a:extLst>
          </p:cNvPr>
          <p:cNvSpPr txBox="1">
            <a:spLocks/>
          </p:cNvSpPr>
          <p:nvPr/>
        </p:nvSpPr>
        <p:spPr>
          <a:xfrm>
            <a:off x="5300981" y="-3611851"/>
            <a:ext cx="10972801" cy="711081"/>
          </a:xfrm>
          <a:prstGeom prst="rect">
            <a:avLst/>
          </a:prstGeom>
        </p:spPr>
        <p:txBody>
          <a:bodyPr vert="horz" lIns="0" tIns="60949" rIns="0" bIns="60949" rtlCol="0" anchor="ctr">
            <a:normAutofit/>
          </a:bodyPr>
          <a:lstStyle>
            <a:lvl1pPr algn="l" defTabSz="1218987" rtl="0" eaLnBrk="1" latinLnBrk="0" hangingPunct="1">
              <a:spcBef>
                <a:spcPct val="0"/>
              </a:spcBef>
              <a:buNone/>
              <a:defRPr sz="3600" b="1" kern="1200">
                <a:solidFill>
                  <a:schemeClr val="bg1"/>
                </a:solidFill>
                <a:latin typeface="Aptos" panose="020B0004020202020204" pitchFamily="34" charset="0"/>
                <a:ea typeface="+mj-ea"/>
                <a:cs typeface="Arial" panose="020B0604020202020204" pitchFamily="34" charset="0"/>
              </a:defRPr>
            </a:lvl1pPr>
          </a:lstStyle>
          <a:p>
            <a:r>
              <a:rPr lang="es-MX" sz="2800" dirty="0"/>
              <a:t>Personas que responden encuesta de satisfacción Lomas La Torre </a:t>
            </a:r>
            <a:endParaRPr lang="es-CL" sz="2800" dirty="0"/>
          </a:p>
        </p:txBody>
      </p:sp>
      <p:sp>
        <p:nvSpPr>
          <p:cNvPr id="21" name="Título 1">
            <a:extLst>
              <a:ext uri="{FF2B5EF4-FFF2-40B4-BE49-F238E27FC236}">
                <a16:creationId xmlns:a16="http://schemas.microsoft.com/office/drawing/2014/main" id="{CE744168-EF6F-7643-2B0A-0F81D9C197A6}"/>
              </a:ext>
            </a:extLst>
          </p:cNvPr>
          <p:cNvSpPr txBox="1">
            <a:spLocks noGrp="1"/>
          </p:cNvSpPr>
          <p:nvPr>
            <p:ph type="title"/>
          </p:nvPr>
        </p:nvSpPr>
        <p:spPr>
          <a:xfrm>
            <a:off x="301625" y="174625"/>
            <a:ext cx="10972800" cy="711200"/>
          </a:xfrm>
          <a:prstGeom prst="rect">
            <a:avLst/>
          </a:prstGeom>
        </p:spPr>
        <p:txBody>
          <a:bodyPr vert="horz" lIns="0" tIns="60949" rIns="0" bIns="60949" rtlCol="0" anchor="ctr">
            <a:normAutofit/>
          </a:bodyPr>
          <a:lstStyle>
            <a:lvl1pPr algn="l" defTabSz="1218987" rtl="0" eaLnBrk="1" latinLnBrk="0" hangingPunct="1">
              <a:spcBef>
                <a:spcPct val="0"/>
              </a:spcBef>
              <a:buNone/>
              <a:defRPr sz="3600" b="1" kern="1200">
                <a:solidFill>
                  <a:schemeClr val="bg1"/>
                </a:solidFill>
                <a:latin typeface="Aptos" panose="020B0004020202020204" pitchFamily="34" charset="0"/>
                <a:ea typeface="+mj-ea"/>
                <a:cs typeface="Arial" panose="020B0604020202020204" pitchFamily="34" charset="0"/>
              </a:defRPr>
            </a:lvl1pPr>
          </a:lstStyle>
          <a:p>
            <a:r>
              <a:rPr lang="es-MX" sz="2800" dirty="0"/>
              <a:t>Personas que responden encuesta de satisfacción Lomas La Torre </a:t>
            </a:r>
            <a:endParaRPr lang="es-CL" sz="2800" dirty="0"/>
          </a:p>
        </p:txBody>
      </p:sp>
    </p:spTree>
    <p:extLst>
      <p:ext uri="{BB962C8B-B14F-4D97-AF65-F5344CB8AC3E}">
        <p14:creationId xmlns:p14="http://schemas.microsoft.com/office/powerpoint/2010/main" val="3905464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774680" cy="1325563"/>
          </a:xfrm>
        </p:spPr>
        <p:txBody>
          <a:bodyPr>
            <a:normAutofit/>
          </a:bodyPr>
          <a:lstStyle/>
          <a:p>
            <a:r>
              <a:rPr lang="es-MX" sz="3600" dirty="0"/>
              <a:t>Tipo de servicio que reciben las personas que responden a la Encuesta de Satisfacción (Carreras)</a:t>
            </a:r>
            <a:endParaRPr lang="es-CL" sz="3600" dirty="0"/>
          </a:p>
        </p:txBody>
      </p:sp>
      <p:pic>
        <p:nvPicPr>
          <p:cNvPr id="6" name="Imagen 5"/>
          <p:cNvPicPr>
            <a:picLocks noChangeAspect="1"/>
          </p:cNvPicPr>
          <p:nvPr/>
        </p:nvPicPr>
        <p:blipFill>
          <a:blip r:embed="rId2"/>
          <a:stretch>
            <a:fillRect/>
          </a:stretch>
        </p:blipFill>
        <p:spPr>
          <a:xfrm>
            <a:off x="330898" y="1690688"/>
            <a:ext cx="5457825" cy="2781300"/>
          </a:xfrm>
          <a:prstGeom prst="rect">
            <a:avLst/>
          </a:prstGeom>
        </p:spPr>
      </p:pic>
      <p:pic>
        <p:nvPicPr>
          <p:cNvPr id="7" name="Imagen 6"/>
          <p:cNvPicPr>
            <a:picLocks noChangeAspect="1"/>
          </p:cNvPicPr>
          <p:nvPr/>
        </p:nvPicPr>
        <p:blipFill>
          <a:blip r:embed="rId3"/>
          <a:stretch>
            <a:fillRect/>
          </a:stretch>
        </p:blipFill>
        <p:spPr>
          <a:xfrm>
            <a:off x="5788723" y="1690688"/>
            <a:ext cx="5991225" cy="4800600"/>
          </a:xfrm>
          <a:prstGeom prst="rect">
            <a:avLst/>
          </a:prstGeom>
        </p:spPr>
      </p:pic>
      <p:sp>
        <p:nvSpPr>
          <p:cNvPr id="5" name="CuadroTexto 4"/>
          <p:cNvSpPr txBox="1"/>
          <p:nvPr/>
        </p:nvSpPr>
        <p:spPr>
          <a:xfrm>
            <a:off x="411480" y="4572000"/>
            <a:ext cx="5020057" cy="2031325"/>
          </a:xfrm>
          <a:prstGeom prst="rect">
            <a:avLst/>
          </a:prstGeom>
          <a:noFill/>
        </p:spPr>
        <p:txBody>
          <a:bodyPr wrap="square" rtlCol="0">
            <a:spAutoFit/>
          </a:bodyPr>
          <a:lstStyle/>
          <a:p>
            <a:r>
              <a:rPr lang="es-MX" dirty="0"/>
              <a:t>El tipo de prestación se describe en la Tabla de frecuencias y Grafico, se incluyen actividades masivas como los Operativos de algunas carreras y las atenciones personalizadas o participación en Talleres. Es importante señalar que se trata de personas que responden la encuesta, no del total de atenciones que se efectuaron.</a:t>
            </a:r>
          </a:p>
        </p:txBody>
      </p:sp>
    </p:spTree>
    <p:extLst>
      <p:ext uri="{BB962C8B-B14F-4D97-AF65-F5344CB8AC3E}">
        <p14:creationId xmlns:p14="http://schemas.microsoft.com/office/powerpoint/2010/main" val="11632688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774680" cy="1325563"/>
          </a:xfrm>
        </p:spPr>
        <p:txBody>
          <a:bodyPr>
            <a:normAutofit fontScale="90000"/>
          </a:bodyPr>
          <a:lstStyle/>
          <a:p>
            <a:pPr algn="ctr"/>
            <a:r>
              <a:rPr lang="es-MX" sz="3600" dirty="0"/>
              <a:t>Evaluación Promedio Total Encuesta de Satisfacción</a:t>
            </a:r>
            <a:br>
              <a:rPr lang="es-MX" sz="3600" dirty="0"/>
            </a:br>
            <a:r>
              <a:rPr lang="es-MX" sz="2400" dirty="0"/>
              <a:t>(1 = Muy en desacuerdo – 5 = Muy de acuerdo) </a:t>
            </a:r>
            <a:endParaRPr lang="es-CL" sz="3600" dirty="0"/>
          </a:p>
        </p:txBody>
      </p:sp>
      <p:pic>
        <p:nvPicPr>
          <p:cNvPr id="4" name="Imagen 3"/>
          <p:cNvPicPr>
            <a:picLocks noChangeAspect="1"/>
          </p:cNvPicPr>
          <p:nvPr/>
        </p:nvPicPr>
        <p:blipFill>
          <a:blip r:embed="rId2"/>
          <a:stretch>
            <a:fillRect/>
          </a:stretch>
        </p:blipFill>
        <p:spPr>
          <a:xfrm>
            <a:off x="6609473" y="1690688"/>
            <a:ext cx="5486250" cy="4395978"/>
          </a:xfrm>
          <a:prstGeom prst="rect">
            <a:avLst/>
          </a:prstGeom>
        </p:spPr>
      </p:pic>
      <p:pic>
        <p:nvPicPr>
          <p:cNvPr id="8" name="Imagen 7"/>
          <p:cNvPicPr>
            <a:picLocks noChangeAspect="1"/>
          </p:cNvPicPr>
          <p:nvPr/>
        </p:nvPicPr>
        <p:blipFill>
          <a:blip r:embed="rId3"/>
          <a:stretch>
            <a:fillRect/>
          </a:stretch>
        </p:blipFill>
        <p:spPr>
          <a:xfrm>
            <a:off x="126302" y="4206876"/>
            <a:ext cx="4419600" cy="2400300"/>
          </a:xfrm>
          <a:prstGeom prst="rect">
            <a:avLst/>
          </a:prstGeom>
        </p:spPr>
      </p:pic>
      <p:sp>
        <p:nvSpPr>
          <p:cNvPr id="6" name="CuadroTexto 5"/>
          <p:cNvSpPr txBox="1"/>
          <p:nvPr/>
        </p:nvSpPr>
        <p:spPr>
          <a:xfrm>
            <a:off x="126302" y="1613238"/>
            <a:ext cx="4419600" cy="2893100"/>
          </a:xfrm>
          <a:prstGeom prst="rect">
            <a:avLst/>
          </a:prstGeom>
          <a:noFill/>
        </p:spPr>
        <p:txBody>
          <a:bodyPr wrap="square" rtlCol="0">
            <a:spAutoFit/>
          </a:bodyPr>
          <a:lstStyle/>
          <a:p>
            <a:r>
              <a:rPr lang="es-MX" sz="1400" dirty="0"/>
              <a:t>Los datos se refieren al promedio calculado de Satisfacción por los servicios recibidos. Según los percentiles, el 80% señala estar “De acuerdo” a “Muy de acuerdo” con la opción Satisfacción por los servicios recibidos. Así también, que el 71% refiere estar “Muy de acuerdo” con el mayor grado de satisfacción por los servicios.</a:t>
            </a:r>
          </a:p>
          <a:p>
            <a:r>
              <a:rPr lang="es-MX" sz="1400" dirty="0"/>
              <a:t>La Moda 4,38 muestra que la mayor frecuencia se encuentra en opciones de “De acuerdo”, mostrando una opción clara de Satisfacción, mientras que no se observan promedios con opciones bajo 3, que corresponde a niveles de insatisfacción, en este caso el valor 3 es la alternativa neutral y corresponde sólo a un 1,7%.</a:t>
            </a:r>
          </a:p>
          <a:p>
            <a:endParaRPr lang="es-CL" sz="1400" dirty="0"/>
          </a:p>
        </p:txBody>
      </p:sp>
      <p:pic>
        <p:nvPicPr>
          <p:cNvPr id="3" name="Imagen 2"/>
          <p:cNvPicPr>
            <a:picLocks noChangeAspect="1"/>
          </p:cNvPicPr>
          <p:nvPr/>
        </p:nvPicPr>
        <p:blipFill>
          <a:blip r:embed="rId4"/>
          <a:stretch>
            <a:fillRect/>
          </a:stretch>
        </p:blipFill>
        <p:spPr>
          <a:xfrm>
            <a:off x="4545902" y="2981961"/>
            <a:ext cx="2190750" cy="3590925"/>
          </a:xfrm>
          <a:prstGeom prst="rect">
            <a:avLst/>
          </a:prstGeom>
        </p:spPr>
      </p:pic>
    </p:spTree>
    <p:extLst>
      <p:ext uri="{BB962C8B-B14F-4D97-AF65-F5344CB8AC3E}">
        <p14:creationId xmlns:p14="http://schemas.microsoft.com/office/powerpoint/2010/main" val="29796306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576643" y="443484"/>
            <a:ext cx="4844333" cy="3881628"/>
          </a:xfrm>
          <a:prstGeom prst="rect">
            <a:avLst/>
          </a:prstGeom>
        </p:spPr>
      </p:pic>
      <p:pic>
        <p:nvPicPr>
          <p:cNvPr id="6" name="Imagen 5"/>
          <p:cNvPicPr>
            <a:picLocks noChangeAspect="1"/>
          </p:cNvPicPr>
          <p:nvPr/>
        </p:nvPicPr>
        <p:blipFill>
          <a:blip r:embed="rId3"/>
          <a:stretch>
            <a:fillRect/>
          </a:stretch>
        </p:blipFill>
        <p:spPr>
          <a:xfrm>
            <a:off x="6643224" y="333756"/>
            <a:ext cx="4981276" cy="3991356"/>
          </a:xfrm>
          <a:prstGeom prst="rect">
            <a:avLst/>
          </a:prstGeom>
        </p:spPr>
      </p:pic>
      <p:pic>
        <p:nvPicPr>
          <p:cNvPr id="7" name="Imagen 6"/>
          <p:cNvPicPr>
            <a:picLocks noChangeAspect="1"/>
          </p:cNvPicPr>
          <p:nvPr/>
        </p:nvPicPr>
        <p:blipFill>
          <a:blip r:embed="rId4"/>
          <a:stretch>
            <a:fillRect/>
          </a:stretch>
        </p:blipFill>
        <p:spPr>
          <a:xfrm>
            <a:off x="368617" y="4693158"/>
            <a:ext cx="4962525" cy="1257300"/>
          </a:xfrm>
          <a:prstGeom prst="rect">
            <a:avLst/>
          </a:prstGeom>
        </p:spPr>
      </p:pic>
      <p:pic>
        <p:nvPicPr>
          <p:cNvPr id="8" name="Imagen 7"/>
          <p:cNvPicPr>
            <a:picLocks noChangeAspect="1"/>
          </p:cNvPicPr>
          <p:nvPr/>
        </p:nvPicPr>
        <p:blipFill>
          <a:blip r:embed="rId5"/>
          <a:stretch>
            <a:fillRect/>
          </a:stretch>
        </p:blipFill>
        <p:spPr>
          <a:xfrm>
            <a:off x="6300025" y="4502658"/>
            <a:ext cx="5114925" cy="1638300"/>
          </a:xfrm>
          <a:prstGeom prst="rect">
            <a:avLst/>
          </a:prstGeom>
        </p:spPr>
      </p:pic>
    </p:spTree>
    <p:extLst>
      <p:ext uri="{BB962C8B-B14F-4D97-AF65-F5344CB8AC3E}">
        <p14:creationId xmlns:p14="http://schemas.microsoft.com/office/powerpoint/2010/main" val="2670058997"/>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813E81C7322C7148B9033370E9096A1B" ma:contentTypeVersion="18" ma:contentTypeDescription="Crear nuevo documento." ma:contentTypeScope="" ma:versionID="791d642219f1a94426e4f04ccec59283">
  <xsd:schema xmlns:xsd="http://www.w3.org/2001/XMLSchema" xmlns:xs="http://www.w3.org/2001/XMLSchema" xmlns:p="http://schemas.microsoft.com/office/2006/metadata/properties" xmlns:ns2="e0de1b1a-4368-425f-be68-2d2b1e1530cc" xmlns:ns3="ebfeeb20-af50-4443-9c2a-58d9be86c963" targetNamespace="http://schemas.microsoft.com/office/2006/metadata/properties" ma:root="true" ma:fieldsID="f860a14d4e79875fa2a78062adda64f9" ns2:_="" ns3:_="">
    <xsd:import namespace="e0de1b1a-4368-425f-be68-2d2b1e1530cc"/>
    <xsd:import namespace="ebfeeb20-af50-4443-9c2a-58d9be86c96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2:MediaServiceAutoKeyPoints" minOccurs="0"/>
                <xsd:element ref="ns2:MediaServiceKeyPoints" minOccurs="0"/>
                <xsd:element ref="ns2:MediaServiceGenerationTime" minOccurs="0"/>
                <xsd:element ref="ns2:MediaServiceEventHashCode"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0de1b1a-4368-425f-be68-2d2b1e1530c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Etiquetas de imagen" ma:readOnly="false" ma:fieldId="{5cf76f15-5ced-4ddc-b409-7134ff3c332f}" ma:taxonomyMulti="true" ma:sspId="71996052-62f5-4f90-af1f-7dc781ad549c"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bfeeb20-af50-4443-9c2a-58d9be86c963" elementFormDefault="qualified">
    <xsd:import namespace="http://schemas.microsoft.com/office/2006/documentManagement/types"/>
    <xsd:import namespace="http://schemas.microsoft.com/office/infopath/2007/PartnerControls"/>
    <xsd:element name="SharedWithUsers" ma:index="18"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talles de uso compartido" ma:internalName="SharedWithDetails" ma:readOnly="true">
      <xsd:simpleType>
        <xsd:restriction base="dms:Note">
          <xsd:maxLength value="255"/>
        </xsd:restriction>
      </xsd:simpleType>
    </xsd:element>
    <xsd:element name="TaxCatchAll" ma:index="23" nillable="true" ma:displayName="Taxonomy Catch All Column" ma:hidden="true" ma:list="{4c88a172-cf83-4a6a-a1e8-a5ca31f2cb09}" ma:internalName="TaxCatchAll" ma:showField="CatchAllData" ma:web="ebfeeb20-af50-4443-9c2a-58d9be86c96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5F1F12E-AA97-4BC8-911D-1C47B9292BB6}">
  <ds:schemaRefs>
    <ds:schemaRef ds:uri="http://schemas.microsoft.com/office/2006/metadata/contentType"/>
    <ds:schemaRef ds:uri="http://schemas.microsoft.com/office/2006/metadata/properties/metaAttributes"/>
    <ds:schemaRef ds:uri="http://www.w3.org/2000/xmlns/"/>
    <ds:schemaRef ds:uri="http://www.w3.org/2001/XMLSchema"/>
    <ds:schemaRef ds:uri="e0de1b1a-4368-425f-be68-2d2b1e1530cc"/>
    <ds:schemaRef ds:uri="ebfeeb20-af50-4443-9c2a-58d9be86c963"/>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73D3E91-A529-4CA8-9CA3-423EA0072CD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113</TotalTime>
  <Words>904</Words>
  <Application>Microsoft Office PowerPoint</Application>
  <PresentationFormat>Panorámica</PresentationFormat>
  <Paragraphs>60</Paragraphs>
  <Slides>14</Slides>
  <Notes>2</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14</vt:i4>
      </vt:variant>
    </vt:vector>
  </HeadingPairs>
  <TitlesOfParts>
    <vt:vector size="22" baseType="lpstr">
      <vt:lpstr>Abadi Extra Light</vt:lpstr>
      <vt:lpstr>Aptos</vt:lpstr>
      <vt:lpstr>Arial</vt:lpstr>
      <vt:lpstr>Calibri</vt:lpstr>
      <vt:lpstr>Calibri Light</vt:lpstr>
      <vt:lpstr>Times New Roman</vt:lpstr>
      <vt:lpstr>1_Office Theme</vt:lpstr>
      <vt:lpstr>Tema de Office</vt:lpstr>
      <vt:lpstr>Presentación de PowerPoint</vt:lpstr>
      <vt:lpstr>Comunidad Investigación, Intervención Social Universitaria (CIINSU 2024): Una respuesta interdisciplinaria a la emergencia en la población Lomas Latorre de Achupallas   </vt:lpstr>
      <vt:lpstr>Comunidad Investigación, Intervención Social Universitaria (CIINSU 2024): Una respuesta interdisciplinaria a la emergencia en la población Lomas Latorre de Achupallas  </vt:lpstr>
      <vt:lpstr>Comunidad Investigación, Intervención Social Universitaria (CIINSU 2024): Una respuesta interdisciplinaria a la emergencia en la población Lomas Latorre de Achupallas  </vt:lpstr>
      <vt:lpstr>Comunidad Investigación, Intervención Social Universitaria (CIINSU 2024): Una respuesta interdisciplinaria a la emergencia en la población Lomas Latorre de Achupallas  </vt:lpstr>
      <vt:lpstr>Personas que responden encuesta de satisfacción Lomas La Torre </vt:lpstr>
      <vt:lpstr>Tipo de servicio que reciben las personas que responden a la Encuesta de Satisfacción (Carreras)</vt:lpstr>
      <vt:lpstr>Evaluación Promedio Total Encuesta de Satisfacción (1 = Muy en desacuerdo – 5 = Muy de acuerdo) </vt:lpstr>
      <vt:lpstr>Presentación de PowerPoint</vt:lpstr>
      <vt:lpstr>Presentación de PowerPoint</vt:lpstr>
      <vt:lpstr>Presentación de PowerPoint</vt:lpstr>
      <vt:lpstr>Presentación de PowerPoint</vt:lpstr>
      <vt:lpstr>Título del proyecto</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MLaraLeon</dc:creator>
  <cp:lastModifiedBy>María Jesús Cabello Gordon</cp:lastModifiedBy>
  <cp:revision>5</cp:revision>
  <dcterms:created xsi:type="dcterms:W3CDTF">2020-08-14T15:26:38Z</dcterms:created>
  <dcterms:modified xsi:type="dcterms:W3CDTF">2024-08-26T17:58:38Z</dcterms:modified>
</cp:coreProperties>
</file>