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2" r:id="rId5"/>
  </p:sldMasterIdLst>
  <p:notesMasterIdLst>
    <p:notesMasterId r:id="rId18"/>
  </p:notesMasterIdLst>
  <p:sldIdLst>
    <p:sldId id="266" r:id="rId6"/>
    <p:sldId id="287" r:id="rId7"/>
    <p:sldId id="296" r:id="rId8"/>
    <p:sldId id="288" r:id="rId9"/>
    <p:sldId id="289" r:id="rId10"/>
    <p:sldId id="283" r:id="rId11"/>
    <p:sldId id="291" r:id="rId12"/>
    <p:sldId id="292" r:id="rId13"/>
    <p:sldId id="295" r:id="rId14"/>
    <p:sldId id="286" r:id="rId15"/>
    <p:sldId id="279" r:id="rId16"/>
    <p:sldId id="277" r:id="rId17"/>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ctor Hidalgo Sepulveda" initials="HHS" lastIdx="1" clrIdx="0">
    <p:extLst>
      <p:ext uri="{19B8F6BF-5375-455C-9EA6-DF929625EA0E}">
        <p15:presenceInfo xmlns:p15="http://schemas.microsoft.com/office/powerpoint/2012/main" userId="S-1-5-21-993326457-1990213774-629508014-61267" providerId="AD"/>
      </p:ext>
    </p:extLst>
  </p:cmAuthor>
  <p:cmAuthor id="2" name="evaluacion.impacto" initials="e" lastIdx="1" clrIdx="1">
    <p:extLst>
      <p:ext uri="{19B8F6BF-5375-455C-9EA6-DF929625EA0E}">
        <p15:presenceInfo xmlns:p15="http://schemas.microsoft.com/office/powerpoint/2012/main" userId="S::evaluacion.impacto@unab.cl::75f7b018-1ac4-48f9-b3dc-aef38b73874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C2335"/>
    <a:srgbClr val="E75D2F"/>
    <a:srgbClr val="181717"/>
    <a:srgbClr val="151D2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B8D6EDE-DA76-4552-B1C6-D4C8472D8330}" v="1" dt="2024-12-10T20:32:46.870"/>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CAF9ED-07DC-4A11-8D7F-57B35C25682E}" styleName="Estilo medio 1 - Énfasis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DA37D80-6434-44D0-A028-1B22A696006F}" styleName="Estilo claro 3 - Acento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5BE263C-DBD7-4A20-BB59-AAB30ACAA65A}" styleName="Estilo medio 3 - Énfasis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0E3FDE45-AF77-4B5C-9715-49D594BDF05E}" styleName="Estilo claro 1 - Acento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046" autoAdjust="0"/>
    <p:restoredTop sz="94648"/>
  </p:normalViewPr>
  <p:slideViewPr>
    <p:cSldViewPr snapToGrid="0">
      <p:cViewPr varScale="1">
        <p:scale>
          <a:sx n="102" d="100"/>
          <a:sy n="102" d="100"/>
        </p:scale>
        <p:origin x="127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talia Fernanda Villa Silva" userId="fe998435-1d6d-47b6-aa09-b11de2ffcc26" providerId="ADAL" clId="{AE367F7B-FF8A-4DBE-9279-D9B40B7D9524}"/>
    <pc:docChg chg="undo custSel modSld">
      <pc:chgData name="Natalia Fernanda Villa Silva" userId="fe998435-1d6d-47b6-aa09-b11de2ffcc26" providerId="ADAL" clId="{AE367F7B-FF8A-4DBE-9279-D9B40B7D9524}" dt="2024-12-04T22:19:10.580" v="76" actId="20577"/>
      <pc:docMkLst>
        <pc:docMk/>
      </pc:docMkLst>
      <pc:sldChg chg="modSp mod">
        <pc:chgData name="Natalia Fernanda Villa Silva" userId="fe998435-1d6d-47b6-aa09-b11de2ffcc26" providerId="ADAL" clId="{AE367F7B-FF8A-4DBE-9279-D9B40B7D9524}" dt="2024-12-04T22:19:02.272" v="74" actId="20577"/>
        <pc:sldMkLst>
          <pc:docMk/>
          <pc:sldMk cId="2918958371" sldId="283"/>
        </pc:sldMkLst>
        <pc:graphicFrameChg chg="mod modGraphic">
          <ac:chgData name="Natalia Fernanda Villa Silva" userId="fe998435-1d6d-47b6-aa09-b11de2ffcc26" providerId="ADAL" clId="{AE367F7B-FF8A-4DBE-9279-D9B40B7D9524}" dt="2024-12-04T22:19:02.272" v="74" actId="20577"/>
          <ac:graphicFrameMkLst>
            <pc:docMk/>
            <pc:sldMk cId="2918958371" sldId="283"/>
            <ac:graphicFrameMk id="8" creationId="{DE082510-AF76-44F4-8944-332B3D257DE2}"/>
          </ac:graphicFrameMkLst>
        </pc:graphicFrameChg>
      </pc:sldChg>
      <pc:sldChg chg="modSp mod">
        <pc:chgData name="Natalia Fernanda Villa Silva" userId="fe998435-1d6d-47b6-aa09-b11de2ffcc26" providerId="ADAL" clId="{AE367F7B-FF8A-4DBE-9279-D9B40B7D9524}" dt="2024-12-04T22:04:40.511" v="42" actId="20577"/>
        <pc:sldMkLst>
          <pc:docMk/>
          <pc:sldMk cId="2519707852" sldId="286"/>
        </pc:sldMkLst>
        <pc:graphicFrameChg chg="modGraphic">
          <ac:chgData name="Natalia Fernanda Villa Silva" userId="fe998435-1d6d-47b6-aa09-b11de2ffcc26" providerId="ADAL" clId="{AE367F7B-FF8A-4DBE-9279-D9B40B7D9524}" dt="2024-12-04T22:04:40.511" v="42" actId="20577"/>
          <ac:graphicFrameMkLst>
            <pc:docMk/>
            <pc:sldMk cId="2519707852" sldId="286"/>
            <ac:graphicFrameMk id="4" creationId="{812EB454-E0A8-AD3B-1209-E3F28AEBC3F7}"/>
          </ac:graphicFrameMkLst>
        </pc:graphicFrameChg>
      </pc:sldChg>
      <pc:sldChg chg="modSp mod">
        <pc:chgData name="Natalia Fernanda Villa Silva" userId="fe998435-1d6d-47b6-aa09-b11de2ffcc26" providerId="ADAL" clId="{AE367F7B-FF8A-4DBE-9279-D9B40B7D9524}" dt="2024-12-04T22:02:10.735" v="38" actId="20577"/>
        <pc:sldMkLst>
          <pc:docMk/>
          <pc:sldMk cId="2633274939" sldId="288"/>
        </pc:sldMkLst>
        <pc:graphicFrameChg chg="modGraphic">
          <ac:chgData name="Natalia Fernanda Villa Silva" userId="fe998435-1d6d-47b6-aa09-b11de2ffcc26" providerId="ADAL" clId="{AE367F7B-FF8A-4DBE-9279-D9B40B7D9524}" dt="2024-12-04T22:02:10.735" v="38" actId="20577"/>
          <ac:graphicFrameMkLst>
            <pc:docMk/>
            <pc:sldMk cId="2633274939" sldId="288"/>
            <ac:graphicFrameMk id="4" creationId="{BA91919D-57C6-5BBF-268E-B1FE1D948449}"/>
          </ac:graphicFrameMkLst>
        </pc:graphicFrameChg>
      </pc:sldChg>
      <pc:sldChg chg="modSp mod">
        <pc:chgData name="Natalia Fernanda Villa Silva" userId="fe998435-1d6d-47b6-aa09-b11de2ffcc26" providerId="ADAL" clId="{AE367F7B-FF8A-4DBE-9279-D9B40B7D9524}" dt="2024-12-04T22:01:29.635" v="35"/>
        <pc:sldMkLst>
          <pc:docMk/>
          <pc:sldMk cId="4004810568" sldId="289"/>
        </pc:sldMkLst>
        <pc:graphicFrameChg chg="mod modGraphic">
          <ac:chgData name="Natalia Fernanda Villa Silva" userId="fe998435-1d6d-47b6-aa09-b11de2ffcc26" providerId="ADAL" clId="{AE367F7B-FF8A-4DBE-9279-D9B40B7D9524}" dt="2024-12-04T22:01:29.635" v="35"/>
          <ac:graphicFrameMkLst>
            <pc:docMk/>
            <pc:sldMk cId="4004810568" sldId="289"/>
            <ac:graphicFrameMk id="4" creationId="{BA91919D-57C6-5BBF-268E-B1FE1D948449}"/>
          </ac:graphicFrameMkLst>
        </pc:graphicFrameChg>
      </pc:sldChg>
      <pc:sldChg chg="modSp mod">
        <pc:chgData name="Natalia Fernanda Villa Silva" userId="fe998435-1d6d-47b6-aa09-b11de2ffcc26" providerId="ADAL" clId="{AE367F7B-FF8A-4DBE-9279-D9B40B7D9524}" dt="2024-12-04T22:19:10.580" v="76" actId="20577"/>
        <pc:sldMkLst>
          <pc:docMk/>
          <pc:sldMk cId="3625269621" sldId="291"/>
        </pc:sldMkLst>
        <pc:graphicFrameChg chg="mod modGraphic">
          <ac:chgData name="Natalia Fernanda Villa Silva" userId="fe998435-1d6d-47b6-aa09-b11de2ffcc26" providerId="ADAL" clId="{AE367F7B-FF8A-4DBE-9279-D9B40B7D9524}" dt="2024-12-04T22:19:10.580" v="76" actId="20577"/>
          <ac:graphicFrameMkLst>
            <pc:docMk/>
            <pc:sldMk cId="3625269621" sldId="291"/>
            <ac:graphicFrameMk id="8" creationId="{DE082510-AF76-44F4-8944-332B3D257DE2}"/>
          </ac:graphicFrameMkLst>
        </pc:graphicFrameChg>
      </pc:sldChg>
    </pc:docChg>
  </pc:docChgLst>
  <pc:docChgLst>
    <pc:chgData name="Leonora Romero Muñoz" userId="54c6ea35-a7b1-4c73-8b19-b73a4589985c" providerId="ADAL" clId="{7B8D6EDE-DA76-4552-B1C6-D4C8472D8330}"/>
    <pc:docChg chg="custSel addSld modSld">
      <pc:chgData name="Leonora Romero Muñoz" userId="54c6ea35-a7b1-4c73-8b19-b73a4589985c" providerId="ADAL" clId="{7B8D6EDE-DA76-4552-B1C6-D4C8472D8330}" dt="2024-12-10T20:49:57.247" v="663" actId="20577"/>
      <pc:docMkLst>
        <pc:docMk/>
      </pc:docMkLst>
      <pc:sldChg chg="addSp delSp modSp mod">
        <pc:chgData name="Leonora Romero Muñoz" userId="54c6ea35-a7b1-4c73-8b19-b73a4589985c" providerId="ADAL" clId="{7B8D6EDE-DA76-4552-B1C6-D4C8472D8330}" dt="2024-12-10T20:49:57.247" v="663" actId="20577"/>
        <pc:sldMkLst>
          <pc:docMk/>
          <pc:sldMk cId="394789145" sldId="287"/>
        </pc:sldMkLst>
        <pc:spChg chg="mod">
          <ac:chgData name="Leonora Romero Muñoz" userId="54c6ea35-a7b1-4c73-8b19-b73a4589985c" providerId="ADAL" clId="{7B8D6EDE-DA76-4552-B1C6-D4C8472D8330}" dt="2024-12-10T20:49:38.771" v="661" actId="20577"/>
          <ac:spMkLst>
            <pc:docMk/>
            <pc:sldMk cId="394789145" sldId="287"/>
            <ac:spMk id="2" creationId="{A14A75B2-7CF7-5228-3E06-5CF082F8CE1B}"/>
          </ac:spMkLst>
        </pc:spChg>
        <pc:spChg chg="add mod">
          <ac:chgData name="Leonora Romero Muñoz" userId="54c6ea35-a7b1-4c73-8b19-b73a4589985c" providerId="ADAL" clId="{7B8D6EDE-DA76-4552-B1C6-D4C8472D8330}" dt="2024-12-10T20:49:57.247" v="663" actId="20577"/>
          <ac:spMkLst>
            <pc:docMk/>
            <pc:sldMk cId="394789145" sldId="287"/>
            <ac:spMk id="5" creationId="{E4DFA262-D81D-A061-23F4-86E52C47A5C7}"/>
          </ac:spMkLst>
        </pc:spChg>
        <pc:graphicFrameChg chg="del">
          <ac:chgData name="Leonora Romero Muñoz" userId="54c6ea35-a7b1-4c73-8b19-b73a4589985c" providerId="ADAL" clId="{7B8D6EDE-DA76-4552-B1C6-D4C8472D8330}" dt="2024-12-10T20:32:51.413" v="3" actId="478"/>
          <ac:graphicFrameMkLst>
            <pc:docMk/>
            <pc:sldMk cId="394789145" sldId="287"/>
            <ac:graphicFrameMk id="4" creationId="{C0B14FFC-6C85-8F63-97F7-B3EC2388E195}"/>
          </ac:graphicFrameMkLst>
        </pc:graphicFrameChg>
      </pc:sldChg>
      <pc:sldChg chg="add">
        <pc:chgData name="Leonora Romero Muñoz" userId="54c6ea35-a7b1-4c73-8b19-b73a4589985c" providerId="ADAL" clId="{7B8D6EDE-DA76-4552-B1C6-D4C8472D8330}" dt="2024-12-10T20:32:46.867" v="2"/>
        <pc:sldMkLst>
          <pc:docMk/>
          <pc:sldMk cId="1351093249" sldId="296"/>
        </pc:sldMkLst>
      </pc:sldChg>
    </pc:docChg>
  </pc:docChgLst>
  <pc:docChgLst>
    <pc:chgData name="Natalia Fernanda Villa Silva" userId="fe998435-1d6d-47b6-aa09-b11de2ffcc26" providerId="ADAL" clId="{4B1A0C87-CF9C-4596-B1DF-0768E3AC4BFC}"/>
    <pc:docChg chg="custSel delSld modSld">
      <pc:chgData name="Natalia Fernanda Villa Silva" userId="fe998435-1d6d-47b6-aa09-b11de2ffcc26" providerId="ADAL" clId="{4B1A0C87-CF9C-4596-B1DF-0768E3AC4BFC}" dt="2024-12-04T20:53:00.788" v="109" actId="1076"/>
      <pc:docMkLst>
        <pc:docMk/>
      </pc:docMkLst>
      <pc:sldChg chg="del">
        <pc:chgData name="Natalia Fernanda Villa Silva" userId="fe998435-1d6d-47b6-aa09-b11de2ffcc26" providerId="ADAL" clId="{4B1A0C87-CF9C-4596-B1DF-0768E3AC4BFC}" dt="2024-12-04T20:38:22.785" v="0" actId="47"/>
        <pc:sldMkLst>
          <pc:docMk/>
          <pc:sldMk cId="69282789" sldId="264"/>
        </pc:sldMkLst>
      </pc:sldChg>
      <pc:sldChg chg="delSp mod">
        <pc:chgData name="Natalia Fernanda Villa Silva" userId="fe998435-1d6d-47b6-aa09-b11de2ffcc26" providerId="ADAL" clId="{4B1A0C87-CF9C-4596-B1DF-0768E3AC4BFC}" dt="2024-12-04T20:39:02.997" v="11" actId="478"/>
        <pc:sldMkLst>
          <pc:docMk/>
          <pc:sldMk cId="1485900754" sldId="277"/>
        </pc:sldMkLst>
        <pc:picChg chg="del">
          <ac:chgData name="Natalia Fernanda Villa Silva" userId="fe998435-1d6d-47b6-aa09-b11de2ffcc26" providerId="ADAL" clId="{4B1A0C87-CF9C-4596-B1DF-0768E3AC4BFC}" dt="2024-12-04T20:39:02.997" v="11" actId="478"/>
          <ac:picMkLst>
            <pc:docMk/>
            <pc:sldMk cId="1485900754" sldId="277"/>
            <ac:picMk id="7" creationId="{527A6CE4-58FC-0A84-295A-7CB248B990B7}"/>
          </ac:picMkLst>
        </pc:picChg>
      </pc:sldChg>
      <pc:sldChg chg="delSp mod">
        <pc:chgData name="Natalia Fernanda Villa Silva" userId="fe998435-1d6d-47b6-aa09-b11de2ffcc26" providerId="ADAL" clId="{4B1A0C87-CF9C-4596-B1DF-0768E3AC4BFC}" dt="2024-12-04T20:39:00.903" v="10" actId="478"/>
        <pc:sldMkLst>
          <pc:docMk/>
          <pc:sldMk cId="1003730673" sldId="279"/>
        </pc:sldMkLst>
        <pc:picChg chg="del">
          <ac:chgData name="Natalia Fernanda Villa Silva" userId="fe998435-1d6d-47b6-aa09-b11de2ffcc26" providerId="ADAL" clId="{4B1A0C87-CF9C-4596-B1DF-0768E3AC4BFC}" dt="2024-12-04T20:39:00.903" v="10" actId="478"/>
          <ac:picMkLst>
            <pc:docMk/>
            <pc:sldMk cId="1003730673" sldId="279"/>
            <ac:picMk id="5" creationId="{0CAC4721-F3EC-3D9B-4449-88408CB7CCF2}"/>
          </ac:picMkLst>
        </pc:picChg>
      </pc:sldChg>
      <pc:sldChg chg="delSp mod">
        <pc:chgData name="Natalia Fernanda Villa Silva" userId="fe998435-1d6d-47b6-aa09-b11de2ffcc26" providerId="ADAL" clId="{4B1A0C87-CF9C-4596-B1DF-0768E3AC4BFC}" dt="2024-12-04T20:38:41.520" v="5" actId="478"/>
        <pc:sldMkLst>
          <pc:docMk/>
          <pc:sldMk cId="2918958371" sldId="283"/>
        </pc:sldMkLst>
        <pc:picChg chg="del">
          <ac:chgData name="Natalia Fernanda Villa Silva" userId="fe998435-1d6d-47b6-aa09-b11de2ffcc26" providerId="ADAL" clId="{4B1A0C87-CF9C-4596-B1DF-0768E3AC4BFC}" dt="2024-12-04T20:38:41.520" v="5" actId="478"/>
          <ac:picMkLst>
            <pc:docMk/>
            <pc:sldMk cId="2918958371" sldId="283"/>
            <ac:picMk id="4" creationId="{ECBD9727-6D95-C0BB-2DBD-1DDF253ABD07}"/>
          </ac:picMkLst>
        </pc:picChg>
      </pc:sldChg>
      <pc:sldChg chg="delSp modSp mod">
        <pc:chgData name="Natalia Fernanda Villa Silva" userId="fe998435-1d6d-47b6-aa09-b11de2ffcc26" providerId="ADAL" clId="{4B1A0C87-CF9C-4596-B1DF-0768E3AC4BFC}" dt="2024-12-04T20:53:00.788" v="109" actId="1076"/>
        <pc:sldMkLst>
          <pc:docMk/>
          <pc:sldMk cId="2519707852" sldId="286"/>
        </pc:sldMkLst>
        <pc:graphicFrameChg chg="mod">
          <ac:chgData name="Natalia Fernanda Villa Silva" userId="fe998435-1d6d-47b6-aa09-b11de2ffcc26" providerId="ADAL" clId="{4B1A0C87-CF9C-4596-B1DF-0768E3AC4BFC}" dt="2024-12-04T20:53:00.788" v="109" actId="1076"/>
          <ac:graphicFrameMkLst>
            <pc:docMk/>
            <pc:sldMk cId="2519707852" sldId="286"/>
            <ac:graphicFrameMk id="4" creationId="{812EB454-E0A8-AD3B-1209-E3F28AEBC3F7}"/>
          </ac:graphicFrameMkLst>
        </pc:graphicFrameChg>
        <pc:picChg chg="del">
          <ac:chgData name="Natalia Fernanda Villa Silva" userId="fe998435-1d6d-47b6-aa09-b11de2ffcc26" providerId="ADAL" clId="{4B1A0C87-CF9C-4596-B1DF-0768E3AC4BFC}" dt="2024-12-04T20:38:58.353" v="9" actId="478"/>
          <ac:picMkLst>
            <pc:docMk/>
            <pc:sldMk cId="2519707852" sldId="286"/>
            <ac:picMk id="5" creationId="{05EACCF9-9C69-6FED-D3C5-3C3549A6A489}"/>
          </ac:picMkLst>
        </pc:picChg>
      </pc:sldChg>
      <pc:sldChg chg="delSp modSp mod">
        <pc:chgData name="Natalia Fernanda Villa Silva" userId="fe998435-1d6d-47b6-aa09-b11de2ffcc26" providerId="ADAL" clId="{4B1A0C87-CF9C-4596-B1DF-0768E3AC4BFC}" dt="2024-12-04T20:41:33.966" v="15" actId="2164"/>
        <pc:sldMkLst>
          <pc:docMk/>
          <pc:sldMk cId="394789145" sldId="287"/>
        </pc:sldMkLst>
        <pc:graphicFrameChg chg="mod modGraphic">
          <ac:chgData name="Natalia Fernanda Villa Silva" userId="fe998435-1d6d-47b6-aa09-b11de2ffcc26" providerId="ADAL" clId="{4B1A0C87-CF9C-4596-B1DF-0768E3AC4BFC}" dt="2024-12-04T20:41:33.966" v="15" actId="2164"/>
          <ac:graphicFrameMkLst>
            <pc:docMk/>
            <pc:sldMk cId="394789145" sldId="287"/>
            <ac:graphicFrameMk id="4" creationId="{C0B14FFC-6C85-8F63-97F7-B3EC2388E195}"/>
          </ac:graphicFrameMkLst>
        </pc:graphicFrameChg>
        <pc:picChg chg="del">
          <ac:chgData name="Natalia Fernanda Villa Silva" userId="fe998435-1d6d-47b6-aa09-b11de2ffcc26" providerId="ADAL" clId="{4B1A0C87-CF9C-4596-B1DF-0768E3AC4BFC}" dt="2024-12-04T20:38:32.897" v="2" actId="478"/>
          <ac:picMkLst>
            <pc:docMk/>
            <pc:sldMk cId="394789145" sldId="287"/>
            <ac:picMk id="5" creationId="{A70E71BC-2F69-6BD9-20AF-CCCBD23DDC96}"/>
          </ac:picMkLst>
        </pc:picChg>
      </pc:sldChg>
      <pc:sldChg chg="delSp modSp mod">
        <pc:chgData name="Natalia Fernanda Villa Silva" userId="fe998435-1d6d-47b6-aa09-b11de2ffcc26" providerId="ADAL" clId="{4B1A0C87-CF9C-4596-B1DF-0768E3AC4BFC}" dt="2024-12-04T20:42:21.253" v="106" actId="404"/>
        <pc:sldMkLst>
          <pc:docMk/>
          <pc:sldMk cId="2633274939" sldId="288"/>
        </pc:sldMkLst>
        <pc:graphicFrameChg chg="modGraphic">
          <ac:chgData name="Natalia Fernanda Villa Silva" userId="fe998435-1d6d-47b6-aa09-b11de2ffcc26" providerId="ADAL" clId="{4B1A0C87-CF9C-4596-B1DF-0768E3AC4BFC}" dt="2024-12-04T20:42:21.253" v="106" actId="404"/>
          <ac:graphicFrameMkLst>
            <pc:docMk/>
            <pc:sldMk cId="2633274939" sldId="288"/>
            <ac:graphicFrameMk id="4" creationId="{BA91919D-57C6-5BBF-268E-B1FE1D948449}"/>
          </ac:graphicFrameMkLst>
        </pc:graphicFrameChg>
        <pc:picChg chg="del">
          <ac:chgData name="Natalia Fernanda Villa Silva" userId="fe998435-1d6d-47b6-aa09-b11de2ffcc26" providerId="ADAL" clId="{4B1A0C87-CF9C-4596-B1DF-0768E3AC4BFC}" dt="2024-12-04T20:38:35.763" v="3" actId="478"/>
          <ac:picMkLst>
            <pc:docMk/>
            <pc:sldMk cId="2633274939" sldId="288"/>
            <ac:picMk id="5" creationId="{52AE8C95-156E-D189-2106-D354BAC9116C}"/>
          </ac:picMkLst>
        </pc:picChg>
      </pc:sldChg>
      <pc:sldChg chg="delSp mod">
        <pc:chgData name="Natalia Fernanda Villa Silva" userId="fe998435-1d6d-47b6-aa09-b11de2ffcc26" providerId="ADAL" clId="{4B1A0C87-CF9C-4596-B1DF-0768E3AC4BFC}" dt="2024-12-04T20:38:38.271" v="4" actId="478"/>
        <pc:sldMkLst>
          <pc:docMk/>
          <pc:sldMk cId="4004810568" sldId="289"/>
        </pc:sldMkLst>
        <pc:picChg chg="del">
          <ac:chgData name="Natalia Fernanda Villa Silva" userId="fe998435-1d6d-47b6-aa09-b11de2ffcc26" providerId="ADAL" clId="{4B1A0C87-CF9C-4596-B1DF-0768E3AC4BFC}" dt="2024-12-04T20:38:38.271" v="4" actId="478"/>
          <ac:picMkLst>
            <pc:docMk/>
            <pc:sldMk cId="4004810568" sldId="289"/>
            <ac:picMk id="5" creationId="{52AE8C95-156E-D189-2106-D354BAC9116C}"/>
          </ac:picMkLst>
        </pc:picChg>
      </pc:sldChg>
      <pc:sldChg chg="delSp modSp mod">
        <pc:chgData name="Natalia Fernanda Villa Silva" userId="fe998435-1d6d-47b6-aa09-b11de2ffcc26" providerId="ADAL" clId="{4B1A0C87-CF9C-4596-B1DF-0768E3AC4BFC}" dt="2024-12-04T20:44:00.632" v="107" actId="1076"/>
        <pc:sldMkLst>
          <pc:docMk/>
          <pc:sldMk cId="3625269621" sldId="291"/>
        </pc:sldMkLst>
        <pc:graphicFrameChg chg="mod">
          <ac:chgData name="Natalia Fernanda Villa Silva" userId="fe998435-1d6d-47b6-aa09-b11de2ffcc26" providerId="ADAL" clId="{4B1A0C87-CF9C-4596-B1DF-0768E3AC4BFC}" dt="2024-12-04T20:44:00.632" v="107" actId="1076"/>
          <ac:graphicFrameMkLst>
            <pc:docMk/>
            <pc:sldMk cId="3625269621" sldId="291"/>
            <ac:graphicFrameMk id="8" creationId="{DE082510-AF76-44F4-8944-332B3D257DE2}"/>
          </ac:graphicFrameMkLst>
        </pc:graphicFrameChg>
        <pc:picChg chg="del">
          <ac:chgData name="Natalia Fernanda Villa Silva" userId="fe998435-1d6d-47b6-aa09-b11de2ffcc26" providerId="ADAL" clId="{4B1A0C87-CF9C-4596-B1DF-0768E3AC4BFC}" dt="2024-12-04T20:38:44.399" v="6" actId="478"/>
          <ac:picMkLst>
            <pc:docMk/>
            <pc:sldMk cId="3625269621" sldId="291"/>
            <ac:picMk id="4" creationId="{ECBD9727-6D95-C0BB-2DBD-1DDF253ABD07}"/>
          </ac:picMkLst>
        </pc:picChg>
      </pc:sldChg>
      <pc:sldChg chg="delSp mod">
        <pc:chgData name="Natalia Fernanda Villa Silva" userId="fe998435-1d6d-47b6-aa09-b11de2ffcc26" providerId="ADAL" clId="{4B1A0C87-CF9C-4596-B1DF-0768E3AC4BFC}" dt="2024-12-04T20:38:51.834" v="7" actId="478"/>
        <pc:sldMkLst>
          <pc:docMk/>
          <pc:sldMk cId="1703359960" sldId="292"/>
        </pc:sldMkLst>
        <pc:picChg chg="del">
          <ac:chgData name="Natalia Fernanda Villa Silva" userId="fe998435-1d6d-47b6-aa09-b11de2ffcc26" providerId="ADAL" clId="{4B1A0C87-CF9C-4596-B1DF-0768E3AC4BFC}" dt="2024-12-04T20:38:51.834" v="7" actId="478"/>
          <ac:picMkLst>
            <pc:docMk/>
            <pc:sldMk cId="1703359960" sldId="292"/>
            <ac:picMk id="4" creationId="{48713597-B29E-EDB8-A6EA-86ABC3080589}"/>
          </ac:picMkLst>
        </pc:picChg>
      </pc:sldChg>
      <pc:sldChg chg="delSp modSp mod">
        <pc:chgData name="Natalia Fernanda Villa Silva" userId="fe998435-1d6d-47b6-aa09-b11de2ffcc26" providerId="ADAL" clId="{4B1A0C87-CF9C-4596-B1DF-0768E3AC4BFC}" dt="2024-12-04T20:44:28.770" v="108" actId="20577"/>
        <pc:sldMkLst>
          <pc:docMk/>
          <pc:sldMk cId="1351908218" sldId="295"/>
        </pc:sldMkLst>
        <pc:graphicFrameChg chg="modGraphic">
          <ac:chgData name="Natalia Fernanda Villa Silva" userId="fe998435-1d6d-47b6-aa09-b11de2ffcc26" providerId="ADAL" clId="{4B1A0C87-CF9C-4596-B1DF-0768E3AC4BFC}" dt="2024-12-04T20:44:28.770" v="108" actId="20577"/>
          <ac:graphicFrameMkLst>
            <pc:docMk/>
            <pc:sldMk cId="1351908218" sldId="295"/>
            <ac:graphicFrameMk id="8" creationId="{DE082510-AF76-44F4-8944-332B3D257DE2}"/>
          </ac:graphicFrameMkLst>
        </pc:graphicFrameChg>
        <pc:picChg chg="del">
          <ac:chgData name="Natalia Fernanda Villa Silva" userId="fe998435-1d6d-47b6-aa09-b11de2ffcc26" providerId="ADAL" clId="{4B1A0C87-CF9C-4596-B1DF-0768E3AC4BFC}" dt="2024-12-04T20:38:54.146" v="8" actId="478"/>
          <ac:picMkLst>
            <pc:docMk/>
            <pc:sldMk cId="1351908218" sldId="295"/>
            <ac:picMk id="4" creationId="{48713597-B29E-EDB8-A6EA-86ABC3080589}"/>
          </ac:picMkLst>
        </pc:picChg>
      </pc:sldChg>
    </pc:docChg>
  </pc:docChgLst>
  <pc:docChgLst>
    <pc:chgData name="Marjorie Susana Lara León" userId="0341718e-6dfb-4fcc-ae76-3c400f121a23" providerId="ADAL" clId="{2BB3891A-03C8-4B32-AC02-5F7D6A14B187}"/>
    <pc:docChg chg="custSel modSld">
      <pc:chgData name="Marjorie Susana Lara León" userId="0341718e-6dfb-4fcc-ae76-3c400f121a23" providerId="ADAL" clId="{2BB3891A-03C8-4B32-AC02-5F7D6A14B187}" dt="2024-12-09T12:27:12.163" v="11" actId="1076"/>
      <pc:docMkLst>
        <pc:docMk/>
      </pc:docMkLst>
      <pc:sldChg chg="addSp delSp modSp mod">
        <pc:chgData name="Marjorie Susana Lara León" userId="0341718e-6dfb-4fcc-ae76-3c400f121a23" providerId="ADAL" clId="{2BB3891A-03C8-4B32-AC02-5F7D6A14B187}" dt="2024-12-09T12:27:12.163" v="11" actId="1076"/>
        <pc:sldMkLst>
          <pc:docMk/>
          <pc:sldMk cId="2108645153" sldId="266"/>
        </pc:sldMkLst>
        <pc:picChg chg="del">
          <ac:chgData name="Marjorie Susana Lara León" userId="0341718e-6dfb-4fcc-ae76-3c400f121a23" providerId="ADAL" clId="{2BB3891A-03C8-4B32-AC02-5F7D6A14B187}" dt="2024-12-09T12:26:45.362" v="4" actId="478"/>
          <ac:picMkLst>
            <pc:docMk/>
            <pc:sldMk cId="2108645153" sldId="266"/>
            <ac:picMk id="2" creationId="{C85B6852-E812-EA88-9567-12BBEED7C675}"/>
          </ac:picMkLst>
        </pc:picChg>
        <pc:picChg chg="add mod">
          <ac:chgData name="Marjorie Susana Lara León" userId="0341718e-6dfb-4fcc-ae76-3c400f121a23" providerId="ADAL" clId="{2BB3891A-03C8-4B32-AC02-5F7D6A14B187}" dt="2024-12-09T12:27:12.163" v="11" actId="1076"/>
          <ac:picMkLst>
            <pc:docMk/>
            <pc:sldMk cId="2108645153" sldId="266"/>
            <ac:picMk id="4" creationId="{08E0C58F-D646-3864-E3CF-5F72E338DC0C}"/>
          </ac:picMkLst>
        </pc:picChg>
      </pc:sldChg>
      <pc:sldChg chg="modSp mod">
        <pc:chgData name="Marjorie Susana Lara León" userId="0341718e-6dfb-4fcc-ae76-3c400f121a23" providerId="ADAL" clId="{2BB3891A-03C8-4B32-AC02-5F7D6A14B187}" dt="2024-12-09T12:24:25.920" v="3" actId="14100"/>
        <pc:sldMkLst>
          <pc:docMk/>
          <pc:sldMk cId="1485900754" sldId="277"/>
        </pc:sldMkLst>
        <pc:spChg chg="mod">
          <ac:chgData name="Marjorie Susana Lara León" userId="0341718e-6dfb-4fcc-ae76-3c400f121a23" providerId="ADAL" clId="{2BB3891A-03C8-4B32-AC02-5F7D6A14B187}" dt="2024-12-09T12:24:25.920" v="3" actId="14100"/>
          <ac:spMkLst>
            <pc:docMk/>
            <pc:sldMk cId="1485900754" sldId="277"/>
            <ac:spMk id="5" creationId="{194C17E0-5413-49E6-9D62-F0FD8B05A70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A5FB5C-B17E-4596-9ADE-59D8132A9FC2}" type="datetimeFigureOut">
              <a:rPr lang="es-CL" smtClean="0"/>
              <a:t>10-12-2024</a:t>
            </a:fld>
            <a:endParaRPr lang="es-C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CBF9CB-E757-4941-BD97-49CDD6824361}" type="slidenum">
              <a:rPr lang="es-CL" smtClean="0"/>
              <a:t>‹Nº›</a:t>
            </a:fld>
            <a:endParaRPr lang="es-CL"/>
          </a:p>
        </p:txBody>
      </p:sp>
    </p:spTree>
    <p:extLst>
      <p:ext uri="{BB962C8B-B14F-4D97-AF65-F5344CB8AC3E}">
        <p14:creationId xmlns:p14="http://schemas.microsoft.com/office/powerpoint/2010/main" val="828942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719138" y="1163638"/>
            <a:ext cx="5584825" cy="3141662"/>
          </a:xfrm>
        </p:spPr>
      </p:sp>
      <p:sp>
        <p:nvSpPr>
          <p:cNvPr id="3" name="Marcador de notas 2"/>
          <p:cNvSpPr>
            <a:spLocks noGrp="1"/>
          </p:cNvSpPr>
          <p:nvPr>
            <p:ph type="body" idx="1"/>
          </p:nvPr>
        </p:nvSpPr>
        <p:spPr/>
        <p:txBody>
          <a:bodyPr/>
          <a:lstStyle/>
          <a:p>
            <a:endParaRPr lang="en-US"/>
          </a:p>
        </p:txBody>
      </p:sp>
      <p:sp>
        <p:nvSpPr>
          <p:cNvPr id="4" name="Marcador de número de diapositiva 3"/>
          <p:cNvSpPr>
            <a:spLocks noGrp="1"/>
          </p:cNvSpPr>
          <p:nvPr>
            <p:ph type="sldNum" sz="quarter" idx="10"/>
          </p:nvPr>
        </p:nvSpPr>
        <p:spPr>
          <a:xfrm>
            <a:off x="4016488" y="8877338"/>
            <a:ext cx="3072687" cy="467314"/>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AAA0307-BC63-454F-919A-A5F10E3A1F9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79531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914400" y="2130426"/>
            <a:ext cx="10363200" cy="1470025"/>
          </a:xfrm>
        </p:spPr>
        <p:txBody>
          <a:bodyPr/>
          <a:lstStyle/>
          <a:p>
            <a:r>
              <a:rPr lang="es-ES_tradnl"/>
              <a:t>Clic para editar título</a:t>
            </a:r>
            <a:endParaRPr lang="es-ES"/>
          </a:p>
        </p:txBody>
      </p:sp>
      <p:sp>
        <p:nvSpPr>
          <p:cNvPr id="3" name="Subtítulo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a:t>Haga clic para modificar el estilo de subtítulo del patrón</a:t>
            </a:r>
            <a:endParaRPr lang="es-ES"/>
          </a:p>
        </p:txBody>
      </p:sp>
      <p:sp>
        <p:nvSpPr>
          <p:cNvPr id="4" name="Marcador de fecha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09DA5EC-BA56-6849-AE5D-532ED148B64D}" type="datetimeFigureOut">
              <a:rPr kumimoji="0" lang="es-E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10/12/2024</a:t>
            </a:fld>
            <a:endParaRPr kumimoji="0" lang="es-E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Marcador de pie de página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Marcador de número de diapositiva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54A8B1-DC7C-5D46-BCFA-C53E81BB6977}" type="slidenum">
              <a:rPr kumimoji="0" lang="es-E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E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199037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2684380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Diseño personalizado">
    <p:spTree>
      <p:nvGrpSpPr>
        <p:cNvPr id="1" name=""/>
        <p:cNvGrpSpPr/>
        <p:nvPr/>
      </p:nvGrpSpPr>
      <p:grpSpPr>
        <a:xfrm>
          <a:off x="0" y="0"/>
          <a:ext cx="0" cy="0"/>
          <a:chOff x="0" y="0"/>
          <a:chExt cx="0" cy="0"/>
        </a:xfrm>
      </p:grpSpPr>
      <p:sp>
        <p:nvSpPr>
          <p:cNvPr id="4" name="Rectángulo 3"/>
          <p:cNvSpPr/>
          <p:nvPr userDrawn="1"/>
        </p:nvSpPr>
        <p:spPr>
          <a:xfrm>
            <a:off x="10776520" y="188640"/>
            <a:ext cx="1383491" cy="136815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CL"/>
          </a:p>
        </p:txBody>
      </p:sp>
      <p:sp>
        <p:nvSpPr>
          <p:cNvPr id="5" name="Rectángulo 4"/>
          <p:cNvSpPr/>
          <p:nvPr userDrawn="1"/>
        </p:nvSpPr>
        <p:spPr>
          <a:xfrm>
            <a:off x="7608168" y="5301208"/>
            <a:ext cx="3312368" cy="100811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CL"/>
          </a:p>
        </p:txBody>
      </p:sp>
    </p:spTree>
    <p:extLst>
      <p:ext uri="{BB962C8B-B14F-4D97-AF65-F5344CB8AC3E}">
        <p14:creationId xmlns:p14="http://schemas.microsoft.com/office/powerpoint/2010/main" val="4505150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Diseño personalizado">
    <p:spTree>
      <p:nvGrpSpPr>
        <p:cNvPr id="1" name=""/>
        <p:cNvGrpSpPr/>
        <p:nvPr/>
      </p:nvGrpSpPr>
      <p:grpSpPr>
        <a:xfrm>
          <a:off x="0" y="0"/>
          <a:ext cx="0" cy="0"/>
          <a:chOff x="0" y="0"/>
          <a:chExt cx="0" cy="0"/>
        </a:xfrm>
      </p:grpSpPr>
      <p:sp>
        <p:nvSpPr>
          <p:cNvPr id="5" name="Rectángulo 4"/>
          <p:cNvSpPr/>
          <p:nvPr userDrawn="1"/>
        </p:nvSpPr>
        <p:spPr>
          <a:xfrm>
            <a:off x="7608168" y="5301208"/>
            <a:ext cx="3312368" cy="100811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CL"/>
          </a:p>
        </p:txBody>
      </p:sp>
    </p:spTree>
    <p:extLst>
      <p:ext uri="{BB962C8B-B14F-4D97-AF65-F5344CB8AC3E}">
        <p14:creationId xmlns:p14="http://schemas.microsoft.com/office/powerpoint/2010/main" val="22572006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a:xfrm>
            <a:off x="609600" y="13378"/>
            <a:ext cx="10972800" cy="966336"/>
          </a:xfrm>
        </p:spPr>
        <p:txBody>
          <a:bodyPr/>
          <a:lstStyle>
            <a:lvl1pPr>
              <a:defRPr>
                <a:solidFill>
                  <a:schemeClr val="bg1"/>
                </a:solidFill>
              </a:defRPr>
            </a:lvl1pPr>
          </a:lstStyle>
          <a:p>
            <a:r>
              <a:rPr lang="es-ES_tradnl"/>
              <a:t>Clic para editar título</a:t>
            </a:r>
            <a:endParaRPr lang="es-ES"/>
          </a:p>
        </p:txBody>
      </p:sp>
      <p:sp>
        <p:nvSpPr>
          <p:cNvPr id="3" name="Marcador de contenido 2"/>
          <p:cNvSpPr>
            <a:spLocks noGrp="1"/>
          </p:cNvSpPr>
          <p:nvPr>
            <p:ph idx="1"/>
          </p:nvPr>
        </p:nvSpPr>
        <p:spPr>
          <a:xfrm>
            <a:off x="609600" y="1143001"/>
            <a:ext cx="10972800" cy="4983164"/>
          </a:xfrm>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09DA5EC-BA56-6849-AE5D-532ED148B64D}" type="datetimeFigureOut">
              <a:rPr kumimoji="0" lang="es-E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10/12/2024</a:t>
            </a:fld>
            <a:endParaRPr kumimoji="0" lang="es-E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Marcador de pie de página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Marcador de número de diapositiva 5"/>
          <p:cNvSpPr>
            <a:spLocks noGrp="1"/>
          </p:cNvSpPr>
          <p:nvPr>
            <p:ph type="sldNum" sz="quarter" idx="12"/>
          </p:nvPr>
        </p:nvSpPr>
        <p:spPr>
          <a:xfrm>
            <a:off x="99422" y="6383078"/>
            <a:ext cx="2290968" cy="265733"/>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54A8B1-DC7C-5D46-BCFA-C53E81BB6977}" type="slidenum">
              <a:rPr kumimoji="0" lang="es-E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E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674313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a:xfrm>
            <a:off x="609600" y="13378"/>
            <a:ext cx="10972800" cy="966336"/>
          </a:xfrm>
        </p:spPr>
        <p:txBody>
          <a:bodyPr/>
          <a:lstStyle>
            <a:lvl1pPr>
              <a:defRPr>
                <a:solidFill>
                  <a:schemeClr val="bg1"/>
                </a:solidFill>
              </a:defRPr>
            </a:lvl1pPr>
          </a:lstStyle>
          <a:p>
            <a:r>
              <a:rPr lang="es-ES_tradnl"/>
              <a:t>Clic para editar título</a:t>
            </a:r>
            <a:endParaRPr lang="es-ES"/>
          </a:p>
        </p:txBody>
      </p:sp>
      <p:sp>
        <p:nvSpPr>
          <p:cNvPr id="3" name="Marcador de contenido 2"/>
          <p:cNvSpPr>
            <a:spLocks noGrp="1"/>
          </p:cNvSpPr>
          <p:nvPr>
            <p:ph idx="1"/>
          </p:nvPr>
        </p:nvSpPr>
        <p:spPr>
          <a:xfrm>
            <a:off x="609600" y="1143001"/>
            <a:ext cx="10972800" cy="4983164"/>
          </a:xfrm>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09DA5EC-BA56-6849-AE5D-532ED148B64D}" type="datetimeFigureOut">
              <a:rPr kumimoji="0" lang="es-E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10/12/2024</a:t>
            </a:fld>
            <a:endParaRPr kumimoji="0" lang="es-E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Marcador de pie de página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Marcador de número de diapositiva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54A8B1-DC7C-5D46-BCFA-C53E81BB6977}" type="slidenum">
              <a:rPr kumimoji="0" lang="es-E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E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591703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963084" y="4406901"/>
            <a:ext cx="10363200" cy="1362075"/>
          </a:xfrm>
        </p:spPr>
        <p:txBody>
          <a:bodyPr anchor="t"/>
          <a:lstStyle>
            <a:lvl1pPr algn="l">
              <a:defRPr sz="4000" b="1" cap="all"/>
            </a:lvl1pPr>
          </a:lstStyle>
          <a:p>
            <a:r>
              <a:rPr lang="es-ES_tradnl"/>
              <a:t>Clic para editar título</a:t>
            </a:r>
            <a:endParaRPr lang="es-ES"/>
          </a:p>
        </p:txBody>
      </p:sp>
      <p:sp>
        <p:nvSpPr>
          <p:cNvPr id="3" name="Marcador de texto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a:t>Haga clic para modificar el estilo de texto del patrón</a:t>
            </a:r>
          </a:p>
        </p:txBody>
      </p:sp>
      <p:sp>
        <p:nvSpPr>
          <p:cNvPr id="4" name="Marcador de fecha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09DA5EC-BA56-6849-AE5D-532ED148B64D}" type="datetimeFigureOut">
              <a:rPr kumimoji="0" lang="es-E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10/12/2024</a:t>
            </a:fld>
            <a:endParaRPr kumimoji="0" lang="es-E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Marcador de pie de página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Marcador de número de diapositiva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54A8B1-DC7C-5D46-BCFA-C53E81BB6977}" type="slidenum">
              <a:rPr kumimoji="0" lang="es-E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E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288982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a:xfrm>
            <a:off x="609600" y="0"/>
            <a:ext cx="10972800" cy="968829"/>
          </a:xfrm>
        </p:spPr>
        <p:txBody>
          <a:bodyPr/>
          <a:lstStyle/>
          <a:p>
            <a:r>
              <a:rPr lang="es-ES_tradnl"/>
              <a:t>Clic para editar título</a:t>
            </a:r>
            <a:endParaRPr lang="es-ES"/>
          </a:p>
        </p:txBody>
      </p:sp>
      <p:sp>
        <p:nvSpPr>
          <p:cNvPr id="3" name="Marcador de contenido 2"/>
          <p:cNvSpPr>
            <a:spLocks noGrp="1"/>
          </p:cNvSpPr>
          <p:nvPr>
            <p:ph sz="half" idx="1"/>
          </p:nvPr>
        </p:nvSpPr>
        <p:spPr>
          <a:xfrm>
            <a:off x="609600" y="1197429"/>
            <a:ext cx="5384800" cy="492873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contenido 3"/>
          <p:cNvSpPr>
            <a:spLocks noGrp="1"/>
          </p:cNvSpPr>
          <p:nvPr>
            <p:ph sz="half" idx="2"/>
          </p:nvPr>
        </p:nvSpPr>
        <p:spPr>
          <a:xfrm>
            <a:off x="6197600" y="1197429"/>
            <a:ext cx="5384800" cy="492873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5" name="Marcador de fecha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09DA5EC-BA56-6849-AE5D-532ED148B64D}" type="datetimeFigureOut">
              <a:rPr kumimoji="0" lang="es-E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10/12/2024</a:t>
            </a:fld>
            <a:endParaRPr kumimoji="0" lang="es-E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Marcador de pie de página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Marcador de número de diapositiva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54A8B1-DC7C-5D46-BCFA-C53E81BB6977}" type="slidenum">
              <a:rPr kumimoji="0" lang="es-E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E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4227593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09600" y="13380"/>
            <a:ext cx="10972800" cy="977220"/>
          </a:xfrm>
        </p:spPr>
        <p:txBody>
          <a:bodyPr/>
          <a:lstStyle>
            <a:lvl1pPr>
              <a:defRPr/>
            </a:lvl1pPr>
          </a:lstStyle>
          <a:p>
            <a:r>
              <a:rPr lang="es-ES_tradnl"/>
              <a:t>Clic para editar título</a:t>
            </a:r>
            <a:endParaRPr lang="es-ES"/>
          </a:p>
        </p:txBody>
      </p:sp>
      <p:sp>
        <p:nvSpPr>
          <p:cNvPr id="3" name="Marcador de texto 2"/>
          <p:cNvSpPr>
            <a:spLocks noGrp="1"/>
          </p:cNvSpPr>
          <p:nvPr>
            <p:ph type="body" idx="1"/>
          </p:nvPr>
        </p:nvSpPr>
        <p:spPr>
          <a:xfrm>
            <a:off x="609600" y="1219429"/>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4" name="Marcador de contenido 3"/>
          <p:cNvSpPr>
            <a:spLocks noGrp="1"/>
          </p:cNvSpPr>
          <p:nvPr>
            <p:ph sz="half" idx="2"/>
          </p:nvPr>
        </p:nvSpPr>
        <p:spPr>
          <a:xfrm>
            <a:off x="609600" y="1970314"/>
            <a:ext cx="5386917" cy="415584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5" name="Marcador de texto 4"/>
          <p:cNvSpPr>
            <a:spLocks noGrp="1"/>
          </p:cNvSpPr>
          <p:nvPr>
            <p:ph type="body" sz="quarter" idx="3"/>
          </p:nvPr>
        </p:nvSpPr>
        <p:spPr>
          <a:xfrm>
            <a:off x="6193368" y="1219429"/>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6" name="Marcador de contenido 5"/>
          <p:cNvSpPr>
            <a:spLocks noGrp="1"/>
          </p:cNvSpPr>
          <p:nvPr>
            <p:ph sz="quarter" idx="4"/>
          </p:nvPr>
        </p:nvSpPr>
        <p:spPr>
          <a:xfrm>
            <a:off x="6193368" y="1970314"/>
            <a:ext cx="5389033" cy="415584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7" name="Marcador de fecha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09DA5EC-BA56-6849-AE5D-532ED148B64D}" type="datetimeFigureOut">
              <a:rPr kumimoji="0" lang="es-E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10/12/2024</a:t>
            </a:fld>
            <a:endParaRPr kumimoji="0" lang="es-E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Marcador de pie de página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9" name="Marcador de número de diapositiva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54A8B1-DC7C-5D46-BCFA-C53E81BB6977}" type="slidenum">
              <a:rPr kumimoji="0" lang="es-E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E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947050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a:xfrm>
            <a:off x="609600" y="13379"/>
            <a:ext cx="10972800" cy="977221"/>
          </a:xfrm>
        </p:spPr>
        <p:txBody>
          <a:bodyPr/>
          <a:lstStyle/>
          <a:p>
            <a:r>
              <a:rPr lang="es-ES_tradnl"/>
              <a:t>Clic para editar título</a:t>
            </a:r>
            <a:endParaRPr lang="es-ES"/>
          </a:p>
        </p:txBody>
      </p:sp>
      <p:sp>
        <p:nvSpPr>
          <p:cNvPr id="3" name="Marcador de fecha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09DA5EC-BA56-6849-AE5D-532ED148B64D}" type="datetimeFigureOut">
              <a:rPr kumimoji="0" lang="es-E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10/12/2024</a:t>
            </a:fld>
            <a:endParaRPr kumimoji="0" lang="es-E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Marcador de pie de página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Marcador de número de diapositiva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54A8B1-DC7C-5D46-BCFA-C53E81BB6977}" type="slidenum">
              <a:rPr kumimoji="0" lang="es-E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E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4030983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09DA5EC-BA56-6849-AE5D-532ED148B64D}" type="datetimeFigureOut">
              <a:rPr kumimoji="0" lang="es-E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10/12/2024</a:t>
            </a:fld>
            <a:endParaRPr kumimoji="0" lang="es-E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3" name="Marcador de pie de página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Marcador de número de diapositiva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54A8B1-DC7C-5D46-BCFA-C53E81BB6977}" type="slidenum">
              <a:rPr kumimoji="0" lang="es-E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E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6942649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1_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s-CL"/>
          </a:p>
        </p:txBody>
      </p:sp>
      <p:sp>
        <p:nvSpPr>
          <p:cNvPr id="7" name="Rectángulo 6"/>
          <p:cNvSpPr/>
          <p:nvPr userDrawn="1"/>
        </p:nvSpPr>
        <p:spPr>
          <a:xfrm>
            <a:off x="10909733" y="-1"/>
            <a:ext cx="1271464" cy="11223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2164812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iseño personalizado">
    <p:spTree>
      <p:nvGrpSpPr>
        <p:cNvPr id="1" name=""/>
        <p:cNvGrpSpPr/>
        <p:nvPr/>
      </p:nvGrpSpPr>
      <p:grpSpPr>
        <a:xfrm>
          <a:off x="0" y="0"/>
          <a:ext cx="0" cy="0"/>
          <a:chOff x="0" y="0"/>
          <a:chExt cx="0" cy="0"/>
        </a:xfrm>
      </p:grpSpPr>
      <p:sp>
        <p:nvSpPr>
          <p:cNvPr id="2" name="Título 1"/>
          <p:cNvSpPr>
            <a:spLocks noGrp="1"/>
          </p:cNvSpPr>
          <p:nvPr>
            <p:ph type="title"/>
          </p:nvPr>
        </p:nvSpPr>
        <p:spPr>
          <a:xfrm>
            <a:off x="551384" y="188640"/>
            <a:ext cx="10440616" cy="720000"/>
          </a:xfrm>
        </p:spPr>
        <p:txBody>
          <a:bodyPr/>
          <a:lstStyle/>
          <a:p>
            <a:r>
              <a:rPr lang="es-ES"/>
              <a:t>Haga clic para modificar el estilo de título del patrón</a:t>
            </a:r>
            <a:endParaRPr lang="es-CL"/>
          </a:p>
        </p:txBody>
      </p:sp>
      <p:sp>
        <p:nvSpPr>
          <p:cNvPr id="3" name="Marcador de número de diapositiva 2"/>
          <p:cNvSpPr>
            <a:spLocks noGrp="1"/>
          </p:cNvSpPr>
          <p:nvPr>
            <p:ph type="sldNum" sz="quarter" idx="10"/>
          </p:nvPr>
        </p:nvSpPr>
        <p:spPr>
          <a:xfrm>
            <a:off x="99422" y="6383078"/>
            <a:ext cx="2290968" cy="265733"/>
          </a:xfrm>
          <a:prstGeom prst="rect">
            <a:avLst/>
          </a:prstGeom>
        </p:spPr>
        <p:txBody>
          <a:bodyPr/>
          <a:lstStyle/>
          <a:p>
            <a:fld id="{132FADFE-3B8F-471C-ABF0-DBC7717ECBBC}" type="slidenum">
              <a:rPr lang="es-ES" smtClean="0">
                <a:solidFill>
                  <a:schemeClr val="bg1"/>
                </a:solidFill>
              </a:rPr>
              <a:pPr/>
              <a:t>‹Nº›</a:t>
            </a:fld>
            <a:endParaRPr lang="es-ES">
              <a:solidFill>
                <a:schemeClr val="bg1"/>
              </a:solidFill>
            </a:endParaRPr>
          </a:p>
        </p:txBody>
      </p:sp>
    </p:spTree>
    <p:extLst>
      <p:ext uri="{BB962C8B-B14F-4D97-AF65-F5344CB8AC3E}">
        <p14:creationId xmlns:p14="http://schemas.microsoft.com/office/powerpoint/2010/main" val="2716115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slideLayout" Target="../slideLayouts/slideLayout10.xml"/><Relationship Id="rId7"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4"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 name="Imagen 8">
            <a:extLst>
              <a:ext uri="{FF2B5EF4-FFF2-40B4-BE49-F238E27FC236}">
                <a16:creationId xmlns:a16="http://schemas.microsoft.com/office/drawing/2014/main" id="{B7D51C15-B800-4C1F-8675-0F0C59E76F32}"/>
              </a:ext>
            </a:extLst>
          </p:cNvPr>
          <p:cNvPicPr>
            <a:picLocks noChangeAspect="1"/>
          </p:cNvPicPr>
          <p:nvPr userDrawn="1"/>
        </p:nvPicPr>
        <p:blipFill>
          <a:blip r:embed="rId9"/>
          <a:stretch>
            <a:fillRect/>
          </a:stretch>
        </p:blipFill>
        <p:spPr>
          <a:xfrm>
            <a:off x="7287" y="17465"/>
            <a:ext cx="12192000" cy="971550"/>
          </a:xfrm>
          <a:prstGeom prst="rect">
            <a:avLst/>
          </a:prstGeom>
        </p:spPr>
      </p:pic>
      <p:sp>
        <p:nvSpPr>
          <p:cNvPr id="2" name="Marcador de título 1"/>
          <p:cNvSpPr>
            <a:spLocks noGrp="1"/>
          </p:cNvSpPr>
          <p:nvPr>
            <p:ph type="title"/>
          </p:nvPr>
        </p:nvSpPr>
        <p:spPr>
          <a:xfrm>
            <a:off x="609600" y="2496"/>
            <a:ext cx="10495402" cy="988104"/>
          </a:xfrm>
          <a:prstGeom prst="rect">
            <a:avLst/>
          </a:prstGeom>
        </p:spPr>
        <p:txBody>
          <a:bodyPr vert="horz" lIns="91440" tIns="45720" rIns="91440" bIns="45720" rtlCol="0" anchor="ctr">
            <a:normAutofit/>
          </a:bodyPr>
          <a:lstStyle/>
          <a:p>
            <a:r>
              <a:rPr lang="es-ES_tradnl"/>
              <a:t>Clic para editar título</a:t>
            </a:r>
            <a:endParaRPr lang="es-ES"/>
          </a:p>
        </p:txBody>
      </p:sp>
      <p:sp>
        <p:nvSpPr>
          <p:cNvPr id="3" name="Marcador de texto 2"/>
          <p:cNvSpPr>
            <a:spLocks noGrp="1"/>
          </p:cNvSpPr>
          <p:nvPr>
            <p:ph type="body" idx="1"/>
          </p:nvPr>
        </p:nvSpPr>
        <p:spPr>
          <a:xfrm>
            <a:off x="609600" y="1143001"/>
            <a:ext cx="10972800" cy="4983164"/>
          </a:xfrm>
          <a:prstGeom prst="rect">
            <a:avLst/>
          </a:prstGeom>
        </p:spPr>
        <p:txBody>
          <a:bodyPr vert="horz" lIns="91440" tIns="45720" rIns="91440" bIns="45720" rtlCol="0">
            <a:normAutofit/>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fld id="{109DA5EC-BA56-6849-AE5D-532ED148B64D}" type="datetimeFigureOut">
              <a:rPr kumimoji="0" lang="es-E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10/12/2024</a:t>
            </a:fld>
            <a:endParaRPr kumimoji="0" lang="es-E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Marcador de pie de página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E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Marcador de número de diapositiva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A354A8B1-DC7C-5D46-BCFA-C53E81BB6977}" type="slidenum">
              <a:rPr kumimoji="0" lang="es-E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‹Nº›</a:t>
            </a:fld>
            <a:endParaRPr kumimoji="0" lang="es-E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pic>
        <p:nvPicPr>
          <p:cNvPr id="8" name="Imagen 7">
            <a:extLst>
              <a:ext uri="{FF2B5EF4-FFF2-40B4-BE49-F238E27FC236}">
                <a16:creationId xmlns:a16="http://schemas.microsoft.com/office/drawing/2014/main" id="{475664C3-A8D5-4314-A669-8A8FD3207312}"/>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11237204" y="136524"/>
            <a:ext cx="850445" cy="715174"/>
          </a:xfrm>
          <a:prstGeom prst="rect">
            <a:avLst/>
          </a:prstGeom>
        </p:spPr>
      </p:pic>
    </p:spTree>
    <p:extLst>
      <p:ext uri="{BB962C8B-B14F-4D97-AF65-F5344CB8AC3E}">
        <p14:creationId xmlns:p14="http://schemas.microsoft.com/office/powerpoint/2010/main" val="31174633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xStyles>
    <p:titleStyle>
      <a:lvl1pPr algn="l" defTabSz="457200" rtl="0" eaLnBrk="1" latinLnBrk="0" hangingPunct="1">
        <a:spcBef>
          <a:spcPct val="0"/>
        </a:spcBef>
        <a:buNone/>
        <a:defRPr sz="4400" kern="1200">
          <a:solidFill>
            <a:schemeClr val="bg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336000" y="188640"/>
            <a:ext cx="10758149" cy="720000"/>
          </a:xfrm>
          <a:prstGeom prst="rect">
            <a:avLst/>
          </a:prstGeom>
        </p:spPr>
        <p:txBody>
          <a:bodyPr vert="horz" lIns="91440" tIns="45720" rIns="91440" bIns="45720" rtlCol="0" anchor="ctr">
            <a:noAutofit/>
          </a:bodyPr>
          <a:lstStyle/>
          <a:p>
            <a:r>
              <a:rPr lang="es-ES"/>
              <a:t>Haga clic para modificar el estilo de título del patrón</a:t>
            </a:r>
            <a:endParaRPr lang="es-CL"/>
          </a:p>
        </p:txBody>
      </p:sp>
      <p:sp>
        <p:nvSpPr>
          <p:cNvPr id="3" name="2 Marcador de texto"/>
          <p:cNvSpPr>
            <a:spLocks noGrp="1"/>
          </p:cNvSpPr>
          <p:nvPr>
            <p:ph type="body" idx="1"/>
          </p:nvPr>
        </p:nvSpPr>
        <p:spPr>
          <a:xfrm>
            <a:off x="336000" y="1135095"/>
            <a:ext cx="11520000" cy="467017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pic>
        <p:nvPicPr>
          <p:cNvPr id="8" name="Imagen 7">
            <a:extLst>
              <a:ext uri="{FF2B5EF4-FFF2-40B4-BE49-F238E27FC236}">
                <a16:creationId xmlns:a16="http://schemas.microsoft.com/office/drawing/2014/main" id="{679EA060-4BE0-4C01-A250-BD9D26FDFA76}"/>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1094149" y="188639"/>
            <a:ext cx="1027536" cy="864097"/>
          </a:xfrm>
          <a:prstGeom prst="rect">
            <a:avLst/>
          </a:prstGeom>
        </p:spPr>
      </p:pic>
    </p:spTree>
    <p:extLst>
      <p:ext uri="{BB962C8B-B14F-4D97-AF65-F5344CB8AC3E}">
        <p14:creationId xmlns:p14="http://schemas.microsoft.com/office/powerpoint/2010/main" val="238656512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81" r:id="rId6"/>
  </p:sldLayoutIdLst>
  <p:hf hdr="0" ftr="0" dt="0"/>
  <p:txStyles>
    <p:titleStyle>
      <a:lvl1pPr algn="l" defTabSz="914400" rtl="0" eaLnBrk="1" latinLnBrk="0" hangingPunct="1">
        <a:spcBef>
          <a:spcPct val="0"/>
        </a:spcBef>
        <a:buNone/>
        <a:defRPr sz="28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ítulo 8">
            <a:extLst>
              <a:ext uri="{FF2B5EF4-FFF2-40B4-BE49-F238E27FC236}">
                <a16:creationId xmlns:a16="http://schemas.microsoft.com/office/drawing/2014/main" id="{B3A7AA5E-639E-42D6-BC5C-D3F801BD91EB}"/>
              </a:ext>
            </a:extLst>
          </p:cNvPr>
          <p:cNvSpPr txBox="1">
            <a:spLocks/>
          </p:cNvSpPr>
          <p:nvPr/>
        </p:nvSpPr>
        <p:spPr>
          <a:xfrm>
            <a:off x="213462" y="5041532"/>
            <a:ext cx="11766014" cy="852494"/>
          </a:xfrm>
          <a:prstGeom prst="rect">
            <a:avLst/>
          </a:prstGeom>
        </p:spPr>
        <p:txBody>
          <a:bodyPr vert="horz" lIns="91440" tIns="45720" rIns="91440" bIns="45720" rtlCol="0" anchor="b">
            <a:noAutofit/>
          </a:bodyPr>
          <a:lstStyle>
            <a:lvl1pPr algn="ctr" defTabSz="914400" rtl="0" eaLnBrk="1" latinLnBrk="0" hangingPunct="1">
              <a:spcBef>
                <a:spcPct val="0"/>
              </a:spcBef>
              <a:buNone/>
              <a:defRPr sz="6000" b="1" kern="1200">
                <a:solidFill>
                  <a:schemeClr val="tx1"/>
                </a:solidFill>
                <a:latin typeface="+mj-lt"/>
                <a:ea typeface="+mj-ea"/>
                <a:cs typeface="+mj-cs"/>
              </a:defRPr>
            </a:lvl1pPr>
          </a:lstStyle>
          <a:p>
            <a:endParaRPr lang="es-CL" sz="1800">
              <a:solidFill>
                <a:schemeClr val="accent2">
                  <a:lumMod val="75000"/>
                </a:schemeClr>
              </a:solidFill>
            </a:endParaRPr>
          </a:p>
        </p:txBody>
      </p:sp>
      <p:pic>
        <p:nvPicPr>
          <p:cNvPr id="10" name="Imagen 9">
            <a:extLst>
              <a:ext uri="{FF2B5EF4-FFF2-40B4-BE49-F238E27FC236}">
                <a16:creationId xmlns:a16="http://schemas.microsoft.com/office/drawing/2014/main" id="{99DC39DD-F2F7-F573-9ECF-FE5F0E5D293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308592" cy="5236083"/>
          </a:xfrm>
          <a:prstGeom prst="rect">
            <a:avLst/>
          </a:prstGeom>
        </p:spPr>
      </p:pic>
      <p:pic>
        <p:nvPicPr>
          <p:cNvPr id="19" name="Imagen 18">
            <a:extLst>
              <a:ext uri="{FF2B5EF4-FFF2-40B4-BE49-F238E27FC236}">
                <a16:creationId xmlns:a16="http://schemas.microsoft.com/office/drawing/2014/main" id="{203F641A-665E-0D57-A1E4-9CCDBAAB3B22}"/>
              </a:ext>
            </a:extLst>
          </p:cNvPr>
          <p:cNvPicPr>
            <a:picLocks noChangeAspect="1"/>
          </p:cNvPicPr>
          <p:nvPr/>
        </p:nvPicPr>
        <p:blipFill rotWithShape="1">
          <a:blip r:embed="rId4"/>
          <a:srcRect l="955" t="6530" r="9116" b="37847"/>
          <a:stretch/>
        </p:blipFill>
        <p:spPr>
          <a:xfrm>
            <a:off x="0" y="6200057"/>
            <a:ext cx="12192000" cy="657943"/>
          </a:xfrm>
          <a:prstGeom prst="rect">
            <a:avLst/>
          </a:prstGeom>
        </p:spPr>
      </p:pic>
      <p:sp>
        <p:nvSpPr>
          <p:cNvPr id="20" name="Título 1">
            <a:extLst>
              <a:ext uri="{FF2B5EF4-FFF2-40B4-BE49-F238E27FC236}">
                <a16:creationId xmlns:a16="http://schemas.microsoft.com/office/drawing/2014/main" id="{04CA9D74-5C40-A8CC-9A32-B8B71D4E8567}"/>
              </a:ext>
            </a:extLst>
          </p:cNvPr>
          <p:cNvSpPr>
            <a:spLocks noGrp="1"/>
          </p:cNvSpPr>
          <p:nvPr>
            <p:ph type="title"/>
          </p:nvPr>
        </p:nvSpPr>
        <p:spPr>
          <a:xfrm>
            <a:off x="4400550" y="6030809"/>
            <a:ext cx="7724775" cy="996437"/>
          </a:xfrm>
        </p:spPr>
        <p:txBody>
          <a:bodyPr>
            <a:noAutofit/>
          </a:bodyPr>
          <a:lstStyle/>
          <a:p>
            <a:pPr algn="r"/>
            <a:r>
              <a:rPr lang="es-CL">
                <a:solidFill>
                  <a:schemeClr val="bg1"/>
                </a:solidFill>
                <a:latin typeface="Abadi" panose="020B0604020104020204" pitchFamily="34" charset="0"/>
              </a:rPr>
              <a:t>Ficha postulación Fondos Interdisciplinarios</a:t>
            </a:r>
          </a:p>
        </p:txBody>
      </p:sp>
      <p:pic>
        <p:nvPicPr>
          <p:cNvPr id="4" name="Imagen 3" descr="Logotipo, nombre de la empresa&#10;&#10;Descripción generada automáticamente">
            <a:extLst>
              <a:ext uri="{FF2B5EF4-FFF2-40B4-BE49-F238E27FC236}">
                <a16:creationId xmlns:a16="http://schemas.microsoft.com/office/drawing/2014/main" id="{08E0C58F-D646-3864-E3CF-5F72E338DC0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364356" y="810958"/>
            <a:ext cx="5236083" cy="5236083"/>
          </a:xfrm>
          <a:prstGeom prst="rect">
            <a:avLst/>
          </a:prstGeom>
        </p:spPr>
      </p:pic>
    </p:spTree>
    <p:extLst>
      <p:ext uri="{BB962C8B-B14F-4D97-AF65-F5344CB8AC3E}">
        <p14:creationId xmlns:p14="http://schemas.microsoft.com/office/powerpoint/2010/main" val="2108645153"/>
      </p:ext>
    </p:extLst>
  </p:cSld>
  <p:clrMapOvr>
    <a:masterClrMapping/>
  </p:clrMapOvr>
  <p:transition spd="med">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68783A5-94F0-8905-747D-DDDFB66BED94}"/>
              </a:ext>
            </a:extLst>
          </p:cNvPr>
          <p:cNvSpPr>
            <a:spLocks noGrp="1"/>
          </p:cNvSpPr>
          <p:nvPr>
            <p:ph type="title"/>
          </p:nvPr>
        </p:nvSpPr>
        <p:spPr>
          <a:xfrm>
            <a:off x="35668" y="0"/>
            <a:ext cx="10972800" cy="966336"/>
          </a:xfrm>
        </p:spPr>
        <p:txBody>
          <a:bodyPr/>
          <a:lstStyle/>
          <a:p>
            <a:r>
              <a:rPr lang="es-CL">
                <a:solidFill>
                  <a:schemeClr val="bg1"/>
                </a:solidFill>
                <a:latin typeface="Abadi" panose="020B0604020104020204" pitchFamily="34" charset="0"/>
              </a:rPr>
              <a:t>Contribución </a:t>
            </a:r>
            <a:r>
              <a:rPr lang="es-CL">
                <a:latin typeface="Abadi" panose="020B0604020104020204" pitchFamily="34" charset="0"/>
              </a:rPr>
              <a:t>Externa</a:t>
            </a:r>
            <a:r>
              <a:rPr lang="es-CL">
                <a:solidFill>
                  <a:schemeClr val="bg1"/>
                </a:solidFill>
                <a:latin typeface="Abadi" panose="020B0604020104020204" pitchFamily="34" charset="0"/>
              </a:rPr>
              <a:t> </a:t>
            </a:r>
            <a:endParaRPr lang="es-CL">
              <a:latin typeface="Abadi" panose="020B0604020104020204" pitchFamily="34" charset="0"/>
            </a:endParaRPr>
          </a:p>
        </p:txBody>
      </p:sp>
      <p:graphicFrame>
        <p:nvGraphicFramePr>
          <p:cNvPr id="4" name="Tabla 4">
            <a:extLst>
              <a:ext uri="{FF2B5EF4-FFF2-40B4-BE49-F238E27FC236}">
                <a16:creationId xmlns:a16="http://schemas.microsoft.com/office/drawing/2014/main" id="{812EB454-E0A8-AD3B-1209-E3F28AEBC3F7}"/>
              </a:ext>
            </a:extLst>
          </p:cNvPr>
          <p:cNvGraphicFramePr>
            <a:graphicFrameLocks noGrp="1"/>
          </p:cNvGraphicFramePr>
          <p:nvPr>
            <p:ph idx="1"/>
            <p:extLst>
              <p:ext uri="{D42A27DB-BD31-4B8C-83A1-F6EECF244321}">
                <p14:modId xmlns:p14="http://schemas.microsoft.com/office/powerpoint/2010/main" val="1627012508"/>
              </p:ext>
            </p:extLst>
          </p:nvPr>
        </p:nvGraphicFramePr>
        <p:xfrm>
          <a:off x="672269" y="1620672"/>
          <a:ext cx="10847462" cy="4382809"/>
        </p:xfrm>
        <a:graphic>
          <a:graphicData uri="http://schemas.openxmlformats.org/drawingml/2006/table">
            <a:tbl>
              <a:tblPr firstRow="1" bandRow="1">
                <a:tableStyleId>{5DA37D80-6434-44D0-A028-1B22A696006F}</a:tableStyleId>
              </a:tblPr>
              <a:tblGrid>
                <a:gridCol w="3042303">
                  <a:extLst>
                    <a:ext uri="{9D8B030D-6E8A-4147-A177-3AD203B41FA5}">
                      <a16:colId xmlns:a16="http://schemas.microsoft.com/office/drawing/2014/main" val="602907411"/>
                    </a:ext>
                  </a:extLst>
                </a:gridCol>
                <a:gridCol w="7805159">
                  <a:extLst>
                    <a:ext uri="{9D8B030D-6E8A-4147-A177-3AD203B41FA5}">
                      <a16:colId xmlns:a16="http://schemas.microsoft.com/office/drawing/2014/main" val="2067276597"/>
                    </a:ext>
                  </a:extLst>
                </a:gridCol>
              </a:tblGrid>
              <a:tr h="1040642">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s-CL" sz="1800" b="1" kern="1200" dirty="0">
                          <a:solidFill>
                            <a:schemeClr val="accent2">
                              <a:lumMod val="75000"/>
                            </a:schemeClr>
                          </a:solidFill>
                          <a:latin typeface="Abadi" panose="020B0604020104020204" pitchFamily="34" charset="0"/>
                          <a:ea typeface="+mn-ea"/>
                          <a:cs typeface="+mn-cs"/>
                        </a:rPr>
                        <a:t>Descripción del mecanismo formal   a través del que se entregarán los resultados del proyecto a la contra parte del entorno.</a:t>
                      </a:r>
                    </a:p>
                  </a:txBody>
                  <a:tcPr/>
                </a:tc>
                <a:tc>
                  <a:txBody>
                    <a:bodyPr/>
                    <a:lstStyle/>
                    <a:p>
                      <a:pPr marL="44450" marR="0" lvl="0" indent="0" algn="just" rtl="0">
                        <a:spcBef>
                          <a:spcPts val="0"/>
                        </a:spcBef>
                        <a:spcAft>
                          <a:spcPts val="0"/>
                        </a:spcAft>
                        <a:buClr>
                          <a:schemeClr val="dk1"/>
                        </a:buClr>
                        <a:buSzPts val="1100"/>
                        <a:buFont typeface="Calibri"/>
                        <a:buNone/>
                      </a:pPr>
                      <a:r>
                        <a:rPr lang="es-CL" sz="1200" b="0" dirty="0"/>
                        <a:t> </a:t>
                      </a:r>
                    </a:p>
                  </a:txBody>
                  <a:tcPr/>
                </a:tc>
                <a:extLst>
                  <a:ext uri="{0D108BD9-81ED-4DB2-BD59-A6C34878D82A}">
                    <a16:rowId xmlns:a16="http://schemas.microsoft.com/office/drawing/2014/main" val="3749529098"/>
                  </a:ext>
                </a:extLst>
              </a:tr>
              <a:tr h="1146411">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s-CL" sz="1800" b="1" kern="1200" dirty="0">
                          <a:solidFill>
                            <a:schemeClr val="accent2">
                              <a:lumMod val="75000"/>
                            </a:schemeClr>
                          </a:solidFill>
                          <a:latin typeface="Abadi" panose="020B0604020104020204" pitchFamily="34" charset="0"/>
                          <a:ea typeface="+mn-ea"/>
                          <a:cs typeface="+mn-cs"/>
                        </a:rPr>
                        <a:t>Descripción de productos que se entregará al socio comunitario</a:t>
                      </a:r>
                    </a:p>
                    <a:p>
                      <a:endParaRPr lang="es-CL" sz="1800" dirty="0">
                        <a:latin typeface="Abadi" panose="020B0604020104020204" pitchFamily="34" charset="0"/>
                      </a:endParaRPr>
                    </a:p>
                  </a:txBody>
                  <a:tcPr/>
                </a:tc>
                <a:tc>
                  <a:txBody>
                    <a:bodyPr/>
                    <a:lstStyle/>
                    <a:p>
                      <a:pPr marL="171450" indent="-171450">
                        <a:buFontTx/>
                        <a:buChar char="-"/>
                      </a:pPr>
                      <a:endParaRPr lang="es-CL" sz="1200" dirty="0">
                        <a:solidFill>
                          <a:schemeClr val="tx1"/>
                        </a:solidFill>
                      </a:endParaRPr>
                    </a:p>
                  </a:txBody>
                  <a:tcPr/>
                </a:tc>
                <a:extLst>
                  <a:ext uri="{0D108BD9-81ED-4DB2-BD59-A6C34878D82A}">
                    <a16:rowId xmlns:a16="http://schemas.microsoft.com/office/drawing/2014/main" val="1028437936"/>
                  </a:ext>
                </a:extLst>
              </a:tr>
              <a:tr h="1731049">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s-MX" sz="1800" b="1" kern="1200" dirty="0">
                          <a:solidFill>
                            <a:schemeClr val="accent2">
                              <a:lumMod val="75000"/>
                            </a:schemeClr>
                          </a:solidFill>
                          <a:latin typeface="Abadi" panose="020B0604020104020204" pitchFamily="34" charset="0"/>
                          <a:ea typeface="+mn-ea"/>
                          <a:cs typeface="+mn-cs"/>
                        </a:rPr>
                        <a:t>Describe mecanismo de Evaluación de impacto/contribución externa en este proyecto</a:t>
                      </a:r>
                      <a:endParaRPr lang="es-CL" sz="1800" dirty="0">
                        <a:latin typeface="Abadi" panose="020B0604020104020204" pitchFamily="34" charset="0"/>
                      </a:endParaRPr>
                    </a:p>
                  </a:txBody>
                  <a:tcPr/>
                </a:tc>
                <a:tc>
                  <a:txBody>
                    <a:bodyPr/>
                    <a:lstStyle/>
                    <a:p>
                      <a:endParaRPr lang="es-CL" sz="1200" b="1" dirty="0">
                        <a:solidFill>
                          <a:srgbClr val="FF0000"/>
                        </a:solidFill>
                      </a:endParaRPr>
                    </a:p>
                  </a:txBody>
                  <a:tcPr/>
                </a:tc>
                <a:extLst>
                  <a:ext uri="{0D108BD9-81ED-4DB2-BD59-A6C34878D82A}">
                    <a16:rowId xmlns:a16="http://schemas.microsoft.com/office/drawing/2014/main" val="3008632787"/>
                  </a:ext>
                </a:extLst>
              </a:tr>
            </a:tbl>
          </a:graphicData>
        </a:graphic>
      </p:graphicFrame>
    </p:spTree>
    <p:extLst>
      <p:ext uri="{BB962C8B-B14F-4D97-AF65-F5344CB8AC3E}">
        <p14:creationId xmlns:p14="http://schemas.microsoft.com/office/powerpoint/2010/main" val="2519707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B2EB747-1310-45A1-89C4-C2B6026EF7FE}"/>
              </a:ext>
            </a:extLst>
          </p:cNvPr>
          <p:cNvSpPr>
            <a:spLocks noGrp="1"/>
          </p:cNvSpPr>
          <p:nvPr>
            <p:ph type="title"/>
          </p:nvPr>
        </p:nvSpPr>
        <p:spPr>
          <a:xfrm>
            <a:off x="0" y="0"/>
            <a:ext cx="10972800" cy="966336"/>
          </a:xfrm>
        </p:spPr>
        <p:txBody>
          <a:bodyPr/>
          <a:lstStyle/>
          <a:p>
            <a:r>
              <a:rPr lang="es-CL">
                <a:latin typeface="Abadi" panose="020B0604020104020204" pitchFamily="34" charset="0"/>
              </a:rPr>
              <a:t>Ingresos Esperados del Proyecto</a:t>
            </a:r>
          </a:p>
        </p:txBody>
      </p:sp>
      <p:graphicFrame>
        <p:nvGraphicFramePr>
          <p:cNvPr id="4" name="Marcador de contenido 3">
            <a:extLst>
              <a:ext uri="{FF2B5EF4-FFF2-40B4-BE49-F238E27FC236}">
                <a16:creationId xmlns:a16="http://schemas.microsoft.com/office/drawing/2014/main" id="{97B4EC65-E76C-426E-9488-063DFF1E9C8D}"/>
              </a:ext>
            </a:extLst>
          </p:cNvPr>
          <p:cNvGraphicFramePr>
            <a:graphicFrameLocks noGrp="1"/>
          </p:cNvGraphicFramePr>
          <p:nvPr>
            <p:ph idx="1"/>
            <p:extLst>
              <p:ext uri="{D42A27DB-BD31-4B8C-83A1-F6EECF244321}">
                <p14:modId xmlns:p14="http://schemas.microsoft.com/office/powerpoint/2010/main" val="2434270203"/>
              </p:ext>
            </p:extLst>
          </p:nvPr>
        </p:nvGraphicFramePr>
        <p:xfrm>
          <a:off x="609600" y="3150270"/>
          <a:ext cx="10972800" cy="1740410"/>
        </p:xfrm>
        <a:graphic>
          <a:graphicData uri="http://schemas.openxmlformats.org/drawingml/2006/table">
            <a:tbl>
              <a:tblPr firstRow="1" firstCol="1" bandRow="1">
                <a:tableStyleId>{21E4AEA4-8DFA-4A89-87EB-49C32662AFE0}</a:tableStyleId>
              </a:tblPr>
              <a:tblGrid>
                <a:gridCol w="7650236">
                  <a:extLst>
                    <a:ext uri="{9D8B030D-6E8A-4147-A177-3AD203B41FA5}">
                      <a16:colId xmlns:a16="http://schemas.microsoft.com/office/drawing/2014/main" val="1887024502"/>
                    </a:ext>
                  </a:extLst>
                </a:gridCol>
                <a:gridCol w="3322564">
                  <a:extLst>
                    <a:ext uri="{9D8B030D-6E8A-4147-A177-3AD203B41FA5}">
                      <a16:colId xmlns:a16="http://schemas.microsoft.com/office/drawing/2014/main" val="1344574016"/>
                    </a:ext>
                  </a:extLst>
                </a:gridCol>
              </a:tblGrid>
              <a:tr h="0">
                <a:tc>
                  <a:txBody>
                    <a:bodyPr/>
                    <a:lstStyle/>
                    <a:p>
                      <a:pPr>
                        <a:lnSpc>
                          <a:spcPct val="107000"/>
                        </a:lnSpc>
                        <a:spcAft>
                          <a:spcPts val="0"/>
                        </a:spcAft>
                      </a:pPr>
                      <a:r>
                        <a:rPr lang="es-ES" sz="4000">
                          <a:effectLst/>
                          <a:latin typeface="Abadi" panose="020B0604020104020204" pitchFamily="34" charset="0"/>
                        </a:rPr>
                        <a:t>TOTAL PROYECTO</a:t>
                      </a:r>
                      <a:endParaRPr lang="es-CL" sz="3600">
                        <a:effectLst/>
                        <a:latin typeface="Abadi" panose="020B0604020104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endParaRPr lang="es-CL" sz="3600" dirty="0">
                        <a:effectLst/>
                        <a:latin typeface="Abadi" panose="020B0604020104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94771"/>
                  </a:ext>
                </a:extLst>
              </a:tr>
              <a:tr h="0">
                <a:tc>
                  <a:txBody>
                    <a:bodyPr/>
                    <a:lstStyle/>
                    <a:p>
                      <a:pPr>
                        <a:lnSpc>
                          <a:spcPct val="107000"/>
                        </a:lnSpc>
                        <a:spcAft>
                          <a:spcPts val="0"/>
                        </a:spcAft>
                      </a:pPr>
                      <a:r>
                        <a:rPr lang="es-ES" sz="2400">
                          <a:effectLst/>
                          <a:latin typeface="Abadi" panose="020B0604020104020204" pitchFamily="34" charset="0"/>
                        </a:rPr>
                        <a:t>Monto Solicitado a este Fondo Concursable </a:t>
                      </a:r>
                      <a:endParaRPr lang="es-CL" sz="2000">
                        <a:effectLst/>
                        <a:latin typeface="Abadi" panose="020B0604020104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endParaRPr lang="es-CL" sz="2000" dirty="0">
                        <a:effectLst/>
                        <a:latin typeface="Abadi" panose="020B0604020104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92102203"/>
                  </a:ext>
                </a:extLst>
              </a:tr>
              <a:tr h="0">
                <a:tc>
                  <a:txBody>
                    <a:bodyPr/>
                    <a:lstStyle/>
                    <a:p>
                      <a:pPr>
                        <a:lnSpc>
                          <a:spcPct val="107000"/>
                        </a:lnSpc>
                        <a:spcAft>
                          <a:spcPts val="0"/>
                        </a:spcAft>
                      </a:pPr>
                      <a:r>
                        <a:rPr lang="es-ES" sz="2400">
                          <a:effectLst/>
                          <a:latin typeface="Abadi" panose="020B0604020104020204" pitchFamily="34" charset="0"/>
                        </a:rPr>
                        <a:t>Aportes externos (en dinero):</a:t>
                      </a:r>
                      <a:endParaRPr lang="es-CL" sz="2000">
                        <a:effectLst/>
                        <a:latin typeface="Abadi" panose="020B0604020104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endParaRPr lang="es-CL" sz="2000" dirty="0">
                        <a:effectLst/>
                        <a:latin typeface="Abadi" panose="020B0604020104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03040581"/>
                  </a:ext>
                </a:extLst>
              </a:tr>
              <a:tr h="0">
                <a:tc>
                  <a:txBody>
                    <a:bodyPr/>
                    <a:lstStyle/>
                    <a:p>
                      <a:pPr>
                        <a:lnSpc>
                          <a:spcPct val="107000"/>
                        </a:lnSpc>
                        <a:spcAft>
                          <a:spcPts val="0"/>
                        </a:spcAft>
                      </a:pPr>
                      <a:r>
                        <a:rPr lang="es-ES" sz="2400">
                          <a:effectLst/>
                          <a:latin typeface="Abadi" panose="020B0604020104020204" pitchFamily="34" charset="0"/>
                        </a:rPr>
                        <a:t>Aportes externos (valorizados):</a:t>
                      </a:r>
                      <a:endParaRPr lang="es-CL" sz="2000">
                        <a:effectLst/>
                        <a:latin typeface="Abadi" panose="020B0604020104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endParaRPr lang="es-CL" sz="2000" dirty="0">
                        <a:effectLst/>
                        <a:latin typeface="Abadi" panose="020B0604020104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32402401"/>
                  </a:ext>
                </a:extLst>
              </a:tr>
            </a:tbl>
          </a:graphicData>
        </a:graphic>
      </p:graphicFrame>
      <p:sp>
        <p:nvSpPr>
          <p:cNvPr id="3" name="CuadroTexto 2">
            <a:extLst>
              <a:ext uri="{FF2B5EF4-FFF2-40B4-BE49-F238E27FC236}">
                <a16:creationId xmlns:a16="http://schemas.microsoft.com/office/drawing/2014/main" id="{0A394001-9F01-B083-5014-CD320E366709}"/>
              </a:ext>
            </a:extLst>
          </p:cNvPr>
          <p:cNvSpPr txBox="1"/>
          <p:nvPr/>
        </p:nvSpPr>
        <p:spPr>
          <a:xfrm>
            <a:off x="365359" y="5948945"/>
            <a:ext cx="10242082" cy="830997"/>
          </a:xfrm>
          <a:prstGeom prst="rect">
            <a:avLst/>
          </a:prstGeom>
          <a:noFill/>
        </p:spPr>
        <p:txBody>
          <a:bodyPr wrap="square" rtlCol="0">
            <a:spAutoFit/>
          </a:bodyPr>
          <a:lstStyle/>
          <a:p>
            <a:pPr algn="ctr"/>
            <a:r>
              <a:rPr lang="es-CL" sz="1200">
                <a:solidFill>
                  <a:srgbClr val="FF0000"/>
                </a:solidFill>
                <a:latin typeface="Abadi" panose="020B0604020104020204" pitchFamily="34" charset="0"/>
              </a:rPr>
              <a:t>IMPORTANTE: </a:t>
            </a:r>
            <a:r>
              <a:rPr lang="es-ES" sz="1200">
                <a:solidFill>
                  <a:srgbClr val="FF0000"/>
                </a:solidFill>
                <a:latin typeface="Abadi" panose="020B0604020104020204" pitchFamily="34" charset="0"/>
              </a:rPr>
              <a:t>Presupuesto según carreras involucradas: Postulación de una única carrera: 800.000 brutos. Postulación de dos carreras: 1.500.000 - 2.500.000 brutos. Postulación de tres o más carreras: 2.000.000 - 3.500.000 brutos. *Los montos finales de asignación dependerán de la naturaleza del proyecto y serán consensuados con los equipos de proyectos. *No es posible traspasar recursos para el siguiente semestre académico, ni para el desarrollo de otras actividades de la carrera o facultad. Los fondos asignados a través de Fondos Concursables serán de carácter no reembolsable.</a:t>
            </a:r>
          </a:p>
        </p:txBody>
      </p:sp>
    </p:spTree>
    <p:extLst>
      <p:ext uri="{BB962C8B-B14F-4D97-AF65-F5344CB8AC3E}">
        <p14:creationId xmlns:p14="http://schemas.microsoft.com/office/powerpoint/2010/main" val="10037306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CF07A1-E619-45F2-8089-B354C4FD2250}"/>
              </a:ext>
            </a:extLst>
          </p:cNvPr>
          <p:cNvSpPr>
            <a:spLocks noGrp="1"/>
          </p:cNvSpPr>
          <p:nvPr>
            <p:ph type="title"/>
          </p:nvPr>
        </p:nvSpPr>
        <p:spPr>
          <a:xfrm>
            <a:off x="0" y="0"/>
            <a:ext cx="10972800" cy="966336"/>
          </a:xfrm>
        </p:spPr>
        <p:txBody>
          <a:bodyPr/>
          <a:lstStyle/>
          <a:p>
            <a:r>
              <a:rPr lang="es-CL">
                <a:latin typeface="Abadi" panose="020B0604020104020204" pitchFamily="34" charset="0"/>
              </a:rPr>
              <a:t>Estructura de Gastos del Proyecto</a:t>
            </a:r>
          </a:p>
        </p:txBody>
      </p:sp>
      <p:sp>
        <p:nvSpPr>
          <p:cNvPr id="5" name="CuadroTexto 4">
            <a:extLst>
              <a:ext uri="{FF2B5EF4-FFF2-40B4-BE49-F238E27FC236}">
                <a16:creationId xmlns:a16="http://schemas.microsoft.com/office/drawing/2014/main" id="{194C17E0-5413-49E6-9D62-F0FD8B05A701}"/>
              </a:ext>
            </a:extLst>
          </p:cNvPr>
          <p:cNvSpPr txBox="1"/>
          <p:nvPr/>
        </p:nvSpPr>
        <p:spPr>
          <a:xfrm>
            <a:off x="632791" y="5903244"/>
            <a:ext cx="11065565" cy="646331"/>
          </a:xfrm>
          <a:prstGeom prst="rect">
            <a:avLst/>
          </a:prstGeom>
          <a:noFill/>
        </p:spPr>
        <p:txBody>
          <a:bodyPr wrap="square" rtlCol="0">
            <a:spAutoFit/>
          </a:bodyPr>
          <a:lstStyle/>
          <a:p>
            <a:pPr algn="ctr"/>
            <a:r>
              <a:rPr lang="es-CL" sz="1200" dirty="0">
                <a:solidFill>
                  <a:srgbClr val="FF0000"/>
                </a:solidFill>
                <a:latin typeface="Abadi" panose="020B0604020104020204" pitchFamily="34" charset="0"/>
              </a:rPr>
              <a:t>IMPORTANTE / </a:t>
            </a:r>
            <a:r>
              <a:rPr lang="es-ES" sz="1200" dirty="0">
                <a:solidFill>
                  <a:srgbClr val="FF0000"/>
                </a:solidFill>
                <a:latin typeface="Abadi" panose="020B0604020104020204" pitchFamily="34" charset="0"/>
              </a:rPr>
              <a:t>No se financiarán: Viajes al extranjero. Equipamiento/ Infraestructura y mobiliario (CAPEX). Productos a proveedores no sustentables. Sobresueldos docentes regulares. Arriendo de espacios físicos. Suscripciones o membresías. </a:t>
            </a:r>
            <a:r>
              <a:rPr lang="es-CL" sz="1200" dirty="0">
                <a:solidFill>
                  <a:srgbClr val="FF0000"/>
                </a:solidFill>
                <a:latin typeface="Abadi" panose="020B0604020104020204" pitchFamily="34" charset="0"/>
              </a:rPr>
              <a:t>En la columna “Solicitado a FFCC debe poner lo que está pidiendo a la UNAB a través de este fondo. En la columna “Aporte Externo” debe poner el valor en dinero o valorizado que será puesto por personas u organizaciones externas a la UNAB.</a:t>
            </a:r>
          </a:p>
        </p:txBody>
      </p:sp>
      <p:graphicFrame>
        <p:nvGraphicFramePr>
          <p:cNvPr id="3" name="Tabla 2">
            <a:extLst>
              <a:ext uri="{FF2B5EF4-FFF2-40B4-BE49-F238E27FC236}">
                <a16:creationId xmlns:a16="http://schemas.microsoft.com/office/drawing/2014/main" id="{A873F4EC-04F5-D6D2-ECFE-5C316A3C4A2C}"/>
              </a:ext>
            </a:extLst>
          </p:cNvPr>
          <p:cNvGraphicFramePr>
            <a:graphicFrameLocks noGrp="1"/>
          </p:cNvGraphicFramePr>
          <p:nvPr>
            <p:extLst>
              <p:ext uri="{D42A27DB-BD31-4B8C-83A1-F6EECF244321}">
                <p14:modId xmlns:p14="http://schemas.microsoft.com/office/powerpoint/2010/main" val="2751579793"/>
              </p:ext>
            </p:extLst>
          </p:nvPr>
        </p:nvGraphicFramePr>
        <p:xfrm>
          <a:off x="632792" y="1833423"/>
          <a:ext cx="10972799" cy="3089950"/>
        </p:xfrm>
        <a:graphic>
          <a:graphicData uri="http://schemas.openxmlformats.org/drawingml/2006/table">
            <a:tbl>
              <a:tblPr firstRow="1" bandRow="1">
                <a:tableStyleId>{21E4AEA4-8DFA-4A89-87EB-49C32662AFE0}</a:tableStyleId>
              </a:tblPr>
              <a:tblGrid>
                <a:gridCol w="2967045">
                  <a:extLst>
                    <a:ext uri="{9D8B030D-6E8A-4147-A177-3AD203B41FA5}">
                      <a16:colId xmlns:a16="http://schemas.microsoft.com/office/drawing/2014/main" val="306748636"/>
                    </a:ext>
                  </a:extLst>
                </a:gridCol>
                <a:gridCol w="1314541">
                  <a:extLst>
                    <a:ext uri="{9D8B030D-6E8A-4147-A177-3AD203B41FA5}">
                      <a16:colId xmlns:a16="http://schemas.microsoft.com/office/drawing/2014/main" val="1452600936"/>
                    </a:ext>
                  </a:extLst>
                </a:gridCol>
                <a:gridCol w="1650309">
                  <a:extLst>
                    <a:ext uri="{9D8B030D-6E8A-4147-A177-3AD203B41FA5}">
                      <a16:colId xmlns:a16="http://schemas.microsoft.com/office/drawing/2014/main" val="1411690469"/>
                    </a:ext>
                  </a:extLst>
                </a:gridCol>
                <a:gridCol w="1476939">
                  <a:extLst>
                    <a:ext uri="{9D8B030D-6E8A-4147-A177-3AD203B41FA5}">
                      <a16:colId xmlns:a16="http://schemas.microsoft.com/office/drawing/2014/main" val="3166899334"/>
                    </a:ext>
                  </a:extLst>
                </a:gridCol>
                <a:gridCol w="3563965">
                  <a:extLst>
                    <a:ext uri="{9D8B030D-6E8A-4147-A177-3AD203B41FA5}">
                      <a16:colId xmlns:a16="http://schemas.microsoft.com/office/drawing/2014/main" val="3768919827"/>
                    </a:ext>
                  </a:extLst>
                </a:gridCol>
              </a:tblGrid>
              <a:tr h="442789">
                <a:tc>
                  <a:txBody>
                    <a:bodyPr/>
                    <a:lstStyle/>
                    <a:p>
                      <a:r>
                        <a:rPr lang="es-ES" sz="1100" kern="100" dirty="0">
                          <a:effectLst/>
                          <a:latin typeface="Abadi" panose="020B0604020104020204" pitchFamily="34" charset="0"/>
                        </a:rPr>
                        <a:t>Tipo de gasto</a:t>
                      </a:r>
                      <a:endParaRPr lang="es-CL" sz="1400" kern="100" dirty="0">
                        <a:effectLst/>
                        <a:latin typeface="Abadi" panose="020B0604020104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s-ES" sz="1100" kern="100">
                          <a:effectLst/>
                          <a:latin typeface="Abadi" panose="020B0604020104020204" pitchFamily="34" charset="0"/>
                        </a:rPr>
                        <a:t>Cantidad</a:t>
                      </a:r>
                      <a:endParaRPr lang="es-CL" sz="1400" kern="100">
                        <a:effectLst/>
                        <a:latin typeface="Abadi" panose="020B0604020104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s-ES" sz="1100" kern="100">
                          <a:effectLst/>
                          <a:latin typeface="Abadi" panose="020B0604020104020204" pitchFamily="34" charset="0"/>
                        </a:rPr>
                        <a:t>Solicitado a FFCC</a:t>
                      </a:r>
                      <a:endParaRPr lang="es-CL" sz="1400" kern="100">
                        <a:effectLst/>
                        <a:latin typeface="Abadi" panose="020B0604020104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s-ES" sz="1100" kern="100">
                          <a:effectLst/>
                          <a:latin typeface="Abadi" panose="020B0604020104020204" pitchFamily="34" charset="0"/>
                        </a:rPr>
                        <a:t>Aporte Externo</a:t>
                      </a:r>
                      <a:endParaRPr lang="es-CL" sz="1400" kern="100">
                        <a:effectLst/>
                        <a:latin typeface="Abadi" panose="020B0604020104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s-ES" sz="1400" kern="100" dirty="0">
                          <a:effectLst/>
                          <a:latin typeface="Abadi" panose="020B0604020104020204" pitchFamily="34" charset="0"/>
                          <a:ea typeface="Calibri" panose="020F0502020204030204" pitchFamily="34" charset="0"/>
                          <a:cs typeface="Arial" panose="020B0604020202020204" pitchFamily="34" charset="0"/>
                        </a:rPr>
                        <a:t>OBSERVACIONES</a:t>
                      </a:r>
                      <a:endParaRPr lang="es-CL" sz="1400" kern="100" dirty="0">
                        <a:effectLst/>
                        <a:latin typeface="Abadi" panose="020B0604020104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132152960"/>
                  </a:ext>
                </a:extLst>
              </a:tr>
              <a:tr h="240651">
                <a:tc>
                  <a:txBody>
                    <a:bodyPr/>
                    <a:lstStyle/>
                    <a:p>
                      <a:pPr>
                        <a:lnSpc>
                          <a:spcPct val="107000"/>
                        </a:lnSpc>
                        <a:spcAft>
                          <a:spcPts val="800"/>
                        </a:spcAft>
                      </a:pPr>
                      <a:endParaRPr lang="es-CL" sz="1100" kern="100" dirty="0">
                        <a:effectLst/>
                        <a:latin typeface="+mj-lt"/>
                        <a:ea typeface="Calibri" panose="020F0502020204030204" pitchFamily="34" charset="0"/>
                        <a:cs typeface="Arial" panose="020B0604020202020204" pitchFamily="34" charset="0"/>
                      </a:endParaRPr>
                    </a:p>
                  </a:txBody>
                  <a:tcPr marL="68580" marR="68580" marT="0" marB="0"/>
                </a:tc>
                <a:tc>
                  <a:txBody>
                    <a:bodyPr/>
                    <a:lstStyle/>
                    <a:p>
                      <a:endParaRPr lang="es-CL" sz="1100" kern="100" dirty="0">
                        <a:effectLst/>
                        <a:latin typeface="+mj-lt"/>
                        <a:cs typeface="Arial" panose="020B0604020202020204" pitchFamily="34" charset="0"/>
                      </a:endParaRPr>
                    </a:p>
                  </a:txBody>
                  <a:tcPr marL="68580" marR="68580" marT="0" marB="0"/>
                </a:tc>
                <a:tc>
                  <a:txBody>
                    <a:bodyPr/>
                    <a:lstStyle/>
                    <a:p>
                      <a:endParaRPr lang="es-CL" sz="1100" kern="100" dirty="0">
                        <a:effectLst/>
                        <a:latin typeface="+mj-lt"/>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endParaRPr lang="es-CL" sz="1100" kern="100" dirty="0">
                        <a:effectLst/>
                        <a:latin typeface="+mj-lt"/>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endParaRPr lang="es-CL" sz="1400" kern="100" dirty="0">
                        <a:effectLst/>
                        <a:latin typeface="Abadi" panose="020B0604020104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040741321"/>
                  </a:ext>
                </a:extLst>
              </a:tr>
              <a:tr h="240651">
                <a:tc>
                  <a:txBody>
                    <a:bodyPr/>
                    <a:lstStyle/>
                    <a:p>
                      <a:pPr>
                        <a:lnSpc>
                          <a:spcPct val="107000"/>
                        </a:lnSpc>
                        <a:spcAft>
                          <a:spcPts val="800"/>
                        </a:spcAft>
                      </a:pPr>
                      <a:endParaRPr lang="es-CL" sz="1100" kern="100" dirty="0">
                        <a:effectLst/>
                        <a:latin typeface="+mj-lt"/>
                        <a:ea typeface="Calibri" panose="020F0502020204030204" pitchFamily="34" charset="0"/>
                        <a:cs typeface="Arial" panose="020B0604020202020204" pitchFamily="34" charset="0"/>
                      </a:endParaRPr>
                    </a:p>
                  </a:txBody>
                  <a:tcPr marL="68580" marR="68580" marT="0" marB="0"/>
                </a:tc>
                <a:tc>
                  <a:txBody>
                    <a:bodyPr/>
                    <a:lstStyle/>
                    <a:p>
                      <a:endParaRPr lang="es-CL" sz="1100" kern="100" dirty="0">
                        <a:effectLst/>
                        <a:latin typeface="+mj-lt"/>
                        <a:cs typeface="Arial" panose="020B0604020202020204" pitchFamily="34" charset="0"/>
                      </a:endParaRPr>
                    </a:p>
                  </a:txBody>
                  <a:tcPr marL="68580" marR="68580" marT="0" marB="0"/>
                </a:tc>
                <a:tc>
                  <a:txBody>
                    <a:bodyPr/>
                    <a:lstStyle/>
                    <a:p>
                      <a:endParaRPr lang="es-CL" sz="1100" kern="100" dirty="0">
                        <a:effectLst/>
                        <a:latin typeface="+mj-lt"/>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endParaRPr lang="es-CL" sz="1100" kern="100" dirty="0">
                        <a:effectLst/>
                        <a:latin typeface="+mj-lt"/>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endParaRPr lang="es-CL" sz="1400" kern="100" dirty="0">
                        <a:effectLst/>
                        <a:latin typeface="Abadi" panose="020B0604020104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666750192"/>
                  </a:ext>
                </a:extLst>
              </a:tr>
              <a:tr h="240651">
                <a:tc>
                  <a:txBody>
                    <a:bodyPr/>
                    <a:lstStyle/>
                    <a:p>
                      <a:pPr>
                        <a:lnSpc>
                          <a:spcPct val="107000"/>
                        </a:lnSpc>
                        <a:spcAft>
                          <a:spcPts val="800"/>
                        </a:spcAft>
                      </a:pPr>
                      <a:endParaRPr lang="es-CL" sz="1100" kern="100" dirty="0">
                        <a:effectLst/>
                        <a:latin typeface="+mj-lt"/>
                        <a:ea typeface="Calibri" panose="020F0502020204030204" pitchFamily="34" charset="0"/>
                        <a:cs typeface="Arial" panose="020B0604020202020204" pitchFamily="34" charset="0"/>
                      </a:endParaRPr>
                    </a:p>
                  </a:txBody>
                  <a:tcPr marL="68580" marR="68580" marT="0" marB="0"/>
                </a:tc>
                <a:tc>
                  <a:txBody>
                    <a:bodyPr/>
                    <a:lstStyle/>
                    <a:p>
                      <a:endParaRPr lang="es-CL" sz="1100" kern="100" dirty="0">
                        <a:effectLst/>
                        <a:latin typeface="+mj-lt"/>
                        <a:cs typeface="Arial" panose="020B0604020202020204" pitchFamily="34" charset="0"/>
                      </a:endParaRPr>
                    </a:p>
                  </a:txBody>
                  <a:tcPr marL="68580" marR="68580" marT="0" marB="0"/>
                </a:tc>
                <a:tc>
                  <a:txBody>
                    <a:bodyPr/>
                    <a:lstStyle/>
                    <a:p>
                      <a:endParaRPr lang="es-CL" sz="1100" kern="100" dirty="0">
                        <a:effectLst/>
                        <a:latin typeface="+mj-lt"/>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endParaRPr lang="es-CL" sz="1100" kern="100" dirty="0">
                        <a:effectLst/>
                        <a:latin typeface="+mj-lt"/>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endParaRPr lang="es-CL" sz="1400" kern="100" dirty="0">
                        <a:effectLst/>
                        <a:latin typeface="Abadi" panose="020B0604020104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624732821"/>
                  </a:ext>
                </a:extLst>
              </a:tr>
              <a:tr h="240651">
                <a:tc>
                  <a:txBody>
                    <a:bodyPr/>
                    <a:lstStyle/>
                    <a:p>
                      <a:pPr>
                        <a:lnSpc>
                          <a:spcPct val="107000"/>
                        </a:lnSpc>
                        <a:spcAft>
                          <a:spcPts val="800"/>
                        </a:spcAft>
                      </a:pPr>
                      <a:endParaRPr lang="es-CL" sz="1100" kern="100" dirty="0">
                        <a:effectLst/>
                        <a:latin typeface="+mj-lt"/>
                        <a:ea typeface="Calibri" panose="020F0502020204030204" pitchFamily="34" charset="0"/>
                        <a:cs typeface="Arial" panose="020B0604020202020204" pitchFamily="34" charset="0"/>
                      </a:endParaRPr>
                    </a:p>
                  </a:txBody>
                  <a:tcPr marL="68580" marR="68580" marT="0" marB="0"/>
                </a:tc>
                <a:tc>
                  <a:txBody>
                    <a:bodyPr/>
                    <a:lstStyle/>
                    <a:p>
                      <a:endParaRPr lang="es-CL" sz="1100" kern="100" dirty="0">
                        <a:effectLst/>
                        <a:latin typeface="+mj-lt"/>
                        <a:cs typeface="Arial" panose="020B0604020202020204" pitchFamily="34" charset="0"/>
                      </a:endParaRPr>
                    </a:p>
                  </a:txBody>
                  <a:tcPr marL="68580" marR="68580" marT="0" marB="0"/>
                </a:tc>
                <a:tc>
                  <a:txBody>
                    <a:bodyPr/>
                    <a:lstStyle/>
                    <a:p>
                      <a:endParaRPr lang="es-CL" sz="1100" kern="100" dirty="0">
                        <a:effectLst/>
                        <a:latin typeface="+mj-lt"/>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endParaRPr lang="es-CL" sz="1100" kern="100" dirty="0">
                        <a:effectLst/>
                        <a:latin typeface="+mj-lt"/>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endParaRPr lang="es-CL" sz="1400" kern="100" dirty="0">
                        <a:effectLst/>
                        <a:latin typeface="Abadi" panose="020B0604020104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074792206"/>
                  </a:ext>
                </a:extLst>
              </a:tr>
              <a:tr h="240651">
                <a:tc>
                  <a:txBody>
                    <a:bodyPr/>
                    <a:lstStyle/>
                    <a:p>
                      <a:pPr>
                        <a:lnSpc>
                          <a:spcPct val="107000"/>
                        </a:lnSpc>
                        <a:spcAft>
                          <a:spcPts val="800"/>
                        </a:spcAft>
                      </a:pPr>
                      <a:endParaRPr lang="es-CL" sz="1100" kern="100" dirty="0">
                        <a:effectLst/>
                        <a:latin typeface="+mj-lt"/>
                        <a:ea typeface="Calibri" panose="020F0502020204030204" pitchFamily="34" charset="0"/>
                        <a:cs typeface="Arial" panose="020B0604020202020204" pitchFamily="34" charset="0"/>
                      </a:endParaRPr>
                    </a:p>
                  </a:txBody>
                  <a:tcPr marL="68580" marR="68580" marT="0" marB="0"/>
                </a:tc>
                <a:tc>
                  <a:txBody>
                    <a:bodyPr/>
                    <a:lstStyle/>
                    <a:p>
                      <a:endParaRPr lang="es-CL" sz="1100" kern="100" dirty="0">
                        <a:effectLst/>
                        <a:latin typeface="+mj-lt"/>
                        <a:cs typeface="Arial" panose="020B0604020202020204" pitchFamily="34" charset="0"/>
                      </a:endParaRPr>
                    </a:p>
                  </a:txBody>
                  <a:tcPr marL="68580" marR="68580" marT="0" marB="0"/>
                </a:tc>
                <a:tc>
                  <a:txBody>
                    <a:bodyPr/>
                    <a:lstStyle/>
                    <a:p>
                      <a:endParaRPr lang="es-CL" sz="1100" kern="100" dirty="0">
                        <a:effectLst/>
                        <a:latin typeface="+mj-lt"/>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endParaRPr lang="es-CL" sz="1100" kern="100" dirty="0">
                        <a:effectLst/>
                        <a:latin typeface="+mj-lt"/>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endParaRPr lang="es-CL" sz="1400" kern="100" dirty="0">
                        <a:effectLst/>
                        <a:latin typeface="Abadi" panose="020B0604020104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188380839"/>
                  </a:ext>
                </a:extLst>
              </a:tr>
              <a:tr h="240651">
                <a:tc>
                  <a:txBody>
                    <a:bodyPr/>
                    <a:lstStyle/>
                    <a:p>
                      <a:pPr>
                        <a:lnSpc>
                          <a:spcPct val="107000"/>
                        </a:lnSpc>
                        <a:spcAft>
                          <a:spcPts val="800"/>
                        </a:spcAft>
                      </a:pPr>
                      <a:endParaRPr lang="es-CL" sz="1100" kern="100" dirty="0">
                        <a:effectLst/>
                        <a:latin typeface="+mj-lt"/>
                        <a:ea typeface="Calibri" panose="020F0502020204030204" pitchFamily="34" charset="0"/>
                        <a:cs typeface="Arial" panose="020B0604020202020204" pitchFamily="34" charset="0"/>
                      </a:endParaRPr>
                    </a:p>
                  </a:txBody>
                  <a:tcPr marL="68580" marR="68580" marT="0" marB="0"/>
                </a:tc>
                <a:tc>
                  <a:txBody>
                    <a:bodyPr/>
                    <a:lstStyle/>
                    <a:p>
                      <a:endParaRPr lang="es-CL" sz="1100" kern="100" dirty="0">
                        <a:effectLst/>
                        <a:latin typeface="+mj-lt"/>
                        <a:cs typeface="Arial" panose="020B0604020202020204" pitchFamily="34" charset="0"/>
                      </a:endParaRPr>
                    </a:p>
                  </a:txBody>
                  <a:tcPr marL="68580" marR="68580" marT="0" marB="0"/>
                </a:tc>
                <a:tc>
                  <a:txBody>
                    <a:bodyPr/>
                    <a:lstStyle/>
                    <a:p>
                      <a:endParaRPr lang="es-CL" sz="1100" kern="100" dirty="0">
                        <a:effectLst/>
                        <a:latin typeface="+mj-lt"/>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endParaRPr lang="es-CL" sz="1100" kern="100" dirty="0">
                        <a:effectLst/>
                        <a:latin typeface="+mj-lt"/>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endParaRPr lang="es-CL" sz="1400" kern="100" dirty="0">
                        <a:effectLst/>
                        <a:latin typeface="Abadi" panose="020B0604020104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151114940"/>
                  </a:ext>
                </a:extLst>
              </a:tr>
              <a:tr h="240651">
                <a:tc>
                  <a:txBody>
                    <a:bodyPr/>
                    <a:lstStyle/>
                    <a:p>
                      <a:pPr>
                        <a:lnSpc>
                          <a:spcPct val="107000"/>
                        </a:lnSpc>
                        <a:spcAft>
                          <a:spcPts val="800"/>
                        </a:spcAft>
                      </a:pPr>
                      <a:endParaRPr lang="es-CL" sz="1100" kern="100" dirty="0">
                        <a:effectLst/>
                        <a:latin typeface="+mj-lt"/>
                        <a:ea typeface="Calibri" panose="020F0502020204030204" pitchFamily="34" charset="0"/>
                        <a:cs typeface="Arial" panose="020B0604020202020204" pitchFamily="34" charset="0"/>
                      </a:endParaRPr>
                    </a:p>
                  </a:txBody>
                  <a:tcPr marL="68580" marR="68580" marT="0" marB="0"/>
                </a:tc>
                <a:tc>
                  <a:txBody>
                    <a:bodyPr/>
                    <a:lstStyle/>
                    <a:p>
                      <a:endParaRPr lang="es-CL" sz="1100" kern="100" dirty="0">
                        <a:effectLst/>
                        <a:latin typeface="+mj-lt"/>
                        <a:cs typeface="Arial" panose="020B0604020202020204" pitchFamily="34" charset="0"/>
                      </a:endParaRPr>
                    </a:p>
                  </a:txBody>
                  <a:tcPr marL="68580" marR="68580" marT="0" marB="0"/>
                </a:tc>
                <a:tc>
                  <a:txBody>
                    <a:bodyPr/>
                    <a:lstStyle/>
                    <a:p>
                      <a:endParaRPr lang="es-CL" sz="1100" kern="100" dirty="0">
                        <a:effectLst/>
                        <a:latin typeface="+mj-lt"/>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endParaRPr lang="es-CL" sz="1100" kern="100" dirty="0">
                        <a:effectLst/>
                        <a:latin typeface="+mj-lt"/>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endParaRPr lang="es-CL" sz="1400" kern="100" dirty="0">
                        <a:effectLst/>
                        <a:latin typeface="Abadi" panose="020B0604020104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226751622"/>
                  </a:ext>
                </a:extLst>
              </a:tr>
              <a:tr h="240651">
                <a:tc>
                  <a:txBody>
                    <a:bodyPr/>
                    <a:lstStyle/>
                    <a:p>
                      <a:pPr>
                        <a:lnSpc>
                          <a:spcPct val="107000"/>
                        </a:lnSpc>
                        <a:spcAft>
                          <a:spcPts val="800"/>
                        </a:spcAft>
                      </a:pPr>
                      <a:endParaRPr lang="es-CL" sz="1100" kern="100" dirty="0">
                        <a:effectLst/>
                        <a:latin typeface="+mj-lt"/>
                        <a:ea typeface="Calibri" panose="020F0502020204030204" pitchFamily="34" charset="0"/>
                        <a:cs typeface="Arial" panose="020B0604020202020204" pitchFamily="34" charset="0"/>
                      </a:endParaRPr>
                    </a:p>
                  </a:txBody>
                  <a:tcPr marL="68580" marR="68580" marT="0" marB="0"/>
                </a:tc>
                <a:tc>
                  <a:txBody>
                    <a:bodyPr/>
                    <a:lstStyle/>
                    <a:p>
                      <a:endParaRPr lang="es-CL" sz="1100" kern="100" dirty="0">
                        <a:effectLst/>
                        <a:latin typeface="+mj-lt"/>
                        <a:cs typeface="Arial" panose="020B0604020202020204" pitchFamily="34" charset="0"/>
                      </a:endParaRPr>
                    </a:p>
                  </a:txBody>
                  <a:tcPr marL="68580" marR="68580" marT="0" marB="0"/>
                </a:tc>
                <a:tc>
                  <a:txBody>
                    <a:bodyPr/>
                    <a:lstStyle/>
                    <a:p>
                      <a:endParaRPr lang="es-CL" sz="1100" kern="100" dirty="0">
                        <a:effectLst/>
                        <a:latin typeface="+mj-lt"/>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endParaRPr lang="es-CL" sz="1100" kern="100" dirty="0">
                        <a:effectLst/>
                        <a:latin typeface="+mj-lt"/>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endParaRPr lang="es-CL" sz="1400" kern="100" dirty="0">
                        <a:effectLst/>
                        <a:latin typeface="Abadi" panose="020B0604020104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894141470"/>
                  </a:ext>
                </a:extLst>
              </a:tr>
              <a:tr h="240651">
                <a:tc>
                  <a:txBody>
                    <a:bodyPr/>
                    <a:lstStyle/>
                    <a:p>
                      <a:pPr>
                        <a:lnSpc>
                          <a:spcPct val="107000"/>
                        </a:lnSpc>
                        <a:spcAft>
                          <a:spcPts val="800"/>
                        </a:spcAft>
                      </a:pPr>
                      <a:endParaRPr lang="es-CL" sz="1100" kern="100" dirty="0">
                        <a:effectLst/>
                        <a:latin typeface="+mj-lt"/>
                        <a:ea typeface="Calibri" panose="020F0502020204030204" pitchFamily="34" charset="0"/>
                        <a:cs typeface="Arial" panose="020B0604020202020204" pitchFamily="34" charset="0"/>
                      </a:endParaRPr>
                    </a:p>
                  </a:txBody>
                  <a:tcPr marL="68580" marR="68580" marT="0" marB="0"/>
                </a:tc>
                <a:tc>
                  <a:txBody>
                    <a:bodyPr/>
                    <a:lstStyle/>
                    <a:p>
                      <a:endParaRPr lang="es-CL" sz="1100" kern="100" dirty="0">
                        <a:effectLst/>
                        <a:latin typeface="+mj-lt"/>
                        <a:cs typeface="Arial" panose="020B0604020202020204" pitchFamily="34" charset="0"/>
                      </a:endParaRPr>
                    </a:p>
                  </a:txBody>
                  <a:tcPr marL="68580" marR="68580" marT="0" marB="0"/>
                </a:tc>
                <a:tc>
                  <a:txBody>
                    <a:bodyPr/>
                    <a:lstStyle/>
                    <a:p>
                      <a:endParaRPr lang="es-CL" sz="1100" kern="100" dirty="0">
                        <a:effectLst/>
                        <a:latin typeface="+mj-lt"/>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endParaRPr lang="es-CL" sz="1100" kern="100" dirty="0">
                        <a:effectLst/>
                        <a:latin typeface="+mj-lt"/>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endParaRPr lang="es-CL" sz="1400" kern="100" dirty="0">
                        <a:effectLst/>
                        <a:latin typeface="Abadi" panose="020B0604020104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009821838"/>
                  </a:ext>
                </a:extLst>
              </a:tr>
              <a:tr h="240651">
                <a:tc>
                  <a:txBody>
                    <a:bodyPr/>
                    <a:lstStyle/>
                    <a:p>
                      <a:pPr>
                        <a:lnSpc>
                          <a:spcPct val="107000"/>
                        </a:lnSpc>
                        <a:spcAft>
                          <a:spcPts val="800"/>
                        </a:spcAft>
                      </a:pPr>
                      <a:endParaRPr lang="es-CL" sz="1100" kern="100" dirty="0">
                        <a:effectLst/>
                        <a:latin typeface="+mj-lt"/>
                        <a:ea typeface="Calibri" panose="020F0502020204030204" pitchFamily="34" charset="0"/>
                        <a:cs typeface="Arial" panose="020B0604020202020204" pitchFamily="34" charset="0"/>
                      </a:endParaRPr>
                    </a:p>
                  </a:txBody>
                  <a:tcPr marL="68580" marR="68580" marT="0" marB="0"/>
                </a:tc>
                <a:tc>
                  <a:txBody>
                    <a:bodyPr/>
                    <a:lstStyle/>
                    <a:p>
                      <a:endParaRPr lang="es-CL" sz="1100" kern="100" dirty="0">
                        <a:effectLst/>
                        <a:latin typeface="+mj-lt"/>
                        <a:cs typeface="Arial" panose="020B0604020202020204" pitchFamily="34" charset="0"/>
                      </a:endParaRPr>
                    </a:p>
                  </a:txBody>
                  <a:tcPr marL="68580" marR="68580" marT="0" marB="0"/>
                </a:tc>
                <a:tc>
                  <a:txBody>
                    <a:bodyPr/>
                    <a:lstStyle/>
                    <a:p>
                      <a:endParaRPr lang="es-CL" sz="1100" kern="100" dirty="0">
                        <a:effectLst/>
                        <a:latin typeface="+mj-lt"/>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endParaRPr lang="es-CL" sz="1100" kern="100" dirty="0">
                        <a:effectLst/>
                        <a:latin typeface="+mj-lt"/>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endParaRPr lang="es-CL" sz="1400" kern="100" dirty="0">
                        <a:effectLst/>
                        <a:latin typeface="Abadi" panose="020B0604020104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08831527"/>
                  </a:ext>
                </a:extLst>
              </a:tr>
              <a:tr h="240651">
                <a:tc>
                  <a:txBody>
                    <a:bodyPr/>
                    <a:lstStyle/>
                    <a:p>
                      <a:pPr>
                        <a:lnSpc>
                          <a:spcPct val="107000"/>
                        </a:lnSpc>
                        <a:spcAft>
                          <a:spcPts val="800"/>
                        </a:spcAft>
                      </a:pPr>
                      <a:endParaRPr lang="es-CL" sz="1100" kern="100" dirty="0">
                        <a:effectLst/>
                        <a:latin typeface="+mj-lt"/>
                        <a:ea typeface="Calibri" panose="020F0502020204030204" pitchFamily="34" charset="0"/>
                        <a:cs typeface="Arial" panose="020B0604020202020204" pitchFamily="34" charset="0"/>
                      </a:endParaRPr>
                    </a:p>
                  </a:txBody>
                  <a:tcPr marL="68580" marR="68580" marT="0" marB="0"/>
                </a:tc>
                <a:tc>
                  <a:txBody>
                    <a:bodyPr/>
                    <a:lstStyle/>
                    <a:p>
                      <a:endParaRPr lang="es-CL" sz="1100" kern="100" dirty="0">
                        <a:effectLst/>
                        <a:latin typeface="+mj-lt"/>
                        <a:cs typeface="Arial" panose="020B0604020202020204" pitchFamily="34" charset="0"/>
                      </a:endParaRPr>
                    </a:p>
                  </a:txBody>
                  <a:tcPr marL="68580" marR="68580" marT="0" marB="0"/>
                </a:tc>
                <a:tc>
                  <a:txBody>
                    <a:bodyPr/>
                    <a:lstStyle/>
                    <a:p>
                      <a:endParaRPr lang="es-CL" sz="1100" kern="100" dirty="0">
                        <a:effectLst/>
                        <a:latin typeface="+mj-lt"/>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endParaRPr lang="es-CL" sz="1100" kern="100" dirty="0">
                        <a:effectLst/>
                        <a:latin typeface="+mj-lt"/>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endParaRPr lang="es-CL" sz="1400" kern="100" dirty="0">
                        <a:effectLst/>
                        <a:latin typeface="Abadi" panose="020B0604020104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708564892"/>
                  </a:ext>
                </a:extLst>
              </a:tr>
            </a:tbl>
          </a:graphicData>
        </a:graphic>
      </p:graphicFrame>
    </p:spTree>
    <p:extLst>
      <p:ext uri="{BB962C8B-B14F-4D97-AF65-F5344CB8AC3E}">
        <p14:creationId xmlns:p14="http://schemas.microsoft.com/office/powerpoint/2010/main" val="1485900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4A75B2-7CF7-5228-3E06-5CF082F8CE1B}"/>
              </a:ext>
            </a:extLst>
          </p:cNvPr>
          <p:cNvSpPr>
            <a:spLocks noGrp="1"/>
          </p:cNvSpPr>
          <p:nvPr>
            <p:ph type="title"/>
          </p:nvPr>
        </p:nvSpPr>
        <p:spPr>
          <a:xfrm>
            <a:off x="0" y="23697"/>
            <a:ext cx="10972800" cy="937837"/>
          </a:xfrm>
        </p:spPr>
        <p:txBody>
          <a:bodyPr/>
          <a:lstStyle/>
          <a:p>
            <a:r>
              <a:rPr lang="es-CL" dirty="0">
                <a:solidFill>
                  <a:schemeClr val="bg1"/>
                </a:solidFill>
                <a:latin typeface="Abadi" panose="020B0604020104020204" pitchFamily="34" charset="0"/>
              </a:rPr>
              <a:t>INFORMACIÓN IMPORTANTE</a:t>
            </a:r>
            <a:endParaRPr lang="es-CL" dirty="0">
              <a:latin typeface="Abadi" panose="020B0604020104020204" pitchFamily="34" charset="0"/>
            </a:endParaRPr>
          </a:p>
        </p:txBody>
      </p:sp>
      <p:sp>
        <p:nvSpPr>
          <p:cNvPr id="5" name="Marcador de contenido 4">
            <a:extLst>
              <a:ext uri="{FF2B5EF4-FFF2-40B4-BE49-F238E27FC236}">
                <a16:creationId xmlns:a16="http://schemas.microsoft.com/office/drawing/2014/main" id="{E4DFA262-D81D-A061-23F4-86E52C47A5C7}"/>
              </a:ext>
            </a:extLst>
          </p:cNvPr>
          <p:cNvSpPr>
            <a:spLocks noGrp="1"/>
          </p:cNvSpPr>
          <p:nvPr>
            <p:ph idx="1"/>
          </p:nvPr>
        </p:nvSpPr>
        <p:spPr/>
        <p:txBody>
          <a:bodyPr>
            <a:normAutofit fontScale="92500" lnSpcReduction="10000"/>
          </a:bodyPr>
          <a:lstStyle/>
          <a:p>
            <a:pPr algn="just"/>
            <a:r>
              <a:rPr lang="es-CL" dirty="0"/>
              <a:t>Todos los apartados en este formulario deben estar completos al momento de postular.</a:t>
            </a:r>
          </a:p>
          <a:p>
            <a:pPr algn="just">
              <a:buFont typeface="Arial" panose="020B0604020202020204" pitchFamily="34" charset="0"/>
              <a:buChar char="•"/>
            </a:pPr>
            <a:r>
              <a:rPr lang="es-CL" dirty="0"/>
              <a:t>Toda la documentación debe ser enviada en un mismo correo electrónico. La falta de </a:t>
            </a:r>
            <a:r>
              <a:rPr lang="es-CL"/>
              <a:t>información y/o </a:t>
            </a:r>
            <a:r>
              <a:rPr lang="es-CL" dirty="0"/>
              <a:t>documentación dejará en estado no admisible la postulación.</a:t>
            </a:r>
          </a:p>
          <a:p>
            <a:pPr algn="just">
              <a:buFont typeface="Arial" panose="020B0604020202020204" pitchFamily="34" charset="0"/>
              <a:buChar char="•"/>
            </a:pPr>
            <a:r>
              <a:rPr lang="es-CL" dirty="0"/>
              <a:t>Si requiere retroalimentación para la postulación, esta debe ser solicitada con anterioridad al cierre del concurso, hasta el 17 de febrero 2025, tiempo suficiente que permita la corrección por parte del postulante.</a:t>
            </a:r>
          </a:p>
          <a:p>
            <a:pPr marL="0" indent="0" algn="just">
              <a:buNone/>
            </a:pPr>
            <a:endParaRPr lang="es-CL" dirty="0"/>
          </a:p>
          <a:p>
            <a:pPr marL="0" indent="0" algn="just">
              <a:buNone/>
            </a:pPr>
            <a:r>
              <a:rPr lang="es-CL" sz="1800" dirty="0">
                <a:solidFill>
                  <a:srgbClr val="FF0000"/>
                </a:solidFill>
              </a:rPr>
              <a:t>Nota: esta lamina debe ser eliminada antes del envío de la postulación.</a:t>
            </a:r>
          </a:p>
        </p:txBody>
      </p:sp>
    </p:spTree>
    <p:extLst>
      <p:ext uri="{BB962C8B-B14F-4D97-AF65-F5344CB8AC3E}">
        <p14:creationId xmlns:p14="http://schemas.microsoft.com/office/powerpoint/2010/main" val="394789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FC64AF-0413-1BF2-99E7-CDF471F0F000}"/>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FE40C91E-6888-DB7E-BA8E-E47EC97BD4D2}"/>
              </a:ext>
            </a:extLst>
          </p:cNvPr>
          <p:cNvSpPr>
            <a:spLocks noGrp="1"/>
          </p:cNvSpPr>
          <p:nvPr>
            <p:ph type="title"/>
          </p:nvPr>
        </p:nvSpPr>
        <p:spPr>
          <a:xfrm>
            <a:off x="0" y="23697"/>
            <a:ext cx="10972800" cy="937837"/>
          </a:xfrm>
        </p:spPr>
        <p:txBody>
          <a:bodyPr/>
          <a:lstStyle/>
          <a:p>
            <a:r>
              <a:rPr lang="es-CL">
                <a:solidFill>
                  <a:schemeClr val="bg1"/>
                </a:solidFill>
                <a:latin typeface="Abadi" panose="020B0604020104020204" pitchFamily="34" charset="0"/>
              </a:rPr>
              <a:t>Antecedentes Generales de la Actividad </a:t>
            </a:r>
            <a:endParaRPr lang="es-CL">
              <a:latin typeface="Abadi" panose="020B0604020104020204" pitchFamily="34" charset="0"/>
            </a:endParaRPr>
          </a:p>
        </p:txBody>
      </p:sp>
      <p:graphicFrame>
        <p:nvGraphicFramePr>
          <p:cNvPr id="4" name="Tabla 4">
            <a:extLst>
              <a:ext uri="{FF2B5EF4-FFF2-40B4-BE49-F238E27FC236}">
                <a16:creationId xmlns:a16="http://schemas.microsoft.com/office/drawing/2014/main" id="{17FB3591-A2C8-79CB-A51D-18C9A23C2FFF}"/>
              </a:ext>
            </a:extLst>
          </p:cNvPr>
          <p:cNvGraphicFramePr>
            <a:graphicFrameLocks noGrp="1"/>
          </p:cNvGraphicFramePr>
          <p:nvPr>
            <p:ph idx="1"/>
          </p:nvPr>
        </p:nvGraphicFramePr>
        <p:xfrm>
          <a:off x="534488" y="1314693"/>
          <a:ext cx="10972800" cy="4226486"/>
        </p:xfrm>
        <a:graphic>
          <a:graphicData uri="http://schemas.openxmlformats.org/drawingml/2006/table">
            <a:tbl>
              <a:tblPr firstRow="1" bandRow="1">
                <a:tableStyleId>{5DA37D80-6434-44D0-A028-1B22A696006F}</a:tableStyleId>
              </a:tblPr>
              <a:tblGrid>
                <a:gridCol w="3116366">
                  <a:extLst>
                    <a:ext uri="{9D8B030D-6E8A-4147-A177-3AD203B41FA5}">
                      <a16:colId xmlns:a16="http://schemas.microsoft.com/office/drawing/2014/main" val="1391147438"/>
                    </a:ext>
                  </a:extLst>
                </a:gridCol>
                <a:gridCol w="7856434">
                  <a:extLst>
                    <a:ext uri="{9D8B030D-6E8A-4147-A177-3AD203B41FA5}">
                      <a16:colId xmlns:a16="http://schemas.microsoft.com/office/drawing/2014/main" val="414990020"/>
                    </a:ext>
                  </a:extLst>
                </a:gridCol>
              </a:tblGrid>
              <a:tr h="652339">
                <a:tc>
                  <a:txBody>
                    <a:bodyPr/>
                    <a:lstStyle/>
                    <a:p>
                      <a:pPr marL="0" algn="l" defTabSz="457200" rtl="0" eaLnBrk="1" latinLnBrk="0" hangingPunct="1">
                        <a:lnSpc>
                          <a:spcPct val="100000"/>
                        </a:lnSpc>
                      </a:pPr>
                      <a:r>
                        <a:rPr lang="es-CL" sz="1400" b="1" kern="1200" dirty="0">
                          <a:solidFill>
                            <a:schemeClr val="accent2">
                              <a:lumMod val="75000"/>
                            </a:schemeClr>
                          </a:solidFill>
                          <a:latin typeface="Abadi" panose="020B0604020104020204" pitchFamily="34" charset="0"/>
                          <a:ea typeface="+mn-ea"/>
                          <a:cs typeface="+mn-cs"/>
                        </a:rPr>
                        <a:t>Nombre de la iniciativa</a:t>
                      </a:r>
                    </a:p>
                  </a:txBody>
                  <a:tcPr/>
                </a:tc>
                <a:tc>
                  <a:txBody>
                    <a:bodyPr/>
                    <a:lstStyle/>
                    <a:p>
                      <a:pPr algn="just"/>
                      <a:endParaRPr lang="es-CL" sz="1400" b="1" dirty="0">
                        <a:solidFill>
                          <a:schemeClr val="tx1"/>
                        </a:solidFill>
                      </a:endParaRPr>
                    </a:p>
                  </a:txBody>
                  <a:tcPr/>
                </a:tc>
                <a:extLst>
                  <a:ext uri="{0D108BD9-81ED-4DB2-BD59-A6C34878D82A}">
                    <a16:rowId xmlns:a16="http://schemas.microsoft.com/office/drawing/2014/main" val="2423943346"/>
                  </a:ext>
                </a:extLst>
              </a:tr>
              <a:tr h="883702">
                <a:tc>
                  <a:txBody>
                    <a:bodyPr/>
                    <a:lstStyle/>
                    <a:p>
                      <a:pPr>
                        <a:lnSpc>
                          <a:spcPct val="100000"/>
                        </a:lnSpc>
                      </a:pPr>
                      <a:r>
                        <a:rPr lang="es-CL" sz="1400" b="1" kern="1200" dirty="0">
                          <a:solidFill>
                            <a:schemeClr val="accent2">
                              <a:lumMod val="75000"/>
                            </a:schemeClr>
                          </a:solidFill>
                          <a:latin typeface="Abadi" panose="020B0604020104020204" pitchFamily="34" charset="0"/>
                          <a:ea typeface="+mn-ea"/>
                          <a:cs typeface="+mn-cs"/>
                        </a:rPr>
                        <a:t>Carrera(s) o Unidad(es) </a:t>
                      </a:r>
                    </a:p>
                  </a:txBody>
                  <a:tcPr/>
                </a:tc>
                <a:tc>
                  <a:txBody>
                    <a:bodyPr/>
                    <a:lstStyle/>
                    <a:p>
                      <a:endParaRPr lang="es-CL" sz="1400" dirty="0">
                        <a:solidFill>
                          <a:schemeClr val="tx1"/>
                        </a:solidFill>
                      </a:endParaRPr>
                    </a:p>
                  </a:txBody>
                  <a:tcPr/>
                </a:tc>
                <a:extLst>
                  <a:ext uri="{0D108BD9-81ED-4DB2-BD59-A6C34878D82A}">
                    <a16:rowId xmlns:a16="http://schemas.microsoft.com/office/drawing/2014/main" val="2723371884"/>
                  </a:ext>
                </a:extLst>
              </a:tr>
              <a:tr h="522912">
                <a:tc>
                  <a:txBody>
                    <a:bodyPr/>
                    <a:lstStyle/>
                    <a:p>
                      <a:pPr>
                        <a:lnSpc>
                          <a:spcPct val="100000"/>
                        </a:lnSpc>
                      </a:pPr>
                      <a:r>
                        <a:rPr lang="es-CL" sz="1400" b="1" kern="1200" dirty="0">
                          <a:solidFill>
                            <a:schemeClr val="accent2">
                              <a:lumMod val="75000"/>
                            </a:schemeClr>
                          </a:solidFill>
                          <a:latin typeface="Abadi" panose="020B0604020104020204" pitchFamily="34" charset="0"/>
                          <a:ea typeface="+mn-ea"/>
                          <a:cs typeface="+mn-cs"/>
                        </a:rPr>
                        <a:t>Facultad(es)</a:t>
                      </a:r>
                    </a:p>
                  </a:txBody>
                  <a:tcPr/>
                </a:tc>
                <a:tc>
                  <a:txBody>
                    <a:bodyPr/>
                    <a:lstStyle/>
                    <a:p>
                      <a:endParaRPr lang="es-CL" sz="1400" dirty="0"/>
                    </a:p>
                  </a:txBody>
                  <a:tcPr/>
                </a:tc>
                <a:extLst>
                  <a:ext uri="{0D108BD9-81ED-4DB2-BD59-A6C34878D82A}">
                    <a16:rowId xmlns:a16="http://schemas.microsoft.com/office/drawing/2014/main" val="1029886982"/>
                  </a:ext>
                </a:extLst>
              </a:tr>
              <a:tr h="473163">
                <a:tc>
                  <a:txBody>
                    <a:bodyPr/>
                    <a:lstStyle/>
                    <a:p>
                      <a:pPr>
                        <a:lnSpc>
                          <a:spcPct val="100000"/>
                        </a:lnSpc>
                      </a:pPr>
                      <a:r>
                        <a:rPr lang="es-CL" sz="1400" b="1" kern="1200">
                          <a:solidFill>
                            <a:schemeClr val="accent2">
                              <a:lumMod val="75000"/>
                            </a:schemeClr>
                          </a:solidFill>
                          <a:latin typeface="Abadi" panose="020B0604020104020204" pitchFamily="34" charset="0"/>
                          <a:ea typeface="+mn-ea"/>
                          <a:cs typeface="+mn-cs"/>
                        </a:rPr>
                        <a:t>Sede</a:t>
                      </a:r>
                    </a:p>
                  </a:txBody>
                  <a:tcPr/>
                </a:tc>
                <a:tc>
                  <a:txBody>
                    <a:bodyPr/>
                    <a:lstStyle/>
                    <a:p>
                      <a:endParaRPr lang="es-CL" sz="1400" dirty="0">
                        <a:solidFill>
                          <a:schemeClr val="tx1"/>
                        </a:solidFill>
                      </a:endParaRPr>
                    </a:p>
                  </a:txBody>
                  <a:tcPr/>
                </a:tc>
                <a:extLst>
                  <a:ext uri="{0D108BD9-81ED-4DB2-BD59-A6C34878D82A}">
                    <a16:rowId xmlns:a16="http://schemas.microsoft.com/office/drawing/2014/main" val="4239706749"/>
                  </a:ext>
                </a:extLst>
              </a:tr>
              <a:tr h="423440">
                <a:tc>
                  <a:txBody>
                    <a:bodyPr/>
                    <a:lstStyle/>
                    <a:p>
                      <a:pPr>
                        <a:lnSpc>
                          <a:spcPct val="100000"/>
                        </a:lnSpc>
                      </a:pPr>
                      <a:r>
                        <a:rPr lang="es-CL" sz="1400" b="1" kern="1200" dirty="0">
                          <a:solidFill>
                            <a:schemeClr val="accent2">
                              <a:lumMod val="75000"/>
                            </a:schemeClr>
                          </a:solidFill>
                          <a:latin typeface="Abadi" panose="020B0604020104020204" pitchFamily="34" charset="0"/>
                          <a:ea typeface="+mn-ea"/>
                          <a:cs typeface="+mn-cs"/>
                        </a:rPr>
                        <a:t>Fecha(s) de realización</a:t>
                      </a:r>
                    </a:p>
                  </a:txBody>
                  <a:tcPr/>
                </a:tc>
                <a:tc>
                  <a:txBody>
                    <a:bodyPr/>
                    <a:lstStyle/>
                    <a:p>
                      <a:endParaRPr lang="es-CL" sz="1400" dirty="0">
                        <a:solidFill>
                          <a:schemeClr val="tx1"/>
                        </a:solidFill>
                      </a:endParaRPr>
                    </a:p>
                  </a:txBody>
                  <a:tcPr/>
                </a:tc>
                <a:extLst>
                  <a:ext uri="{0D108BD9-81ED-4DB2-BD59-A6C34878D82A}">
                    <a16:rowId xmlns:a16="http://schemas.microsoft.com/office/drawing/2014/main" val="2818750783"/>
                  </a:ext>
                </a:extLst>
              </a:tr>
              <a:tr h="618591">
                <a:tc>
                  <a:txBody>
                    <a:bodyPr/>
                    <a:lstStyle/>
                    <a:p>
                      <a:pPr lvl="0">
                        <a:lnSpc>
                          <a:spcPct val="100000"/>
                        </a:lnSpc>
                      </a:pPr>
                      <a:r>
                        <a:rPr lang="es-CL" sz="1400" b="1" kern="1200" dirty="0">
                          <a:solidFill>
                            <a:schemeClr val="accent2">
                              <a:lumMod val="75000"/>
                            </a:schemeClr>
                          </a:solidFill>
                          <a:latin typeface="Abadi" panose="020B0604020104020204" pitchFamily="34" charset="0"/>
                          <a:ea typeface="+mn-ea"/>
                          <a:cs typeface="+mn-cs"/>
                        </a:rPr>
                        <a:t>Socio Comunitario </a:t>
                      </a:r>
                    </a:p>
                  </a:txBody>
                  <a:tcPr/>
                </a:tc>
                <a:tc>
                  <a:txBody>
                    <a:bodyPr/>
                    <a:lstStyle/>
                    <a:p>
                      <a:endParaRPr lang="es-CL" sz="1400" dirty="0"/>
                    </a:p>
                  </a:txBody>
                  <a:tcPr/>
                </a:tc>
                <a:extLst>
                  <a:ext uri="{0D108BD9-81ED-4DB2-BD59-A6C34878D82A}">
                    <a16:rowId xmlns:a16="http://schemas.microsoft.com/office/drawing/2014/main" val="3732203792"/>
                  </a:ext>
                </a:extLst>
              </a:tr>
              <a:tr h="652339">
                <a:tc>
                  <a:txBody>
                    <a:bodyPr/>
                    <a:lstStyle/>
                    <a:p>
                      <a:pPr lvl="0">
                        <a:lnSpc>
                          <a:spcPct val="100000"/>
                        </a:lnSpc>
                      </a:pPr>
                      <a:r>
                        <a:rPr lang="es-CL" sz="1400" b="1" kern="1200" dirty="0">
                          <a:solidFill>
                            <a:schemeClr val="accent2">
                              <a:lumMod val="75000"/>
                            </a:schemeClr>
                          </a:solidFill>
                          <a:latin typeface="Abadi" panose="020B0604020104020204" pitchFamily="34" charset="0"/>
                          <a:ea typeface="+mn-ea"/>
                          <a:cs typeface="+mn-cs"/>
                        </a:rPr>
                        <a:t>Datos de contacto Jefe de Proyecto </a:t>
                      </a:r>
                    </a:p>
                  </a:txBody>
                  <a:tcPr/>
                </a:tc>
                <a:tc>
                  <a:txBody>
                    <a:bodyPr/>
                    <a:lstStyle/>
                    <a:p>
                      <a:pPr marL="0" marR="0" lvl="0" indent="0" algn="l" rtl="0">
                        <a:spcBef>
                          <a:spcPts val="0"/>
                        </a:spcBef>
                        <a:spcAft>
                          <a:spcPts val="0"/>
                        </a:spcAft>
                        <a:buNone/>
                      </a:pPr>
                      <a:endParaRPr lang="es-CL" sz="1400" dirty="0"/>
                    </a:p>
                  </a:txBody>
                  <a:tcPr/>
                </a:tc>
                <a:extLst>
                  <a:ext uri="{0D108BD9-81ED-4DB2-BD59-A6C34878D82A}">
                    <a16:rowId xmlns:a16="http://schemas.microsoft.com/office/drawing/2014/main" val="1763920992"/>
                  </a:ext>
                </a:extLst>
              </a:tr>
            </a:tbl>
          </a:graphicData>
        </a:graphic>
      </p:graphicFrame>
    </p:spTree>
    <p:extLst>
      <p:ext uri="{BB962C8B-B14F-4D97-AF65-F5344CB8AC3E}">
        <p14:creationId xmlns:p14="http://schemas.microsoft.com/office/powerpoint/2010/main" val="1351093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3FDC23-AA4F-662D-B631-A0260A3F5701}"/>
              </a:ext>
            </a:extLst>
          </p:cNvPr>
          <p:cNvSpPr>
            <a:spLocks noGrp="1"/>
          </p:cNvSpPr>
          <p:nvPr>
            <p:ph type="title"/>
          </p:nvPr>
        </p:nvSpPr>
        <p:spPr>
          <a:xfrm>
            <a:off x="0" y="169021"/>
            <a:ext cx="10972800" cy="669010"/>
          </a:xfrm>
        </p:spPr>
        <p:txBody>
          <a:bodyPr>
            <a:noAutofit/>
          </a:bodyPr>
          <a:lstStyle/>
          <a:p>
            <a:r>
              <a:rPr lang="es-CL">
                <a:solidFill>
                  <a:schemeClr val="bg1"/>
                </a:solidFill>
                <a:latin typeface="Abadi" panose="020B0604020104020204" pitchFamily="34" charset="0"/>
              </a:rPr>
              <a:t>Contribución Interna </a:t>
            </a:r>
            <a:endParaRPr lang="es-CL">
              <a:latin typeface="Abadi" panose="020B0604020104020204" pitchFamily="34" charset="0"/>
            </a:endParaRPr>
          </a:p>
        </p:txBody>
      </p:sp>
      <p:graphicFrame>
        <p:nvGraphicFramePr>
          <p:cNvPr id="4" name="Tabla 4">
            <a:extLst>
              <a:ext uri="{FF2B5EF4-FFF2-40B4-BE49-F238E27FC236}">
                <a16:creationId xmlns:a16="http://schemas.microsoft.com/office/drawing/2014/main" id="{BA91919D-57C6-5BBF-268E-B1FE1D948449}"/>
              </a:ext>
            </a:extLst>
          </p:cNvPr>
          <p:cNvGraphicFramePr>
            <a:graphicFrameLocks noGrp="1"/>
          </p:cNvGraphicFramePr>
          <p:nvPr>
            <p:ph idx="1"/>
            <p:extLst>
              <p:ext uri="{D42A27DB-BD31-4B8C-83A1-F6EECF244321}">
                <p14:modId xmlns:p14="http://schemas.microsoft.com/office/powerpoint/2010/main" val="788009079"/>
              </p:ext>
            </p:extLst>
          </p:nvPr>
        </p:nvGraphicFramePr>
        <p:xfrm>
          <a:off x="551895" y="1346851"/>
          <a:ext cx="11289632" cy="1909916"/>
        </p:xfrm>
        <a:graphic>
          <a:graphicData uri="http://schemas.openxmlformats.org/drawingml/2006/table">
            <a:tbl>
              <a:tblPr firstRow="1" bandRow="1">
                <a:tableStyleId>{5DA37D80-6434-44D0-A028-1B22A696006F}</a:tableStyleId>
              </a:tblPr>
              <a:tblGrid>
                <a:gridCol w="2590800">
                  <a:extLst>
                    <a:ext uri="{9D8B030D-6E8A-4147-A177-3AD203B41FA5}">
                      <a16:colId xmlns:a16="http://schemas.microsoft.com/office/drawing/2014/main" val="911250954"/>
                    </a:ext>
                  </a:extLst>
                </a:gridCol>
                <a:gridCol w="8698832">
                  <a:extLst>
                    <a:ext uri="{9D8B030D-6E8A-4147-A177-3AD203B41FA5}">
                      <a16:colId xmlns:a16="http://schemas.microsoft.com/office/drawing/2014/main" val="1341819163"/>
                    </a:ext>
                  </a:extLst>
                </a:gridCol>
              </a:tblGrid>
              <a:tr h="843116">
                <a:tc>
                  <a:txBody>
                    <a:bodyPr/>
                    <a:lstStyle/>
                    <a:p>
                      <a:pPr>
                        <a:lnSpc>
                          <a:spcPct val="100000"/>
                        </a:lnSpc>
                      </a:pPr>
                      <a:r>
                        <a:rPr lang="es-MX" sz="1800" b="1" dirty="0">
                          <a:solidFill>
                            <a:srgbClr val="AC2335"/>
                          </a:solidFill>
                          <a:latin typeface="Abadi" panose="020B0604020104020204" pitchFamily="34" charset="0"/>
                        </a:rPr>
                        <a:t>Identifica la Contribución interna del proyecto </a:t>
                      </a:r>
                      <a:r>
                        <a:rPr lang="es-MX" sz="1400" b="1" dirty="0">
                          <a:solidFill>
                            <a:srgbClr val="AC2335"/>
                          </a:solidFill>
                          <a:latin typeface="Abadi" panose="020B0604020104020204" pitchFamily="34" charset="0"/>
                        </a:rPr>
                        <a:t>(contribución a estudiantes/docentes) </a:t>
                      </a:r>
                      <a:endParaRPr lang="es-CL" sz="1800" b="1" dirty="0">
                        <a:solidFill>
                          <a:srgbClr val="AC2335"/>
                        </a:solidFill>
                        <a:latin typeface="Abadi" panose="020B0604020104020204" pitchFamily="34" charset="0"/>
                      </a:endParaRPr>
                    </a:p>
                  </a:txBody>
                  <a:tcPr/>
                </a:tc>
                <a:tc>
                  <a:txBody>
                    <a:bodyPr/>
                    <a:lstStyle/>
                    <a:p>
                      <a:pPr marL="0" marR="0" lvl="0" indent="0" algn="l" rtl="0">
                        <a:spcBef>
                          <a:spcPts val="0"/>
                        </a:spcBef>
                        <a:spcAft>
                          <a:spcPts val="0"/>
                        </a:spcAft>
                        <a:buNone/>
                      </a:pPr>
                      <a:endParaRPr lang="es-CL" sz="1100" dirty="0"/>
                    </a:p>
                  </a:txBody>
                  <a:tcPr/>
                </a:tc>
                <a:extLst>
                  <a:ext uri="{0D108BD9-81ED-4DB2-BD59-A6C34878D82A}">
                    <a16:rowId xmlns:a16="http://schemas.microsoft.com/office/drawing/2014/main" val="2613952762"/>
                  </a:ext>
                </a:extLst>
              </a:tr>
              <a:tr h="843116">
                <a:tc>
                  <a:txBody>
                    <a:bodyPr/>
                    <a:lstStyle/>
                    <a:p>
                      <a:pPr>
                        <a:lnSpc>
                          <a:spcPct val="100000"/>
                        </a:lnSpc>
                      </a:pPr>
                      <a:r>
                        <a:rPr lang="es-CL" sz="1800" b="1" dirty="0">
                          <a:solidFill>
                            <a:srgbClr val="AC2335"/>
                          </a:solidFill>
                          <a:latin typeface="Abadi" panose="020B0604020104020204" pitchFamily="34" charset="0"/>
                        </a:rPr>
                        <a:t>Asignaturas</a:t>
                      </a:r>
                    </a:p>
                  </a:txBody>
                  <a:tcPr/>
                </a:tc>
                <a:tc>
                  <a:txBody>
                    <a:bodyPr/>
                    <a:lstStyle/>
                    <a:p>
                      <a:pPr marL="0" marR="0" lvl="0" indent="0" algn="l" rtl="0">
                        <a:spcBef>
                          <a:spcPts val="0"/>
                        </a:spcBef>
                        <a:spcAft>
                          <a:spcPts val="0"/>
                        </a:spcAft>
                        <a:buNone/>
                      </a:pPr>
                      <a:endParaRPr lang="es-CL" sz="1100" dirty="0"/>
                    </a:p>
                  </a:txBody>
                  <a:tcPr/>
                </a:tc>
                <a:extLst>
                  <a:ext uri="{0D108BD9-81ED-4DB2-BD59-A6C34878D82A}">
                    <a16:rowId xmlns:a16="http://schemas.microsoft.com/office/drawing/2014/main" val="426507246"/>
                  </a:ext>
                </a:extLst>
              </a:tr>
            </a:tbl>
          </a:graphicData>
        </a:graphic>
      </p:graphicFrame>
    </p:spTree>
    <p:extLst>
      <p:ext uri="{BB962C8B-B14F-4D97-AF65-F5344CB8AC3E}">
        <p14:creationId xmlns:p14="http://schemas.microsoft.com/office/powerpoint/2010/main" val="26332749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3FDC23-AA4F-662D-B631-A0260A3F5701}"/>
              </a:ext>
            </a:extLst>
          </p:cNvPr>
          <p:cNvSpPr>
            <a:spLocks noGrp="1"/>
          </p:cNvSpPr>
          <p:nvPr>
            <p:ph type="title"/>
          </p:nvPr>
        </p:nvSpPr>
        <p:spPr>
          <a:xfrm>
            <a:off x="0" y="169021"/>
            <a:ext cx="10972800" cy="669010"/>
          </a:xfrm>
        </p:spPr>
        <p:txBody>
          <a:bodyPr>
            <a:noAutofit/>
          </a:bodyPr>
          <a:lstStyle/>
          <a:p>
            <a:r>
              <a:rPr lang="es-CL">
                <a:solidFill>
                  <a:schemeClr val="bg1"/>
                </a:solidFill>
                <a:latin typeface="Abadi" panose="020B0604020104020204" pitchFamily="34" charset="0"/>
              </a:rPr>
              <a:t>Contribución Interna </a:t>
            </a:r>
            <a:endParaRPr lang="es-CL">
              <a:latin typeface="Abadi" panose="020B0604020104020204" pitchFamily="34" charset="0"/>
            </a:endParaRPr>
          </a:p>
        </p:txBody>
      </p:sp>
      <p:graphicFrame>
        <p:nvGraphicFramePr>
          <p:cNvPr id="4" name="Tabla 4">
            <a:extLst>
              <a:ext uri="{FF2B5EF4-FFF2-40B4-BE49-F238E27FC236}">
                <a16:creationId xmlns:a16="http://schemas.microsoft.com/office/drawing/2014/main" id="{BA91919D-57C6-5BBF-268E-B1FE1D948449}"/>
              </a:ext>
            </a:extLst>
          </p:cNvPr>
          <p:cNvGraphicFramePr>
            <a:graphicFrameLocks noGrp="1"/>
          </p:cNvGraphicFramePr>
          <p:nvPr>
            <p:ph idx="1"/>
            <p:extLst>
              <p:ext uri="{D42A27DB-BD31-4B8C-83A1-F6EECF244321}">
                <p14:modId xmlns:p14="http://schemas.microsoft.com/office/powerpoint/2010/main" val="1081188486"/>
              </p:ext>
            </p:extLst>
          </p:nvPr>
        </p:nvGraphicFramePr>
        <p:xfrm>
          <a:off x="551895" y="1262750"/>
          <a:ext cx="11289632" cy="2661936"/>
        </p:xfrm>
        <a:graphic>
          <a:graphicData uri="http://schemas.openxmlformats.org/drawingml/2006/table">
            <a:tbl>
              <a:tblPr firstRow="1" bandRow="1">
                <a:tableStyleId>{5DA37D80-6434-44D0-A028-1B22A696006F}</a:tableStyleId>
              </a:tblPr>
              <a:tblGrid>
                <a:gridCol w="2590800">
                  <a:extLst>
                    <a:ext uri="{9D8B030D-6E8A-4147-A177-3AD203B41FA5}">
                      <a16:colId xmlns:a16="http://schemas.microsoft.com/office/drawing/2014/main" val="911250954"/>
                    </a:ext>
                  </a:extLst>
                </a:gridCol>
                <a:gridCol w="8698832">
                  <a:extLst>
                    <a:ext uri="{9D8B030D-6E8A-4147-A177-3AD203B41FA5}">
                      <a16:colId xmlns:a16="http://schemas.microsoft.com/office/drawing/2014/main" val="1341819163"/>
                    </a:ext>
                  </a:extLst>
                </a:gridCol>
              </a:tblGrid>
              <a:tr h="833136">
                <a:tc>
                  <a:txBody>
                    <a:bodyPr/>
                    <a:lstStyle/>
                    <a:p>
                      <a:pPr>
                        <a:lnSpc>
                          <a:spcPct val="100000"/>
                        </a:lnSpc>
                      </a:pPr>
                      <a:r>
                        <a:rPr lang="es-CL" sz="1800" b="1" kern="1200">
                          <a:solidFill>
                            <a:srgbClr val="AC2335"/>
                          </a:solidFill>
                          <a:latin typeface="Abadi"/>
                          <a:ea typeface="+mn-ea"/>
                          <a:cs typeface="+mn-cs"/>
                        </a:rPr>
                        <a:t>Descripción de la actividad </a:t>
                      </a:r>
                      <a:endParaRPr lang="es-CL" sz="1800" b="1" kern="1200">
                        <a:solidFill>
                          <a:srgbClr val="AC2335"/>
                        </a:solidFill>
                        <a:latin typeface="Abadi" panose="020B0604020104020204" pitchFamily="34" charset="0"/>
                        <a:ea typeface="+mn-ea"/>
                        <a:cs typeface="+mn-cs"/>
                      </a:endParaRPr>
                    </a:p>
                  </a:txBody>
                  <a:tcPr/>
                </a:tc>
                <a:tc>
                  <a:txBody>
                    <a:bodyPr/>
                    <a:lstStyle/>
                    <a:p>
                      <a:pPr marL="0" marR="0" lvl="0" indent="0" algn="l" rtl="0">
                        <a:spcBef>
                          <a:spcPts val="0"/>
                        </a:spcBef>
                        <a:spcAft>
                          <a:spcPts val="0"/>
                        </a:spcAft>
                        <a:buNone/>
                      </a:pPr>
                      <a:endParaRPr lang="es-CL" sz="1000" b="0" dirty="0">
                        <a:solidFill>
                          <a:schemeClr val="dk1"/>
                        </a:solidFill>
                        <a:latin typeface="+mn-lt"/>
                        <a:ea typeface="Calibri"/>
                        <a:cs typeface="Calibri"/>
                        <a:sym typeface="Calibri"/>
                      </a:endParaRPr>
                    </a:p>
                  </a:txBody>
                  <a:tcPr/>
                </a:tc>
                <a:extLst>
                  <a:ext uri="{0D108BD9-81ED-4DB2-BD59-A6C34878D82A}">
                    <a16:rowId xmlns:a16="http://schemas.microsoft.com/office/drawing/2014/main" val="3075591770"/>
                  </a:ext>
                </a:extLst>
              </a:tr>
              <a:tr h="833136">
                <a:tc>
                  <a:txBody>
                    <a:bodyPr/>
                    <a:lstStyle/>
                    <a:p>
                      <a:pPr>
                        <a:lnSpc>
                          <a:spcPct val="100000"/>
                        </a:lnSpc>
                      </a:pPr>
                      <a:r>
                        <a:rPr lang="es-CL" sz="1800" b="1" dirty="0">
                          <a:solidFill>
                            <a:srgbClr val="AC2335"/>
                          </a:solidFill>
                          <a:latin typeface="Abadi"/>
                        </a:rPr>
                        <a:t>Número de estudiantes que cursan las asignaturas en la sede </a:t>
                      </a:r>
                      <a:endParaRPr lang="es-CL" sz="1800" b="1" dirty="0">
                        <a:solidFill>
                          <a:srgbClr val="AC2335"/>
                        </a:solidFill>
                        <a:latin typeface="Abadi" panose="020B0604020104020204" pitchFamily="34" charset="0"/>
                      </a:endParaRPr>
                    </a:p>
                  </a:txBody>
                  <a:tcPr/>
                </a:tc>
                <a:tc>
                  <a:txBody>
                    <a:bodyPr/>
                    <a:lstStyle/>
                    <a:p>
                      <a:endParaRPr lang="es-ES" sz="1000" b="0" kern="1200" dirty="0">
                        <a:solidFill>
                          <a:schemeClr val="tx1"/>
                        </a:solidFill>
                        <a:latin typeface="+mn-lt"/>
                        <a:ea typeface="+mn-ea"/>
                        <a:cs typeface="+mn-cs"/>
                      </a:endParaRPr>
                    </a:p>
                  </a:txBody>
                  <a:tcPr/>
                </a:tc>
                <a:extLst>
                  <a:ext uri="{0D108BD9-81ED-4DB2-BD59-A6C34878D82A}">
                    <a16:rowId xmlns:a16="http://schemas.microsoft.com/office/drawing/2014/main" val="1600418711"/>
                  </a:ext>
                </a:extLst>
              </a:tr>
              <a:tr h="833136">
                <a:tc>
                  <a:txBody>
                    <a:bodyPr/>
                    <a:lstStyle/>
                    <a:p>
                      <a:pPr marL="0" marR="0" lvl="0" indent="0" algn="l" rtl="0" eaLnBrk="1" fontAlgn="auto" latinLnBrk="0" hangingPunct="1">
                        <a:lnSpc>
                          <a:spcPct val="100000"/>
                        </a:lnSpc>
                        <a:spcBef>
                          <a:spcPts val="0"/>
                        </a:spcBef>
                        <a:spcAft>
                          <a:spcPts val="0"/>
                        </a:spcAft>
                        <a:buClrTx/>
                        <a:buSzTx/>
                        <a:buFontTx/>
                        <a:buNone/>
                      </a:pPr>
                      <a:r>
                        <a:rPr lang="es-CL" sz="1800" b="1" dirty="0">
                          <a:solidFill>
                            <a:srgbClr val="AC2335"/>
                          </a:solidFill>
                          <a:latin typeface="Abadi"/>
                        </a:rPr>
                        <a:t>Número de estudiantes que participarán del proyecto </a:t>
                      </a:r>
                      <a:endParaRPr lang="es-CL" sz="1800" b="1" dirty="0">
                        <a:solidFill>
                          <a:srgbClr val="AC2335"/>
                        </a:solidFill>
                        <a:latin typeface="Abadi" panose="020B0604020104020204" pitchFamily="34" charset="0"/>
                      </a:endParaRPr>
                    </a:p>
                  </a:txBody>
                  <a:tcPr/>
                </a:tc>
                <a:tc>
                  <a:txBody>
                    <a:bodyPr/>
                    <a:lstStyle/>
                    <a:p>
                      <a:pPr marL="0" algn="l" defTabSz="457200" rtl="0" eaLnBrk="1" latinLnBrk="0" hangingPunct="1"/>
                      <a:endParaRPr lang="es-CL" sz="1000" b="1" dirty="0">
                        <a:solidFill>
                          <a:schemeClr val="tx1"/>
                        </a:solidFill>
                      </a:endParaRPr>
                    </a:p>
                  </a:txBody>
                  <a:tcPr/>
                </a:tc>
                <a:extLst>
                  <a:ext uri="{0D108BD9-81ED-4DB2-BD59-A6C34878D82A}">
                    <a16:rowId xmlns:a16="http://schemas.microsoft.com/office/drawing/2014/main" val="3345856220"/>
                  </a:ext>
                </a:extLst>
              </a:tr>
            </a:tbl>
          </a:graphicData>
        </a:graphic>
      </p:graphicFrame>
    </p:spTree>
    <p:extLst>
      <p:ext uri="{BB962C8B-B14F-4D97-AF65-F5344CB8AC3E}">
        <p14:creationId xmlns:p14="http://schemas.microsoft.com/office/powerpoint/2010/main" val="4004810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466B9D-B225-4A2F-915B-D9385EA11AC4}"/>
              </a:ext>
            </a:extLst>
          </p:cNvPr>
          <p:cNvSpPr>
            <a:spLocks noGrp="1"/>
          </p:cNvSpPr>
          <p:nvPr>
            <p:ph type="title"/>
          </p:nvPr>
        </p:nvSpPr>
        <p:spPr>
          <a:xfrm>
            <a:off x="20019" y="6099"/>
            <a:ext cx="10972800" cy="996437"/>
          </a:xfrm>
        </p:spPr>
        <p:txBody>
          <a:bodyPr/>
          <a:lstStyle/>
          <a:p>
            <a:r>
              <a:rPr lang="es-CL">
                <a:solidFill>
                  <a:schemeClr val="bg1"/>
                </a:solidFill>
                <a:latin typeface="Abadi" panose="020B0604020104020204" pitchFamily="34" charset="0"/>
              </a:rPr>
              <a:t>Contribución Interna </a:t>
            </a:r>
          </a:p>
        </p:txBody>
      </p:sp>
      <p:graphicFrame>
        <p:nvGraphicFramePr>
          <p:cNvPr id="8" name="Marcador de contenido 3">
            <a:extLst>
              <a:ext uri="{FF2B5EF4-FFF2-40B4-BE49-F238E27FC236}">
                <a16:creationId xmlns:a16="http://schemas.microsoft.com/office/drawing/2014/main" id="{DE082510-AF76-44F4-8944-332B3D257DE2}"/>
              </a:ext>
            </a:extLst>
          </p:cNvPr>
          <p:cNvGraphicFramePr>
            <a:graphicFrameLocks noGrp="1"/>
          </p:cNvGraphicFramePr>
          <p:nvPr>
            <p:ph idx="1"/>
            <p:extLst>
              <p:ext uri="{D42A27DB-BD31-4B8C-83A1-F6EECF244321}">
                <p14:modId xmlns:p14="http://schemas.microsoft.com/office/powerpoint/2010/main" val="682734642"/>
              </p:ext>
            </p:extLst>
          </p:nvPr>
        </p:nvGraphicFramePr>
        <p:xfrm>
          <a:off x="292652" y="1275668"/>
          <a:ext cx="11606696" cy="4008376"/>
        </p:xfrm>
        <a:graphic>
          <a:graphicData uri="http://schemas.openxmlformats.org/drawingml/2006/table">
            <a:tbl>
              <a:tblPr firstRow="1" bandRow="1">
                <a:tableStyleId>{5DA37D80-6434-44D0-A028-1B22A696006F}</a:tableStyleId>
              </a:tblPr>
              <a:tblGrid>
                <a:gridCol w="2125293">
                  <a:extLst>
                    <a:ext uri="{9D8B030D-6E8A-4147-A177-3AD203B41FA5}">
                      <a16:colId xmlns:a16="http://schemas.microsoft.com/office/drawing/2014/main" val="3647079079"/>
                    </a:ext>
                  </a:extLst>
                </a:gridCol>
                <a:gridCol w="9481403">
                  <a:extLst>
                    <a:ext uri="{9D8B030D-6E8A-4147-A177-3AD203B41FA5}">
                      <a16:colId xmlns:a16="http://schemas.microsoft.com/office/drawing/2014/main" val="3585732815"/>
                    </a:ext>
                  </a:extLst>
                </a:gridCol>
              </a:tblGrid>
              <a:tr h="1722376">
                <a:tc>
                  <a:txBody>
                    <a:bodyPr/>
                    <a:lstStyle/>
                    <a:p>
                      <a:pPr marL="0" marR="0" lvl="0" indent="0" algn="just" rtl="0" eaLnBrk="1" fontAlgn="auto" latinLnBrk="0" hangingPunct="1">
                        <a:lnSpc>
                          <a:spcPct val="100000"/>
                        </a:lnSpc>
                        <a:spcBef>
                          <a:spcPts val="0"/>
                        </a:spcBef>
                        <a:spcAft>
                          <a:spcPts val="0"/>
                        </a:spcAft>
                        <a:buClrTx/>
                        <a:buSzTx/>
                        <a:buFontTx/>
                        <a:buNone/>
                      </a:pPr>
                      <a:r>
                        <a:rPr lang="es-CL" sz="1600" b="1" dirty="0">
                          <a:solidFill>
                            <a:schemeClr val="accent2">
                              <a:lumMod val="75000"/>
                            </a:schemeClr>
                          </a:solidFill>
                          <a:latin typeface="Abadi"/>
                        </a:rPr>
                        <a:t>Resultado de Aprendizaje del curso que se desarrolla con esta actividad. </a:t>
                      </a:r>
                      <a:endParaRPr lang="es-CL" sz="1600" b="1" dirty="0">
                        <a:solidFill>
                          <a:schemeClr val="accent2">
                            <a:lumMod val="75000"/>
                          </a:schemeClr>
                        </a:solidFill>
                        <a:latin typeface="Abadi" panose="020B0604020104020204" pitchFamily="34" charset="0"/>
                      </a:endParaRPr>
                    </a:p>
                  </a:txBody>
                  <a:tcPr/>
                </a:tc>
                <a:tc>
                  <a:txBody>
                    <a:bodyPr/>
                    <a:lstStyle/>
                    <a:p>
                      <a:pPr algn="just">
                        <a:lnSpc>
                          <a:spcPct val="100000"/>
                        </a:lnSpc>
                      </a:pPr>
                      <a:endParaRPr lang="es-CL" sz="1200" b="0" dirty="0">
                        <a:solidFill>
                          <a:schemeClr val="tx1"/>
                        </a:solidFill>
                      </a:endParaRPr>
                    </a:p>
                  </a:txBody>
                  <a:tcPr/>
                </a:tc>
                <a:extLst>
                  <a:ext uri="{0D108BD9-81ED-4DB2-BD59-A6C34878D82A}">
                    <a16:rowId xmlns:a16="http://schemas.microsoft.com/office/drawing/2014/main" val="1227413595"/>
                  </a:ext>
                </a:extLst>
              </a:tr>
              <a:tr h="890289">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s-CL" sz="1600" b="1" dirty="0">
                          <a:solidFill>
                            <a:schemeClr val="accent2">
                              <a:lumMod val="75000"/>
                            </a:schemeClr>
                          </a:solidFill>
                          <a:latin typeface="Abadi"/>
                        </a:rPr>
                        <a:t>Qué aporta este proyecto de VcM al logro del resultado de aprendizaje descrito anteriormente. </a:t>
                      </a:r>
                      <a:r>
                        <a:rPr lang="es-MX" sz="1600" b="1" dirty="0">
                          <a:solidFill>
                            <a:schemeClr val="accent2">
                              <a:lumMod val="75000"/>
                            </a:schemeClr>
                          </a:solidFill>
                          <a:latin typeface="Abadi"/>
                        </a:rPr>
                        <a:t>Indique la relación entre los resultados de aprendizaje y la actividad</a:t>
                      </a:r>
                      <a:r>
                        <a:rPr lang="es-CL" sz="1600" b="1" dirty="0">
                          <a:solidFill>
                            <a:schemeClr val="accent2">
                              <a:lumMod val="75000"/>
                            </a:schemeClr>
                          </a:solidFill>
                          <a:latin typeface="Abadi"/>
                        </a:rPr>
                        <a:t> </a:t>
                      </a:r>
                      <a:endParaRPr lang="es-CL" sz="1600" b="1" dirty="0">
                        <a:solidFill>
                          <a:schemeClr val="accent2">
                            <a:lumMod val="75000"/>
                          </a:schemeClr>
                        </a:solidFill>
                        <a:latin typeface="Abadi" panose="020B0604020104020204" pitchFamily="34" charset="0"/>
                      </a:endParaRPr>
                    </a:p>
                  </a:txBody>
                  <a:tcP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endParaRPr lang="es-ES" sz="1200" b="0" dirty="0">
                        <a:solidFill>
                          <a:schemeClr val="tx1"/>
                        </a:solidFill>
                        <a:effectLst/>
                        <a:latin typeface="+mj-lt"/>
                        <a:ea typeface="Calibri" panose="020F0502020204030204" pitchFamily="34" charset="0"/>
                        <a:cs typeface="Symbol" panose="05050102010706020507" pitchFamily="18" charset="2"/>
                      </a:endParaRPr>
                    </a:p>
                  </a:txBody>
                  <a:tcPr marL="68580" marR="68580" marT="0" marB="0"/>
                </a:tc>
                <a:extLst>
                  <a:ext uri="{0D108BD9-81ED-4DB2-BD59-A6C34878D82A}">
                    <a16:rowId xmlns:a16="http://schemas.microsoft.com/office/drawing/2014/main" val="3240889730"/>
                  </a:ext>
                </a:extLst>
              </a:tr>
            </a:tbl>
          </a:graphicData>
        </a:graphic>
      </p:graphicFrame>
    </p:spTree>
    <p:extLst>
      <p:ext uri="{BB962C8B-B14F-4D97-AF65-F5344CB8AC3E}">
        <p14:creationId xmlns:p14="http://schemas.microsoft.com/office/powerpoint/2010/main" val="29189583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466B9D-B225-4A2F-915B-D9385EA11AC4}"/>
              </a:ext>
            </a:extLst>
          </p:cNvPr>
          <p:cNvSpPr>
            <a:spLocks noGrp="1"/>
          </p:cNvSpPr>
          <p:nvPr>
            <p:ph type="title"/>
          </p:nvPr>
        </p:nvSpPr>
        <p:spPr>
          <a:xfrm>
            <a:off x="20019" y="6099"/>
            <a:ext cx="10972800" cy="996437"/>
          </a:xfrm>
        </p:spPr>
        <p:txBody>
          <a:bodyPr/>
          <a:lstStyle/>
          <a:p>
            <a:r>
              <a:rPr lang="es-CL">
                <a:solidFill>
                  <a:schemeClr val="bg1"/>
                </a:solidFill>
                <a:latin typeface="Abadi" panose="020B0604020104020204" pitchFamily="34" charset="0"/>
              </a:rPr>
              <a:t>Contribución Interna </a:t>
            </a:r>
          </a:p>
        </p:txBody>
      </p:sp>
      <p:graphicFrame>
        <p:nvGraphicFramePr>
          <p:cNvPr id="8" name="Marcador de contenido 3">
            <a:extLst>
              <a:ext uri="{FF2B5EF4-FFF2-40B4-BE49-F238E27FC236}">
                <a16:creationId xmlns:a16="http://schemas.microsoft.com/office/drawing/2014/main" id="{DE082510-AF76-44F4-8944-332B3D257DE2}"/>
              </a:ext>
            </a:extLst>
          </p:cNvPr>
          <p:cNvGraphicFramePr>
            <a:graphicFrameLocks noGrp="1"/>
          </p:cNvGraphicFramePr>
          <p:nvPr>
            <p:ph idx="1"/>
            <p:extLst>
              <p:ext uri="{D42A27DB-BD31-4B8C-83A1-F6EECF244321}">
                <p14:modId xmlns:p14="http://schemas.microsoft.com/office/powerpoint/2010/main" val="475180930"/>
              </p:ext>
            </p:extLst>
          </p:nvPr>
        </p:nvGraphicFramePr>
        <p:xfrm>
          <a:off x="292652" y="1572905"/>
          <a:ext cx="11606696" cy="2580785"/>
        </p:xfrm>
        <a:graphic>
          <a:graphicData uri="http://schemas.openxmlformats.org/drawingml/2006/table">
            <a:tbl>
              <a:tblPr firstRow="1" bandRow="1">
                <a:tableStyleId>{5DA37D80-6434-44D0-A028-1B22A696006F}</a:tableStyleId>
              </a:tblPr>
              <a:tblGrid>
                <a:gridCol w="2125293">
                  <a:extLst>
                    <a:ext uri="{9D8B030D-6E8A-4147-A177-3AD203B41FA5}">
                      <a16:colId xmlns:a16="http://schemas.microsoft.com/office/drawing/2014/main" val="3647079079"/>
                    </a:ext>
                  </a:extLst>
                </a:gridCol>
                <a:gridCol w="9481403">
                  <a:extLst>
                    <a:ext uri="{9D8B030D-6E8A-4147-A177-3AD203B41FA5}">
                      <a16:colId xmlns:a16="http://schemas.microsoft.com/office/drawing/2014/main" val="3585732815"/>
                    </a:ext>
                  </a:extLst>
                </a:gridCol>
              </a:tblGrid>
              <a:tr h="737916">
                <a:tc>
                  <a:txBody>
                    <a:bodyPr/>
                    <a:lstStyle/>
                    <a:p>
                      <a:pPr algn="just">
                        <a:lnSpc>
                          <a:spcPct val="100000"/>
                        </a:lnSpc>
                      </a:pPr>
                      <a:r>
                        <a:rPr lang="es-ES" sz="1600" b="1" kern="1200">
                          <a:solidFill>
                            <a:schemeClr val="accent2">
                              <a:lumMod val="75000"/>
                            </a:schemeClr>
                          </a:solidFill>
                          <a:latin typeface="Abadi" panose="020B0604020104020204" pitchFamily="34" charset="0"/>
                          <a:ea typeface="+mn-ea"/>
                          <a:cs typeface="+mn-cs"/>
                        </a:rPr>
                        <a:t>Describa qué aporta el trabajo interdisciplinario al proceso formativo de los estudiantes </a:t>
                      </a:r>
                      <a:endParaRPr lang="es-CL" sz="1600" b="1" kern="1200" dirty="0">
                        <a:solidFill>
                          <a:schemeClr val="accent2">
                            <a:lumMod val="75000"/>
                          </a:schemeClr>
                        </a:solidFill>
                        <a:latin typeface="Abadi" panose="020B0604020104020204" pitchFamily="34" charset="0"/>
                        <a:ea typeface="+mn-ea"/>
                        <a:cs typeface="+mn-cs"/>
                      </a:endParaRPr>
                    </a:p>
                  </a:txBody>
                  <a:tcPr/>
                </a:tc>
                <a:tc>
                  <a:txBody>
                    <a:bodyPr/>
                    <a:lstStyle/>
                    <a:p>
                      <a:pPr algn="just">
                        <a:lnSpc>
                          <a:spcPct val="107000"/>
                        </a:lnSpc>
                        <a:spcAft>
                          <a:spcPts val="0"/>
                        </a:spcAft>
                      </a:pPr>
                      <a:endParaRPr lang="es-CL"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22822063"/>
                  </a:ext>
                </a:extLst>
              </a:tr>
              <a:tr h="1270145">
                <a:tc>
                  <a:txBody>
                    <a:bodyPr/>
                    <a:lstStyle/>
                    <a:p>
                      <a:pPr>
                        <a:lnSpc>
                          <a:spcPct val="100000"/>
                        </a:lnSpc>
                      </a:pPr>
                      <a:r>
                        <a:rPr lang="es-CL" sz="1600" b="1" kern="1200" dirty="0">
                          <a:solidFill>
                            <a:schemeClr val="accent2">
                              <a:lumMod val="75000"/>
                            </a:schemeClr>
                          </a:solidFill>
                          <a:latin typeface="Abadi" panose="020B0604020104020204" pitchFamily="34" charset="0"/>
                          <a:ea typeface="+mn-ea"/>
                          <a:cs typeface="+mn-cs"/>
                        </a:rPr>
                        <a:t>Retroalimentación </a:t>
                      </a:r>
                      <a:r>
                        <a:rPr lang="es-CL" sz="1200" b="1" kern="1200" dirty="0">
                          <a:solidFill>
                            <a:schemeClr val="accent2">
                              <a:lumMod val="75000"/>
                            </a:schemeClr>
                          </a:solidFill>
                          <a:latin typeface="Abadi" panose="020B0604020104020204" pitchFamily="34" charset="0"/>
                          <a:ea typeface="+mn-ea"/>
                          <a:cs typeface="+mn-cs"/>
                        </a:rPr>
                        <a:t>(</a:t>
                      </a:r>
                      <a:r>
                        <a:rPr lang="es-MX" sz="1200" b="1" kern="1200" dirty="0">
                          <a:solidFill>
                            <a:schemeClr val="accent2">
                              <a:lumMod val="75000"/>
                            </a:schemeClr>
                          </a:solidFill>
                          <a:latin typeface="Abadi" panose="020B0604020104020204" pitchFamily="34" charset="0"/>
                          <a:ea typeface="+mn-ea"/>
                          <a:cs typeface="+mn-cs"/>
                        </a:rPr>
                        <a:t>qué se hará con los resultados del proyecto a nivel interno) </a:t>
                      </a:r>
                      <a:endParaRPr lang="es-CL" sz="1200" b="1" kern="1200" dirty="0">
                        <a:solidFill>
                          <a:schemeClr val="accent2">
                            <a:lumMod val="75000"/>
                          </a:schemeClr>
                        </a:solidFill>
                        <a:latin typeface="Abadi" panose="020B0604020104020204" pitchFamily="34" charset="0"/>
                        <a:ea typeface="+mn-ea"/>
                        <a:cs typeface="+mn-cs"/>
                      </a:endParaRPr>
                    </a:p>
                    <a:p>
                      <a:pPr>
                        <a:lnSpc>
                          <a:spcPct val="100000"/>
                        </a:lnSpc>
                      </a:pPr>
                      <a:endParaRPr lang="es-CL" sz="1600" b="1" kern="1200" dirty="0">
                        <a:solidFill>
                          <a:schemeClr val="accent2">
                            <a:lumMod val="75000"/>
                          </a:schemeClr>
                        </a:solidFill>
                        <a:latin typeface="Abadi" panose="020B0604020104020204" pitchFamily="34" charset="0"/>
                        <a:ea typeface="+mn-ea"/>
                        <a:cs typeface="+mn-cs"/>
                      </a:endParaRPr>
                    </a:p>
                    <a:p>
                      <a:pPr>
                        <a:lnSpc>
                          <a:spcPct val="100000"/>
                        </a:lnSpc>
                      </a:pPr>
                      <a:endParaRPr lang="es-CL" sz="1600" b="1" kern="1200" dirty="0">
                        <a:solidFill>
                          <a:schemeClr val="accent2">
                            <a:lumMod val="75000"/>
                          </a:schemeClr>
                        </a:solidFill>
                        <a:latin typeface="Abadi" panose="020B0604020104020204" pitchFamily="34" charset="0"/>
                        <a:ea typeface="+mn-ea"/>
                        <a:cs typeface="+mn-cs"/>
                      </a:endParaRPr>
                    </a:p>
                  </a:txBody>
                  <a:tcPr/>
                </a:tc>
                <a:tc>
                  <a:txBody>
                    <a:bodyPr/>
                    <a:lstStyle/>
                    <a:p>
                      <a:pPr marL="171450" marR="0" indent="-171450" algn="just" defTabSz="457200" rtl="0" eaLnBrk="1" fontAlgn="auto" latinLnBrk="0" hangingPunct="1">
                        <a:lnSpc>
                          <a:spcPct val="107000"/>
                        </a:lnSpc>
                        <a:spcBef>
                          <a:spcPts val="0"/>
                        </a:spcBef>
                        <a:spcAft>
                          <a:spcPts val="0"/>
                        </a:spcAft>
                        <a:buClrTx/>
                        <a:buSzTx/>
                        <a:buFontTx/>
                        <a:buChar char="-"/>
                        <a:tabLst/>
                        <a:defRPr/>
                      </a:pPr>
                      <a:endParaRPr lang="es-ES" sz="1200" b="0" i="0" u="none" strike="noStrike" baseline="0" dirty="0">
                        <a:solidFill>
                          <a:srgbClr val="000000"/>
                        </a:solidFill>
                        <a:latin typeface="Calibri" panose="020F0502020204030204" pitchFamily="34" charset="0"/>
                      </a:endParaRPr>
                    </a:p>
                  </a:txBody>
                  <a:tcPr marL="68580" marR="68580" marT="0" marB="0"/>
                </a:tc>
                <a:extLst>
                  <a:ext uri="{0D108BD9-81ED-4DB2-BD59-A6C34878D82A}">
                    <a16:rowId xmlns:a16="http://schemas.microsoft.com/office/drawing/2014/main" val="3285009480"/>
                  </a:ext>
                </a:extLst>
              </a:tr>
            </a:tbl>
          </a:graphicData>
        </a:graphic>
      </p:graphicFrame>
    </p:spTree>
    <p:extLst>
      <p:ext uri="{BB962C8B-B14F-4D97-AF65-F5344CB8AC3E}">
        <p14:creationId xmlns:p14="http://schemas.microsoft.com/office/powerpoint/2010/main" val="36252696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466B9D-B225-4A2F-915B-D9385EA11AC4}"/>
              </a:ext>
            </a:extLst>
          </p:cNvPr>
          <p:cNvSpPr>
            <a:spLocks noGrp="1"/>
          </p:cNvSpPr>
          <p:nvPr>
            <p:ph type="title"/>
          </p:nvPr>
        </p:nvSpPr>
        <p:spPr>
          <a:xfrm>
            <a:off x="564" y="0"/>
            <a:ext cx="10972800" cy="996437"/>
          </a:xfrm>
        </p:spPr>
        <p:txBody>
          <a:bodyPr/>
          <a:lstStyle/>
          <a:p>
            <a:r>
              <a:rPr lang="es-CL">
                <a:solidFill>
                  <a:schemeClr val="bg1"/>
                </a:solidFill>
                <a:latin typeface="Abadi" panose="020B0604020104020204" pitchFamily="34" charset="0"/>
              </a:rPr>
              <a:t>Contribución </a:t>
            </a:r>
            <a:r>
              <a:rPr lang="es-CL">
                <a:latin typeface="Abadi" panose="020B0604020104020204" pitchFamily="34" charset="0"/>
              </a:rPr>
              <a:t>Externa</a:t>
            </a:r>
            <a:r>
              <a:rPr lang="es-CL">
                <a:solidFill>
                  <a:schemeClr val="bg1"/>
                </a:solidFill>
                <a:latin typeface="Abadi" panose="020B0604020104020204" pitchFamily="34" charset="0"/>
              </a:rPr>
              <a:t> </a:t>
            </a:r>
          </a:p>
        </p:txBody>
      </p:sp>
      <p:graphicFrame>
        <p:nvGraphicFramePr>
          <p:cNvPr id="8" name="Marcador de contenido 3">
            <a:extLst>
              <a:ext uri="{FF2B5EF4-FFF2-40B4-BE49-F238E27FC236}">
                <a16:creationId xmlns:a16="http://schemas.microsoft.com/office/drawing/2014/main" id="{DE082510-AF76-44F4-8944-332B3D257DE2}"/>
              </a:ext>
            </a:extLst>
          </p:cNvPr>
          <p:cNvGraphicFramePr>
            <a:graphicFrameLocks noGrp="1"/>
          </p:cNvGraphicFramePr>
          <p:nvPr>
            <p:ph idx="1"/>
            <p:extLst>
              <p:ext uri="{D42A27DB-BD31-4B8C-83A1-F6EECF244321}">
                <p14:modId xmlns:p14="http://schemas.microsoft.com/office/powerpoint/2010/main" val="2590887161"/>
              </p:ext>
            </p:extLst>
          </p:nvPr>
        </p:nvGraphicFramePr>
        <p:xfrm>
          <a:off x="331304" y="1234547"/>
          <a:ext cx="11606696" cy="2501578"/>
        </p:xfrm>
        <a:graphic>
          <a:graphicData uri="http://schemas.openxmlformats.org/drawingml/2006/table">
            <a:tbl>
              <a:tblPr firstRow="1" bandRow="1">
                <a:tableStyleId>{5DA37D80-6434-44D0-A028-1B22A696006F}</a:tableStyleId>
              </a:tblPr>
              <a:tblGrid>
                <a:gridCol w="2971454">
                  <a:extLst>
                    <a:ext uri="{9D8B030D-6E8A-4147-A177-3AD203B41FA5}">
                      <a16:colId xmlns:a16="http://schemas.microsoft.com/office/drawing/2014/main" val="3647079079"/>
                    </a:ext>
                  </a:extLst>
                </a:gridCol>
                <a:gridCol w="8635242">
                  <a:extLst>
                    <a:ext uri="{9D8B030D-6E8A-4147-A177-3AD203B41FA5}">
                      <a16:colId xmlns:a16="http://schemas.microsoft.com/office/drawing/2014/main" val="3585732815"/>
                    </a:ext>
                  </a:extLst>
                </a:gridCol>
              </a:tblGrid>
              <a:tr h="2501578">
                <a:tc>
                  <a:txBody>
                    <a:bodyPr/>
                    <a:lstStyle/>
                    <a:p>
                      <a:pPr>
                        <a:lnSpc>
                          <a:spcPct val="100000"/>
                        </a:lnSpc>
                      </a:pPr>
                      <a:r>
                        <a:rPr lang="es-CL" sz="1800" b="1">
                          <a:solidFill>
                            <a:schemeClr val="accent2">
                              <a:lumMod val="75000"/>
                            </a:schemeClr>
                          </a:solidFill>
                          <a:latin typeface="Abadi" panose="020B0604020104020204" pitchFamily="34" charset="0"/>
                        </a:rPr>
                        <a:t>Descripción de Problema o Necesidad detectada en el entorno </a:t>
                      </a:r>
                    </a:p>
                    <a:p>
                      <a:pPr>
                        <a:lnSpc>
                          <a:spcPct val="100000"/>
                        </a:lnSpc>
                      </a:pPr>
                      <a:endParaRPr lang="es-CL" sz="1800" b="1">
                        <a:solidFill>
                          <a:schemeClr val="accent2">
                            <a:lumMod val="75000"/>
                          </a:schemeClr>
                        </a:solidFill>
                        <a:latin typeface="Abadi" panose="020B0604020104020204" pitchFamily="34" charset="0"/>
                      </a:endParaRPr>
                    </a:p>
                    <a:p>
                      <a:pPr>
                        <a:lnSpc>
                          <a:spcPct val="100000"/>
                        </a:lnSpc>
                      </a:pPr>
                      <a:endParaRPr lang="es-CL" sz="1800" b="1">
                        <a:solidFill>
                          <a:schemeClr val="accent2">
                            <a:lumMod val="75000"/>
                          </a:schemeClr>
                        </a:solidFill>
                        <a:latin typeface="Abadi" panose="020B0604020104020204" pitchFamily="34" charset="0"/>
                      </a:endParaRPr>
                    </a:p>
                    <a:p>
                      <a:pPr>
                        <a:lnSpc>
                          <a:spcPct val="100000"/>
                        </a:lnSpc>
                      </a:pPr>
                      <a:endParaRPr lang="es-CL" sz="1800" b="1">
                        <a:solidFill>
                          <a:schemeClr val="accent2">
                            <a:lumMod val="75000"/>
                          </a:schemeClr>
                        </a:solidFill>
                        <a:latin typeface="Abadi" panose="020B0604020104020204" pitchFamily="34" charset="0"/>
                      </a:endParaRPr>
                    </a:p>
                  </a:txBody>
                  <a:tcPr/>
                </a:tc>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endParaRPr lang="es-ES" sz="1300" b="0" kern="1200" baseline="0" dirty="0">
                        <a:solidFill>
                          <a:schemeClr val="tx1"/>
                        </a:solidFill>
                        <a:latin typeface="+mn-lt"/>
                        <a:ea typeface="+mn-ea"/>
                        <a:cs typeface="+mn-cs"/>
                      </a:endParaRPr>
                    </a:p>
                  </a:txBody>
                  <a:tcPr/>
                </a:tc>
                <a:extLst>
                  <a:ext uri="{0D108BD9-81ED-4DB2-BD59-A6C34878D82A}">
                    <a16:rowId xmlns:a16="http://schemas.microsoft.com/office/drawing/2014/main" val="1227413595"/>
                  </a:ext>
                </a:extLst>
              </a:tr>
            </a:tbl>
          </a:graphicData>
        </a:graphic>
      </p:graphicFrame>
    </p:spTree>
    <p:extLst>
      <p:ext uri="{BB962C8B-B14F-4D97-AF65-F5344CB8AC3E}">
        <p14:creationId xmlns:p14="http://schemas.microsoft.com/office/powerpoint/2010/main" val="17033599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466B9D-B225-4A2F-915B-D9385EA11AC4}"/>
              </a:ext>
            </a:extLst>
          </p:cNvPr>
          <p:cNvSpPr>
            <a:spLocks noGrp="1"/>
          </p:cNvSpPr>
          <p:nvPr>
            <p:ph type="title"/>
          </p:nvPr>
        </p:nvSpPr>
        <p:spPr>
          <a:xfrm>
            <a:off x="564" y="0"/>
            <a:ext cx="10972800" cy="996437"/>
          </a:xfrm>
        </p:spPr>
        <p:txBody>
          <a:bodyPr/>
          <a:lstStyle/>
          <a:p>
            <a:r>
              <a:rPr lang="es-CL">
                <a:solidFill>
                  <a:schemeClr val="bg1"/>
                </a:solidFill>
                <a:latin typeface="Abadi" panose="020B0604020104020204" pitchFamily="34" charset="0"/>
              </a:rPr>
              <a:t>Contribución </a:t>
            </a:r>
            <a:r>
              <a:rPr lang="es-CL">
                <a:latin typeface="Abadi" panose="020B0604020104020204" pitchFamily="34" charset="0"/>
              </a:rPr>
              <a:t>Externa</a:t>
            </a:r>
            <a:r>
              <a:rPr lang="es-CL">
                <a:solidFill>
                  <a:schemeClr val="bg1"/>
                </a:solidFill>
                <a:latin typeface="Abadi" panose="020B0604020104020204" pitchFamily="34" charset="0"/>
              </a:rPr>
              <a:t> </a:t>
            </a:r>
          </a:p>
        </p:txBody>
      </p:sp>
      <p:graphicFrame>
        <p:nvGraphicFramePr>
          <p:cNvPr id="8" name="Marcador de contenido 3">
            <a:extLst>
              <a:ext uri="{FF2B5EF4-FFF2-40B4-BE49-F238E27FC236}">
                <a16:creationId xmlns:a16="http://schemas.microsoft.com/office/drawing/2014/main" id="{DE082510-AF76-44F4-8944-332B3D257DE2}"/>
              </a:ext>
            </a:extLst>
          </p:cNvPr>
          <p:cNvGraphicFramePr>
            <a:graphicFrameLocks noGrp="1"/>
          </p:cNvGraphicFramePr>
          <p:nvPr>
            <p:ph idx="1"/>
            <p:extLst>
              <p:ext uri="{D42A27DB-BD31-4B8C-83A1-F6EECF244321}">
                <p14:modId xmlns:p14="http://schemas.microsoft.com/office/powerpoint/2010/main" val="1085637483"/>
              </p:ext>
            </p:extLst>
          </p:nvPr>
        </p:nvGraphicFramePr>
        <p:xfrm>
          <a:off x="331304" y="1234547"/>
          <a:ext cx="11606696" cy="2045656"/>
        </p:xfrm>
        <a:graphic>
          <a:graphicData uri="http://schemas.openxmlformats.org/drawingml/2006/table">
            <a:tbl>
              <a:tblPr firstRow="1" bandRow="1">
                <a:tableStyleId>{5DA37D80-6434-44D0-A028-1B22A696006F}</a:tableStyleId>
              </a:tblPr>
              <a:tblGrid>
                <a:gridCol w="2971454">
                  <a:extLst>
                    <a:ext uri="{9D8B030D-6E8A-4147-A177-3AD203B41FA5}">
                      <a16:colId xmlns:a16="http://schemas.microsoft.com/office/drawing/2014/main" val="3647079079"/>
                    </a:ext>
                  </a:extLst>
                </a:gridCol>
                <a:gridCol w="8635242">
                  <a:extLst>
                    <a:ext uri="{9D8B030D-6E8A-4147-A177-3AD203B41FA5}">
                      <a16:colId xmlns:a16="http://schemas.microsoft.com/office/drawing/2014/main" val="3585732815"/>
                    </a:ext>
                  </a:extLst>
                </a:gridCol>
              </a:tblGrid>
              <a:tr h="607382">
                <a:tc>
                  <a:txBody>
                    <a:bodyPr/>
                    <a:lstStyle/>
                    <a:p>
                      <a:pPr marL="0" algn="l" defTabSz="457200" rtl="0" eaLnBrk="1" latinLnBrk="0" hangingPunct="1">
                        <a:lnSpc>
                          <a:spcPct val="100000"/>
                        </a:lnSpc>
                      </a:pPr>
                      <a:r>
                        <a:rPr lang="es-CL" sz="1800" b="1" kern="1200">
                          <a:solidFill>
                            <a:schemeClr val="accent2">
                              <a:lumMod val="75000"/>
                            </a:schemeClr>
                          </a:solidFill>
                          <a:latin typeface="Abadi" panose="020B0604020104020204" pitchFamily="34" charset="0"/>
                          <a:ea typeface="+mn-ea"/>
                          <a:cs typeface="+mn-cs"/>
                        </a:rPr>
                        <a:t>Objetivo de Contribución Externa </a:t>
                      </a:r>
                    </a:p>
                    <a:p>
                      <a:pPr>
                        <a:lnSpc>
                          <a:spcPct val="100000"/>
                        </a:lnSpc>
                      </a:pPr>
                      <a:endParaRPr lang="es-CL" sz="1800" b="1">
                        <a:solidFill>
                          <a:schemeClr val="accent2">
                            <a:lumMod val="75000"/>
                          </a:schemeClr>
                        </a:solidFill>
                        <a:latin typeface="Abadi" panose="020B0604020104020204" pitchFamily="34" charset="0"/>
                      </a:endParaRPr>
                    </a:p>
                  </a:txBody>
                  <a:tcPr/>
                </a:tc>
                <a:tc>
                  <a:txBody>
                    <a:bodyPr/>
                    <a:lstStyle/>
                    <a:p>
                      <a:pPr marL="0" lvl="0" indent="0" algn="l">
                        <a:lnSpc>
                          <a:spcPct val="107000"/>
                        </a:lnSpc>
                        <a:spcAft>
                          <a:spcPts val="0"/>
                        </a:spcAft>
                        <a:buFont typeface="+mj-lt"/>
                        <a:buNone/>
                      </a:pPr>
                      <a:endParaRPr lang="es-CL" sz="1400" dirty="0">
                        <a:solidFill>
                          <a:schemeClr val="tx1"/>
                        </a:solidFill>
                        <a:effectLst/>
                        <a:latin typeface="+mj-lt"/>
                        <a:ea typeface="Calibri" panose="020F0502020204030204" pitchFamily="34" charset="0"/>
                        <a:cs typeface="Symbol" panose="05050102010706020507" pitchFamily="18" charset="2"/>
                      </a:endParaRPr>
                    </a:p>
                  </a:txBody>
                  <a:tcPr marL="68580" marR="68580" marT="0" marB="0"/>
                </a:tc>
                <a:extLst>
                  <a:ext uri="{0D108BD9-81ED-4DB2-BD59-A6C34878D82A}">
                    <a16:rowId xmlns:a16="http://schemas.microsoft.com/office/drawing/2014/main" val="3240889730"/>
                  </a:ext>
                </a:extLst>
              </a:tr>
              <a:tr h="1131256">
                <a:tc>
                  <a:txBody>
                    <a:bodyPr/>
                    <a:lstStyle/>
                    <a:p>
                      <a:pPr>
                        <a:lnSpc>
                          <a:spcPct val="100000"/>
                        </a:lnSpc>
                      </a:pPr>
                      <a:r>
                        <a:rPr lang="es-CL" sz="1800" b="1" kern="1200">
                          <a:solidFill>
                            <a:schemeClr val="accent2">
                              <a:lumMod val="75000"/>
                            </a:schemeClr>
                          </a:solidFill>
                          <a:latin typeface="Abadi" panose="020B0604020104020204" pitchFamily="34" charset="0"/>
                          <a:ea typeface="+mn-ea"/>
                          <a:cs typeface="+mn-cs"/>
                        </a:rPr>
                        <a:t>Descripción de beneficiarios directos </a:t>
                      </a:r>
                    </a:p>
                    <a:p>
                      <a:pPr>
                        <a:lnSpc>
                          <a:spcPct val="100000"/>
                        </a:lnSpc>
                      </a:pPr>
                      <a:endParaRPr lang="es-CL" sz="1800" b="1" kern="1200">
                        <a:solidFill>
                          <a:schemeClr val="accent2">
                            <a:lumMod val="75000"/>
                          </a:schemeClr>
                        </a:solidFill>
                        <a:latin typeface="Abadi" panose="020B0604020104020204" pitchFamily="34" charset="0"/>
                        <a:ea typeface="+mn-ea"/>
                        <a:cs typeface="+mn-cs"/>
                      </a:endParaRPr>
                    </a:p>
                  </a:txBody>
                  <a:tcPr/>
                </a:tc>
                <a:tc>
                  <a:txBody>
                    <a:bodyPr/>
                    <a:lstStyle/>
                    <a:p>
                      <a:pPr marL="0" indent="0" algn="l">
                        <a:lnSpc>
                          <a:spcPct val="107000"/>
                        </a:lnSpc>
                        <a:spcAft>
                          <a:spcPts val="0"/>
                        </a:spcAft>
                        <a:buFont typeface="Arial" panose="020B0604020202020204" pitchFamily="34" charset="0"/>
                        <a:buNone/>
                      </a:pP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8953091"/>
                  </a:ext>
                </a:extLst>
              </a:tr>
            </a:tbl>
          </a:graphicData>
        </a:graphic>
      </p:graphicFrame>
    </p:spTree>
    <p:extLst>
      <p:ext uri="{BB962C8B-B14F-4D97-AF65-F5344CB8AC3E}">
        <p14:creationId xmlns:p14="http://schemas.microsoft.com/office/powerpoint/2010/main" val="1351908218"/>
      </p:ext>
    </p:extLst>
  </p:cSld>
  <p:clrMapOvr>
    <a:masterClrMapping/>
  </p:clrMapOvr>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BB87B4528369024B87656C3A947ADD36" ma:contentTypeVersion="12" ma:contentTypeDescription="Crear nuevo documento." ma:contentTypeScope="" ma:versionID="9577ebe1755dd34ae917024c2aeb4405">
  <xsd:schema xmlns:xsd="http://www.w3.org/2001/XMLSchema" xmlns:xs="http://www.w3.org/2001/XMLSchema" xmlns:p="http://schemas.microsoft.com/office/2006/metadata/properties" xmlns:ns2="1b2bffca-21c0-4246-8396-4fb598e38472" targetNamespace="http://schemas.microsoft.com/office/2006/metadata/properties" ma:root="true" ma:fieldsID="196d99dd80599266abebc58fcdf8ea2e" ns2:_="">
    <xsd:import namespace="1b2bffca-21c0-4246-8396-4fb598e38472"/>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b2bffca-21c0-4246-8396-4fb598e3847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Location" ma:index="16" nillable="true" ma:displayName="Location" ma:indexed="true" ma:internalName="MediaServiceLocation" ma:readOnly="true">
      <xsd:simpleType>
        <xsd:restriction base="dms:Text"/>
      </xsd:simpleType>
    </xsd:element>
    <xsd:element name="lcf76f155ced4ddcb4097134ff3c332f" ma:index="18" nillable="true" ma:taxonomy="true" ma:internalName="lcf76f155ced4ddcb4097134ff3c332f" ma:taxonomyFieldName="MediaServiceImageTags" ma:displayName="Etiquetas de imagen" ma:readOnly="false" ma:fieldId="{5cf76f15-5ced-4ddc-b409-7134ff3c332f}" ma:taxonomyMulti="true" ma:sspId="71996052-62f5-4f90-af1f-7dc781ad549c"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1b2bffca-21c0-4246-8396-4fb598e38472">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51F5D34-39D1-405E-9D4F-0D08EC175E3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b2bffca-21c0-4246-8396-4fb598e3847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6AB0C42-E501-4B8C-B96D-19B03EFA39A3}">
  <ds:schemaRefs>
    <ds:schemaRef ds:uri="http://schemas.microsoft.com/office/infopath/2007/PartnerControls"/>
    <ds:schemaRef ds:uri="http://www.w3.org/XML/1998/namespace"/>
    <ds:schemaRef ds:uri="http://schemas.microsoft.com/office/2006/metadata/properties"/>
    <ds:schemaRef ds:uri="http://purl.org/dc/elements/1.1/"/>
    <ds:schemaRef ds:uri="http://schemas.openxmlformats.org/package/2006/metadata/core-properties"/>
    <ds:schemaRef ds:uri="http://schemas.microsoft.com/office/2006/documentManagement/types"/>
    <ds:schemaRef ds:uri="http://purl.org/dc/dcmitype/"/>
    <ds:schemaRef ds:uri="1b2bffca-21c0-4246-8396-4fb598e38472"/>
    <ds:schemaRef ds:uri="http://purl.org/dc/terms/"/>
  </ds:schemaRefs>
</ds:datastoreItem>
</file>

<file path=customXml/itemProps3.xml><?xml version="1.0" encoding="utf-8"?>
<ds:datastoreItem xmlns:ds="http://schemas.openxmlformats.org/officeDocument/2006/customXml" ds:itemID="{AACB68B8-C711-4495-BC0A-F4957957438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146</TotalTime>
  <Words>531</Words>
  <Application>Microsoft Office PowerPoint</Application>
  <PresentationFormat>Panorámica</PresentationFormat>
  <Paragraphs>53</Paragraphs>
  <Slides>12</Slides>
  <Notes>1</Notes>
  <HiddenSlides>0</HiddenSlides>
  <MMClips>0</MMClips>
  <ScaleCrop>false</ScaleCrop>
  <HeadingPairs>
    <vt:vector size="6" baseType="variant">
      <vt:variant>
        <vt:lpstr>Fuentes usadas</vt:lpstr>
      </vt:variant>
      <vt:variant>
        <vt:i4>4</vt:i4>
      </vt:variant>
      <vt:variant>
        <vt:lpstr>Tema</vt:lpstr>
      </vt:variant>
      <vt:variant>
        <vt:i4>2</vt:i4>
      </vt:variant>
      <vt:variant>
        <vt:lpstr>Títulos de diapositiva</vt:lpstr>
      </vt:variant>
      <vt:variant>
        <vt:i4>12</vt:i4>
      </vt:variant>
    </vt:vector>
  </HeadingPairs>
  <TitlesOfParts>
    <vt:vector size="18" baseType="lpstr">
      <vt:lpstr>Abadi</vt:lpstr>
      <vt:lpstr>Arial</vt:lpstr>
      <vt:lpstr>Arial Narrow</vt:lpstr>
      <vt:lpstr>Calibri</vt:lpstr>
      <vt:lpstr>1_Tema de Office</vt:lpstr>
      <vt:lpstr>Tema de Office</vt:lpstr>
      <vt:lpstr>Ficha postulación Fondos Interdisciplinarios</vt:lpstr>
      <vt:lpstr>INFORMACIÓN IMPORTANTE</vt:lpstr>
      <vt:lpstr>Antecedentes Generales de la Actividad </vt:lpstr>
      <vt:lpstr>Contribución Interna </vt:lpstr>
      <vt:lpstr>Contribución Interna </vt:lpstr>
      <vt:lpstr>Contribución Interna </vt:lpstr>
      <vt:lpstr>Contribución Interna </vt:lpstr>
      <vt:lpstr>Contribución Externa </vt:lpstr>
      <vt:lpstr>Contribución Externa </vt:lpstr>
      <vt:lpstr>Contribución Externa </vt:lpstr>
      <vt:lpstr>Ingresos Esperados del Proyecto</vt:lpstr>
      <vt:lpstr>Estructura de Gastos del Proyecto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Dirección de Marketing y Comunicaciones</dc:title>
  <dc:creator>Barbara Duran Magnere</dc:creator>
  <cp:lastModifiedBy>Leonora Romero Muñoz</cp:lastModifiedBy>
  <cp:revision>4</cp:revision>
  <dcterms:created xsi:type="dcterms:W3CDTF">2018-05-04T14:21:08Z</dcterms:created>
  <dcterms:modified xsi:type="dcterms:W3CDTF">2024-12-10T20:50:05Z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0x010100BB87B4528369024B87656C3A947ADD36</vt:lpwstr>
  </property>
  <property fmtid="{D5CDD505-2E9C-101B-9397-08002B2CF9AE}" pid="3" name="MediaServiceImageTags">
    <vt:lpwstr/>
  </property>
</Properties>
</file>