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60" r:id="rId5"/>
    <p:sldId id="256" r:id="rId6"/>
    <p:sldId id="258" r:id="rId7"/>
    <p:sldId id="261" r:id="rId8"/>
    <p:sldId id="262" r:id="rId9"/>
    <p:sldId id="263" r:id="rId10"/>
    <p:sldId id="264" r:id="rId11"/>
    <p:sldId id="266" r:id="rId12"/>
    <p:sldId id="265" r:id="rId13"/>
    <p:sldId id="273" r:id="rId14"/>
    <p:sldId id="274" r:id="rId15"/>
    <p:sldId id="267" r:id="rId16"/>
    <p:sldId id="268" r:id="rId17"/>
    <p:sldId id="269" r:id="rId18"/>
    <p:sldId id="270" r:id="rId19"/>
    <p:sldId id="271" r:id="rId20"/>
    <p:sldId id="272" r:id="rId21"/>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266"/>
    <a:srgbClr val="004E86"/>
    <a:srgbClr val="3EB049"/>
    <a:srgbClr val="007BBA"/>
    <a:srgbClr val="427338"/>
    <a:srgbClr val="CF8D2A"/>
    <a:srgbClr val="EFEEED"/>
    <a:srgbClr val="F99C24"/>
    <a:srgbClr val="E00C7F"/>
    <a:srgbClr val="F36D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09B2D0-DB71-4D99-AAEC-2B44D57D9A21}" v="2" dt="2025-01-14T14:13:19.842"/>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74" autoAdjust="0"/>
    <p:restoredTop sz="94660"/>
  </p:normalViewPr>
  <p:slideViewPr>
    <p:cSldViewPr snapToGrid="0">
      <p:cViewPr varScale="1">
        <p:scale>
          <a:sx n="62" d="100"/>
          <a:sy n="62" d="100"/>
        </p:scale>
        <p:origin x="117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ía Jesús Cabello Gordon" userId="879a4fdb-f773-440e-8377-9f0b922a7bb5" providerId="ADAL" clId="{9D09B2D0-DB71-4D99-AAEC-2B44D57D9A21}"/>
    <pc:docChg chg="undo custSel addSld delSld modSld">
      <pc:chgData name="María Jesús Cabello Gordon" userId="879a4fdb-f773-440e-8377-9f0b922a7bb5" providerId="ADAL" clId="{9D09B2D0-DB71-4D99-AAEC-2B44D57D9A21}" dt="2025-01-14T14:13:19.854" v="4" actId="27636"/>
      <pc:docMkLst>
        <pc:docMk/>
      </pc:docMkLst>
      <pc:sldChg chg="modSp mod">
        <pc:chgData name="María Jesús Cabello Gordon" userId="879a4fdb-f773-440e-8377-9f0b922a7bb5" providerId="ADAL" clId="{9D09B2D0-DB71-4D99-AAEC-2B44D57D9A21}" dt="2025-01-14T14:13:19.854" v="4" actId="27636"/>
        <pc:sldMkLst>
          <pc:docMk/>
          <pc:sldMk cId="630270905" sldId="269"/>
        </pc:sldMkLst>
        <pc:spChg chg="mod">
          <ac:chgData name="María Jesús Cabello Gordon" userId="879a4fdb-f773-440e-8377-9f0b922a7bb5" providerId="ADAL" clId="{9D09B2D0-DB71-4D99-AAEC-2B44D57D9A21}" dt="2025-01-14T14:13:19.854" v="4" actId="27636"/>
          <ac:spMkLst>
            <pc:docMk/>
            <pc:sldMk cId="630270905" sldId="269"/>
            <ac:spMk id="2" creationId="{BCF05768-DDFA-0C53-41B0-BB017EFB98CD}"/>
          </ac:spMkLst>
        </pc:spChg>
      </pc:sldChg>
      <pc:sldChg chg="add del">
        <pc:chgData name="María Jesús Cabello Gordon" userId="879a4fdb-f773-440e-8377-9f0b922a7bb5" providerId="ADAL" clId="{9D09B2D0-DB71-4D99-AAEC-2B44D57D9A21}" dt="2025-01-14T14:13:19.835" v="3"/>
        <pc:sldMkLst>
          <pc:docMk/>
          <pc:sldMk cId="2395621805" sldId="27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Hoja1!$B$8:$B$9</c:f>
              <c:strCache>
                <c:ptCount val="2"/>
                <c:pt idx="0">
                  <c:v>Sep23-Feb24</c:v>
                </c:pt>
                <c:pt idx="1">
                  <c:v>Ab24-Jul24</c:v>
                </c:pt>
              </c:strCache>
            </c:strRef>
          </c:cat>
          <c:val>
            <c:numRef>
              <c:f>Hoja1!$C$8:$C$9</c:f>
              <c:numCache>
                <c:formatCode>General</c:formatCode>
                <c:ptCount val="2"/>
                <c:pt idx="0">
                  <c:v>355</c:v>
                </c:pt>
                <c:pt idx="1">
                  <c:v>481</c:v>
                </c:pt>
              </c:numCache>
            </c:numRef>
          </c:val>
          <c:extLst>
            <c:ext xmlns:c16="http://schemas.microsoft.com/office/drawing/2014/chart" uri="{C3380CC4-5D6E-409C-BE32-E72D297353CC}">
              <c16:uniqueId val="{00000000-E69E-4F2A-81F1-1584A17D0EFA}"/>
            </c:ext>
          </c:extLst>
        </c:ser>
        <c:dLbls>
          <c:dLblPos val="outEnd"/>
          <c:showLegendKey val="0"/>
          <c:showVal val="1"/>
          <c:showCatName val="0"/>
          <c:showSerName val="0"/>
          <c:showPercent val="0"/>
          <c:showBubbleSize val="0"/>
        </c:dLbls>
        <c:gapWidth val="219"/>
        <c:overlap val="-27"/>
        <c:axId val="1093103951"/>
        <c:axId val="1093105615"/>
      </c:barChart>
      <c:catAx>
        <c:axId val="1093103951"/>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Semestre</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93105615"/>
        <c:crosses val="autoZero"/>
        <c:auto val="1"/>
        <c:lblAlgn val="ctr"/>
        <c:lblOffset val="100"/>
        <c:noMultiLvlLbl val="0"/>
      </c:catAx>
      <c:valAx>
        <c:axId val="10931056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Número de Beneficiarios</a:t>
                </a:r>
              </a:p>
            </c:rich>
          </c:tx>
          <c:layout>
            <c:manualLayout>
              <c:xMode val="edge"/>
              <c:yMode val="edge"/>
              <c:x val="1.3106255474936669E-2"/>
              <c:y val="0.23130292450289028"/>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93103951"/>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Hoja1!$C$2</c:f>
              <c:strCache>
                <c:ptCount val="1"/>
                <c:pt idx="0">
                  <c:v>Visitas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Hoja1!$B$3:$B$4</c:f>
              <c:strCache>
                <c:ptCount val="2"/>
                <c:pt idx="0">
                  <c:v>Sep23-Feb24</c:v>
                </c:pt>
                <c:pt idx="1">
                  <c:v>Ab24-Jul24</c:v>
                </c:pt>
              </c:strCache>
            </c:strRef>
          </c:cat>
          <c:val>
            <c:numRef>
              <c:f>Hoja1!$C$3:$C$4</c:f>
              <c:numCache>
                <c:formatCode>General</c:formatCode>
                <c:ptCount val="2"/>
                <c:pt idx="0">
                  <c:v>217</c:v>
                </c:pt>
                <c:pt idx="1">
                  <c:v>389</c:v>
                </c:pt>
              </c:numCache>
            </c:numRef>
          </c:val>
          <c:extLst>
            <c:ext xmlns:c16="http://schemas.microsoft.com/office/drawing/2014/chart" uri="{C3380CC4-5D6E-409C-BE32-E72D297353CC}">
              <c16:uniqueId val="{00000000-595F-4933-BA1C-09B3A859F108}"/>
            </c:ext>
          </c:extLst>
        </c:ser>
        <c:ser>
          <c:idx val="1"/>
          <c:order val="1"/>
          <c:tx>
            <c:strRef>
              <c:f>Hoja1!$D$2</c:f>
              <c:strCache>
                <c:ptCount val="1"/>
                <c:pt idx="0">
                  <c:v>Capacitaciones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Hoja1!$B$3:$B$4</c:f>
              <c:strCache>
                <c:ptCount val="2"/>
                <c:pt idx="0">
                  <c:v>Sep23-Feb24</c:v>
                </c:pt>
                <c:pt idx="1">
                  <c:v>Ab24-Jul24</c:v>
                </c:pt>
              </c:strCache>
            </c:strRef>
          </c:cat>
          <c:val>
            <c:numRef>
              <c:f>Hoja1!$D$3:$D$4</c:f>
              <c:numCache>
                <c:formatCode>General</c:formatCode>
                <c:ptCount val="2"/>
                <c:pt idx="0">
                  <c:v>138</c:v>
                </c:pt>
                <c:pt idx="1">
                  <c:v>92</c:v>
                </c:pt>
              </c:numCache>
            </c:numRef>
          </c:val>
          <c:extLst>
            <c:ext xmlns:c16="http://schemas.microsoft.com/office/drawing/2014/chart" uri="{C3380CC4-5D6E-409C-BE32-E72D297353CC}">
              <c16:uniqueId val="{00000001-595F-4933-BA1C-09B3A859F108}"/>
            </c:ext>
          </c:extLst>
        </c:ser>
        <c:dLbls>
          <c:dLblPos val="ctr"/>
          <c:showLegendKey val="0"/>
          <c:showVal val="1"/>
          <c:showCatName val="0"/>
          <c:showSerName val="0"/>
          <c:showPercent val="0"/>
          <c:showBubbleSize val="0"/>
        </c:dLbls>
        <c:gapWidth val="150"/>
        <c:overlap val="100"/>
        <c:axId val="1100784111"/>
        <c:axId val="1100788687"/>
      </c:barChart>
      <c:catAx>
        <c:axId val="1100784111"/>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Semestre</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00788687"/>
        <c:crosses val="autoZero"/>
        <c:auto val="1"/>
        <c:lblAlgn val="ctr"/>
        <c:lblOffset val="100"/>
        <c:noMultiLvlLbl val="0"/>
      </c:catAx>
      <c:valAx>
        <c:axId val="11007886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Número de beneficiarios </a:t>
                </a:r>
              </a:p>
            </c:rich>
          </c:tx>
          <c:layout>
            <c:manualLayout>
              <c:xMode val="edge"/>
              <c:yMode val="edge"/>
              <c:x val="1.3888888888888888E-2"/>
              <c:y val="0.1237303149606299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0078411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Hoja1!$B$20</c:f>
              <c:strCache>
                <c:ptCount val="1"/>
                <c:pt idx="0">
                  <c:v>Sep23-Feb24</c:v>
                </c:pt>
              </c:strCache>
            </c:strRef>
          </c:tx>
          <c:spPr>
            <a:solidFill>
              <a:schemeClr val="accent1"/>
            </a:solidFill>
            <a:ln>
              <a:noFill/>
            </a:ln>
            <a:effectLst/>
          </c:spPr>
          <c:invertIfNegative val="0"/>
          <c:cat>
            <c:strRef>
              <c:f>Hoja1!$C$19:$F$19</c:f>
              <c:strCache>
                <c:ptCount val="4"/>
                <c:pt idx="0">
                  <c:v>&lt; 15 años</c:v>
                </c:pt>
                <c:pt idx="1">
                  <c:v>15-29 años</c:v>
                </c:pt>
                <c:pt idx="2">
                  <c:v>30-64 años</c:v>
                </c:pt>
                <c:pt idx="3">
                  <c:v>&gt; 65 años</c:v>
                </c:pt>
              </c:strCache>
            </c:strRef>
          </c:cat>
          <c:val>
            <c:numRef>
              <c:f>Hoja1!$C$20:$F$20</c:f>
              <c:numCache>
                <c:formatCode>General</c:formatCode>
                <c:ptCount val="4"/>
                <c:pt idx="0">
                  <c:v>149</c:v>
                </c:pt>
                <c:pt idx="1">
                  <c:v>56</c:v>
                </c:pt>
                <c:pt idx="2">
                  <c:v>143</c:v>
                </c:pt>
                <c:pt idx="3">
                  <c:v>7</c:v>
                </c:pt>
              </c:numCache>
            </c:numRef>
          </c:val>
          <c:extLst>
            <c:ext xmlns:c16="http://schemas.microsoft.com/office/drawing/2014/chart" uri="{C3380CC4-5D6E-409C-BE32-E72D297353CC}">
              <c16:uniqueId val="{00000000-C628-4235-B5AF-AC4227235ACC}"/>
            </c:ext>
          </c:extLst>
        </c:ser>
        <c:ser>
          <c:idx val="1"/>
          <c:order val="1"/>
          <c:tx>
            <c:strRef>
              <c:f>Hoja1!$B$21</c:f>
              <c:strCache>
                <c:ptCount val="1"/>
                <c:pt idx="0">
                  <c:v>Ab24-Jul24</c:v>
                </c:pt>
              </c:strCache>
            </c:strRef>
          </c:tx>
          <c:spPr>
            <a:solidFill>
              <a:schemeClr val="accent2"/>
            </a:solidFill>
            <a:ln>
              <a:noFill/>
            </a:ln>
            <a:effectLst/>
          </c:spPr>
          <c:invertIfNegative val="0"/>
          <c:cat>
            <c:strRef>
              <c:f>Hoja1!$C$19:$F$19</c:f>
              <c:strCache>
                <c:ptCount val="4"/>
                <c:pt idx="0">
                  <c:v>&lt; 15 años</c:v>
                </c:pt>
                <c:pt idx="1">
                  <c:v>15-29 años</c:v>
                </c:pt>
                <c:pt idx="2">
                  <c:v>30-64 años</c:v>
                </c:pt>
                <c:pt idx="3">
                  <c:v>&gt; 65 años</c:v>
                </c:pt>
              </c:strCache>
            </c:strRef>
          </c:cat>
          <c:val>
            <c:numRef>
              <c:f>Hoja1!$C$21:$F$21</c:f>
              <c:numCache>
                <c:formatCode>General</c:formatCode>
                <c:ptCount val="4"/>
                <c:pt idx="0">
                  <c:v>256</c:v>
                </c:pt>
                <c:pt idx="1">
                  <c:v>76</c:v>
                </c:pt>
                <c:pt idx="2">
                  <c:v>132</c:v>
                </c:pt>
                <c:pt idx="3">
                  <c:v>19</c:v>
                </c:pt>
              </c:numCache>
            </c:numRef>
          </c:val>
          <c:extLst>
            <c:ext xmlns:c16="http://schemas.microsoft.com/office/drawing/2014/chart" uri="{C3380CC4-5D6E-409C-BE32-E72D297353CC}">
              <c16:uniqueId val="{00000001-C628-4235-B5AF-AC4227235ACC}"/>
            </c:ext>
          </c:extLst>
        </c:ser>
        <c:dLbls>
          <c:showLegendKey val="0"/>
          <c:showVal val="0"/>
          <c:showCatName val="0"/>
          <c:showSerName val="0"/>
          <c:showPercent val="0"/>
          <c:showBubbleSize val="0"/>
        </c:dLbls>
        <c:gapWidth val="219"/>
        <c:overlap val="-27"/>
        <c:axId val="1103544655"/>
        <c:axId val="1103538415"/>
      </c:barChart>
      <c:catAx>
        <c:axId val="1103544655"/>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Semestre</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03538415"/>
        <c:crosses val="autoZero"/>
        <c:auto val="1"/>
        <c:lblAlgn val="ctr"/>
        <c:lblOffset val="100"/>
        <c:noMultiLvlLbl val="0"/>
      </c:catAx>
      <c:valAx>
        <c:axId val="11035384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Número de beneficiarios</a:t>
                </a:r>
              </a:p>
            </c:rich>
          </c:tx>
          <c:layout>
            <c:manualLayout>
              <c:xMode val="edge"/>
              <c:yMode val="edge"/>
              <c:x val="1.6666666666666666E-2"/>
              <c:y val="0.1237303149606299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035446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Hoja1!$B$38</c:f>
              <c:strCache>
                <c:ptCount val="1"/>
                <c:pt idx="0">
                  <c:v>Sep23-Feb24</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Hoja1!$C$37:$E$37</c:f>
              <c:strCache>
                <c:ptCount val="3"/>
                <c:pt idx="0">
                  <c:v>Indígenas</c:v>
                </c:pt>
                <c:pt idx="1">
                  <c:v>Afroecuatorianos</c:v>
                </c:pt>
                <c:pt idx="2">
                  <c:v>Mestizos</c:v>
                </c:pt>
              </c:strCache>
            </c:strRef>
          </c:cat>
          <c:val>
            <c:numRef>
              <c:f>Hoja1!$C$38:$E$38</c:f>
              <c:numCache>
                <c:formatCode>General</c:formatCode>
                <c:ptCount val="3"/>
                <c:pt idx="0">
                  <c:v>104</c:v>
                </c:pt>
                <c:pt idx="1">
                  <c:v>29</c:v>
                </c:pt>
                <c:pt idx="2">
                  <c:v>2</c:v>
                </c:pt>
              </c:numCache>
            </c:numRef>
          </c:val>
          <c:extLst>
            <c:ext xmlns:c16="http://schemas.microsoft.com/office/drawing/2014/chart" uri="{C3380CC4-5D6E-409C-BE32-E72D297353CC}">
              <c16:uniqueId val="{00000000-5880-4CB5-B253-43BF50E5EFED}"/>
            </c:ext>
          </c:extLst>
        </c:ser>
        <c:ser>
          <c:idx val="1"/>
          <c:order val="1"/>
          <c:tx>
            <c:strRef>
              <c:f>Hoja1!$B$39</c:f>
              <c:strCache>
                <c:ptCount val="1"/>
                <c:pt idx="0">
                  <c:v>Ab24-Jul24</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Hoja1!$C$37:$E$37</c:f>
              <c:strCache>
                <c:ptCount val="3"/>
                <c:pt idx="0">
                  <c:v>Indígenas</c:v>
                </c:pt>
                <c:pt idx="1">
                  <c:v>Afroecuatorianos</c:v>
                </c:pt>
                <c:pt idx="2">
                  <c:v>Mestizos</c:v>
                </c:pt>
              </c:strCache>
            </c:strRef>
          </c:cat>
          <c:val>
            <c:numRef>
              <c:f>Hoja1!$C$39:$E$39</c:f>
              <c:numCache>
                <c:formatCode>General</c:formatCode>
                <c:ptCount val="3"/>
                <c:pt idx="0">
                  <c:v>92</c:v>
                </c:pt>
                <c:pt idx="1">
                  <c:v>0</c:v>
                </c:pt>
                <c:pt idx="2">
                  <c:v>0</c:v>
                </c:pt>
              </c:numCache>
            </c:numRef>
          </c:val>
          <c:extLst>
            <c:ext xmlns:c16="http://schemas.microsoft.com/office/drawing/2014/chart" uri="{C3380CC4-5D6E-409C-BE32-E72D297353CC}">
              <c16:uniqueId val="{00000001-5880-4CB5-B253-43BF50E5EFED}"/>
            </c:ext>
          </c:extLst>
        </c:ser>
        <c:dLbls>
          <c:dLblPos val="outEnd"/>
          <c:showLegendKey val="0"/>
          <c:showVal val="1"/>
          <c:showCatName val="0"/>
          <c:showSerName val="0"/>
          <c:showPercent val="0"/>
          <c:showBubbleSize val="0"/>
        </c:dLbls>
        <c:gapWidth val="219"/>
        <c:overlap val="-27"/>
        <c:axId val="115809279"/>
        <c:axId val="115820095"/>
      </c:barChart>
      <c:catAx>
        <c:axId val="115809279"/>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Identidad de los beneficiarios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5820095"/>
        <c:crosses val="autoZero"/>
        <c:auto val="1"/>
        <c:lblAlgn val="ctr"/>
        <c:lblOffset val="100"/>
        <c:noMultiLvlLbl val="0"/>
      </c:catAx>
      <c:valAx>
        <c:axId val="11582009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Número de beneficiarios</a:t>
                </a:r>
              </a:p>
            </c:rich>
          </c:tx>
          <c:layout>
            <c:manualLayout>
              <c:xMode val="edge"/>
              <c:yMode val="edge"/>
              <c:x val="2.5000000000000001E-2"/>
              <c:y val="0.1283599445902595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580927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C02AFE-E373-444C-85C3-645737A564B3}" type="datetimeFigureOut">
              <a:rPr lang="es-CL" smtClean="0"/>
              <a:t>14-01-2025</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1962F4-8C4D-4F9A-B5E8-6039AFBF7B66}" type="slidenum">
              <a:rPr lang="es-CL" smtClean="0"/>
              <a:t>‹Nº›</a:t>
            </a:fld>
            <a:endParaRPr lang="es-CL"/>
          </a:p>
        </p:txBody>
      </p:sp>
    </p:spTree>
    <p:extLst>
      <p:ext uri="{BB962C8B-B14F-4D97-AF65-F5344CB8AC3E}">
        <p14:creationId xmlns:p14="http://schemas.microsoft.com/office/powerpoint/2010/main" val="3001813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F0ABA-459F-4385-0CA3-A30B709B415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ECEBF6F-C673-8DDC-8506-09AE2C32545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342C93F-46E8-A352-9213-5BAA6CFD7B56}"/>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95FEA190-D0DA-EA94-572E-F79337FDE568}"/>
              </a:ext>
            </a:extLst>
          </p:cNvPr>
          <p:cNvSpPr>
            <a:spLocks noGrp="1"/>
          </p:cNvSpPr>
          <p:nvPr>
            <p:ph type="sldNum" sz="quarter" idx="5"/>
          </p:nvPr>
        </p:nvSpPr>
        <p:spPr/>
        <p:txBody>
          <a:bodyPr/>
          <a:lstStyle/>
          <a:p>
            <a:fld id="{1C1962F4-8C4D-4F9A-B5E8-6039AFBF7B66}" type="slidenum">
              <a:rPr lang="es-CL" smtClean="0"/>
              <a:t>3</a:t>
            </a:fld>
            <a:endParaRPr lang="es-CL"/>
          </a:p>
        </p:txBody>
      </p:sp>
    </p:spTree>
    <p:extLst>
      <p:ext uri="{BB962C8B-B14F-4D97-AF65-F5344CB8AC3E}">
        <p14:creationId xmlns:p14="http://schemas.microsoft.com/office/powerpoint/2010/main" val="559495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F0ABA-459F-4385-0CA3-A30B709B415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ECEBF6F-C673-8DDC-8506-09AE2C32545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342C93F-46E8-A352-9213-5BAA6CFD7B56}"/>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95FEA190-D0DA-EA94-572E-F79337FDE568}"/>
              </a:ext>
            </a:extLst>
          </p:cNvPr>
          <p:cNvSpPr>
            <a:spLocks noGrp="1"/>
          </p:cNvSpPr>
          <p:nvPr>
            <p:ph type="sldNum" sz="quarter" idx="5"/>
          </p:nvPr>
        </p:nvSpPr>
        <p:spPr/>
        <p:txBody>
          <a:bodyPr/>
          <a:lstStyle/>
          <a:p>
            <a:fld id="{1C1962F4-8C4D-4F9A-B5E8-6039AFBF7B66}" type="slidenum">
              <a:rPr lang="es-CL" smtClean="0"/>
              <a:t>12</a:t>
            </a:fld>
            <a:endParaRPr lang="es-CL"/>
          </a:p>
        </p:txBody>
      </p:sp>
    </p:spTree>
    <p:extLst>
      <p:ext uri="{BB962C8B-B14F-4D97-AF65-F5344CB8AC3E}">
        <p14:creationId xmlns:p14="http://schemas.microsoft.com/office/powerpoint/2010/main" val="561321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F0ABA-459F-4385-0CA3-A30B709B415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ECEBF6F-C673-8DDC-8506-09AE2C32545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342C93F-46E8-A352-9213-5BAA6CFD7B56}"/>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95FEA190-D0DA-EA94-572E-F79337FDE568}"/>
              </a:ext>
            </a:extLst>
          </p:cNvPr>
          <p:cNvSpPr>
            <a:spLocks noGrp="1"/>
          </p:cNvSpPr>
          <p:nvPr>
            <p:ph type="sldNum" sz="quarter" idx="5"/>
          </p:nvPr>
        </p:nvSpPr>
        <p:spPr/>
        <p:txBody>
          <a:bodyPr/>
          <a:lstStyle/>
          <a:p>
            <a:fld id="{1C1962F4-8C4D-4F9A-B5E8-6039AFBF7B66}" type="slidenum">
              <a:rPr lang="es-CL" smtClean="0"/>
              <a:t>13</a:t>
            </a:fld>
            <a:endParaRPr lang="es-CL"/>
          </a:p>
        </p:txBody>
      </p:sp>
    </p:spTree>
    <p:extLst>
      <p:ext uri="{BB962C8B-B14F-4D97-AF65-F5344CB8AC3E}">
        <p14:creationId xmlns:p14="http://schemas.microsoft.com/office/powerpoint/2010/main" val="868148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F0ABA-459F-4385-0CA3-A30B709B415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ECEBF6F-C673-8DDC-8506-09AE2C32545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342C93F-46E8-A352-9213-5BAA6CFD7B56}"/>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95FEA190-D0DA-EA94-572E-F79337FDE568}"/>
              </a:ext>
            </a:extLst>
          </p:cNvPr>
          <p:cNvSpPr>
            <a:spLocks noGrp="1"/>
          </p:cNvSpPr>
          <p:nvPr>
            <p:ph type="sldNum" sz="quarter" idx="5"/>
          </p:nvPr>
        </p:nvSpPr>
        <p:spPr/>
        <p:txBody>
          <a:bodyPr/>
          <a:lstStyle/>
          <a:p>
            <a:fld id="{1C1962F4-8C4D-4F9A-B5E8-6039AFBF7B66}" type="slidenum">
              <a:rPr lang="es-CL" smtClean="0"/>
              <a:t>14</a:t>
            </a:fld>
            <a:endParaRPr lang="es-CL"/>
          </a:p>
        </p:txBody>
      </p:sp>
    </p:spTree>
    <p:extLst>
      <p:ext uri="{BB962C8B-B14F-4D97-AF65-F5344CB8AC3E}">
        <p14:creationId xmlns:p14="http://schemas.microsoft.com/office/powerpoint/2010/main" val="54579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F0ABA-459F-4385-0CA3-A30B709B415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ECEBF6F-C673-8DDC-8506-09AE2C32545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342C93F-46E8-A352-9213-5BAA6CFD7B56}"/>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95FEA190-D0DA-EA94-572E-F79337FDE568}"/>
              </a:ext>
            </a:extLst>
          </p:cNvPr>
          <p:cNvSpPr>
            <a:spLocks noGrp="1"/>
          </p:cNvSpPr>
          <p:nvPr>
            <p:ph type="sldNum" sz="quarter" idx="5"/>
          </p:nvPr>
        </p:nvSpPr>
        <p:spPr/>
        <p:txBody>
          <a:bodyPr/>
          <a:lstStyle/>
          <a:p>
            <a:fld id="{1C1962F4-8C4D-4F9A-B5E8-6039AFBF7B66}" type="slidenum">
              <a:rPr lang="es-CL" smtClean="0"/>
              <a:t>15</a:t>
            </a:fld>
            <a:endParaRPr lang="es-CL"/>
          </a:p>
        </p:txBody>
      </p:sp>
    </p:spTree>
    <p:extLst>
      <p:ext uri="{BB962C8B-B14F-4D97-AF65-F5344CB8AC3E}">
        <p14:creationId xmlns:p14="http://schemas.microsoft.com/office/powerpoint/2010/main" val="4291352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F0ABA-459F-4385-0CA3-A30B709B415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ECEBF6F-C673-8DDC-8506-09AE2C32545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342C93F-46E8-A352-9213-5BAA6CFD7B56}"/>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95FEA190-D0DA-EA94-572E-F79337FDE568}"/>
              </a:ext>
            </a:extLst>
          </p:cNvPr>
          <p:cNvSpPr>
            <a:spLocks noGrp="1"/>
          </p:cNvSpPr>
          <p:nvPr>
            <p:ph type="sldNum" sz="quarter" idx="5"/>
          </p:nvPr>
        </p:nvSpPr>
        <p:spPr/>
        <p:txBody>
          <a:bodyPr/>
          <a:lstStyle/>
          <a:p>
            <a:fld id="{1C1962F4-8C4D-4F9A-B5E8-6039AFBF7B66}" type="slidenum">
              <a:rPr lang="es-CL" smtClean="0"/>
              <a:t>16</a:t>
            </a:fld>
            <a:endParaRPr lang="es-CL"/>
          </a:p>
        </p:txBody>
      </p:sp>
    </p:spTree>
    <p:extLst>
      <p:ext uri="{BB962C8B-B14F-4D97-AF65-F5344CB8AC3E}">
        <p14:creationId xmlns:p14="http://schemas.microsoft.com/office/powerpoint/2010/main" val="3369056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F0ABA-459F-4385-0CA3-A30B709B415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ECEBF6F-C673-8DDC-8506-09AE2C32545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342C93F-46E8-A352-9213-5BAA6CFD7B56}"/>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95FEA190-D0DA-EA94-572E-F79337FDE568}"/>
              </a:ext>
            </a:extLst>
          </p:cNvPr>
          <p:cNvSpPr>
            <a:spLocks noGrp="1"/>
          </p:cNvSpPr>
          <p:nvPr>
            <p:ph type="sldNum" sz="quarter" idx="5"/>
          </p:nvPr>
        </p:nvSpPr>
        <p:spPr/>
        <p:txBody>
          <a:bodyPr/>
          <a:lstStyle/>
          <a:p>
            <a:fld id="{1C1962F4-8C4D-4F9A-B5E8-6039AFBF7B66}" type="slidenum">
              <a:rPr lang="es-CL" smtClean="0"/>
              <a:t>17</a:t>
            </a:fld>
            <a:endParaRPr lang="es-CL"/>
          </a:p>
        </p:txBody>
      </p:sp>
    </p:spTree>
    <p:extLst>
      <p:ext uri="{BB962C8B-B14F-4D97-AF65-F5344CB8AC3E}">
        <p14:creationId xmlns:p14="http://schemas.microsoft.com/office/powerpoint/2010/main" val="1730963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F0ABA-459F-4385-0CA3-A30B709B415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ECEBF6F-C673-8DDC-8506-09AE2C32545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342C93F-46E8-A352-9213-5BAA6CFD7B56}"/>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95FEA190-D0DA-EA94-572E-F79337FDE568}"/>
              </a:ext>
            </a:extLst>
          </p:cNvPr>
          <p:cNvSpPr>
            <a:spLocks noGrp="1"/>
          </p:cNvSpPr>
          <p:nvPr>
            <p:ph type="sldNum" sz="quarter" idx="5"/>
          </p:nvPr>
        </p:nvSpPr>
        <p:spPr/>
        <p:txBody>
          <a:bodyPr/>
          <a:lstStyle/>
          <a:p>
            <a:fld id="{1C1962F4-8C4D-4F9A-B5E8-6039AFBF7B66}" type="slidenum">
              <a:rPr lang="es-CL" smtClean="0"/>
              <a:t>4</a:t>
            </a:fld>
            <a:endParaRPr lang="es-CL"/>
          </a:p>
        </p:txBody>
      </p:sp>
    </p:spTree>
    <p:extLst>
      <p:ext uri="{BB962C8B-B14F-4D97-AF65-F5344CB8AC3E}">
        <p14:creationId xmlns:p14="http://schemas.microsoft.com/office/powerpoint/2010/main" val="790304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F0ABA-459F-4385-0CA3-A30B709B415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ECEBF6F-C673-8DDC-8506-09AE2C32545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342C93F-46E8-A352-9213-5BAA6CFD7B56}"/>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95FEA190-D0DA-EA94-572E-F79337FDE568}"/>
              </a:ext>
            </a:extLst>
          </p:cNvPr>
          <p:cNvSpPr>
            <a:spLocks noGrp="1"/>
          </p:cNvSpPr>
          <p:nvPr>
            <p:ph type="sldNum" sz="quarter" idx="5"/>
          </p:nvPr>
        </p:nvSpPr>
        <p:spPr/>
        <p:txBody>
          <a:bodyPr/>
          <a:lstStyle/>
          <a:p>
            <a:fld id="{1C1962F4-8C4D-4F9A-B5E8-6039AFBF7B66}" type="slidenum">
              <a:rPr lang="es-CL" smtClean="0"/>
              <a:t>5</a:t>
            </a:fld>
            <a:endParaRPr lang="es-CL"/>
          </a:p>
        </p:txBody>
      </p:sp>
    </p:spTree>
    <p:extLst>
      <p:ext uri="{BB962C8B-B14F-4D97-AF65-F5344CB8AC3E}">
        <p14:creationId xmlns:p14="http://schemas.microsoft.com/office/powerpoint/2010/main" val="4130613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F0ABA-459F-4385-0CA3-A30B709B415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ECEBF6F-C673-8DDC-8506-09AE2C32545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342C93F-46E8-A352-9213-5BAA6CFD7B56}"/>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95FEA190-D0DA-EA94-572E-F79337FDE568}"/>
              </a:ext>
            </a:extLst>
          </p:cNvPr>
          <p:cNvSpPr>
            <a:spLocks noGrp="1"/>
          </p:cNvSpPr>
          <p:nvPr>
            <p:ph type="sldNum" sz="quarter" idx="5"/>
          </p:nvPr>
        </p:nvSpPr>
        <p:spPr/>
        <p:txBody>
          <a:bodyPr/>
          <a:lstStyle/>
          <a:p>
            <a:fld id="{1C1962F4-8C4D-4F9A-B5E8-6039AFBF7B66}" type="slidenum">
              <a:rPr lang="es-CL" smtClean="0"/>
              <a:t>6</a:t>
            </a:fld>
            <a:endParaRPr lang="es-CL"/>
          </a:p>
        </p:txBody>
      </p:sp>
    </p:spTree>
    <p:extLst>
      <p:ext uri="{BB962C8B-B14F-4D97-AF65-F5344CB8AC3E}">
        <p14:creationId xmlns:p14="http://schemas.microsoft.com/office/powerpoint/2010/main" val="343250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F0ABA-459F-4385-0CA3-A30B709B415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ECEBF6F-C673-8DDC-8506-09AE2C32545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342C93F-46E8-A352-9213-5BAA6CFD7B56}"/>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95FEA190-D0DA-EA94-572E-F79337FDE568}"/>
              </a:ext>
            </a:extLst>
          </p:cNvPr>
          <p:cNvSpPr>
            <a:spLocks noGrp="1"/>
          </p:cNvSpPr>
          <p:nvPr>
            <p:ph type="sldNum" sz="quarter" idx="5"/>
          </p:nvPr>
        </p:nvSpPr>
        <p:spPr/>
        <p:txBody>
          <a:bodyPr/>
          <a:lstStyle/>
          <a:p>
            <a:fld id="{1C1962F4-8C4D-4F9A-B5E8-6039AFBF7B66}" type="slidenum">
              <a:rPr lang="es-CL" smtClean="0"/>
              <a:t>7</a:t>
            </a:fld>
            <a:endParaRPr lang="es-CL"/>
          </a:p>
        </p:txBody>
      </p:sp>
    </p:spTree>
    <p:extLst>
      <p:ext uri="{BB962C8B-B14F-4D97-AF65-F5344CB8AC3E}">
        <p14:creationId xmlns:p14="http://schemas.microsoft.com/office/powerpoint/2010/main" val="1831420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F0ABA-459F-4385-0CA3-A30B709B415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ECEBF6F-C673-8DDC-8506-09AE2C32545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342C93F-46E8-A352-9213-5BAA6CFD7B56}"/>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95FEA190-D0DA-EA94-572E-F79337FDE568}"/>
              </a:ext>
            </a:extLst>
          </p:cNvPr>
          <p:cNvSpPr>
            <a:spLocks noGrp="1"/>
          </p:cNvSpPr>
          <p:nvPr>
            <p:ph type="sldNum" sz="quarter" idx="5"/>
          </p:nvPr>
        </p:nvSpPr>
        <p:spPr/>
        <p:txBody>
          <a:bodyPr/>
          <a:lstStyle/>
          <a:p>
            <a:fld id="{1C1962F4-8C4D-4F9A-B5E8-6039AFBF7B66}" type="slidenum">
              <a:rPr lang="es-CL" smtClean="0"/>
              <a:t>8</a:t>
            </a:fld>
            <a:endParaRPr lang="es-CL"/>
          </a:p>
        </p:txBody>
      </p:sp>
    </p:spTree>
    <p:extLst>
      <p:ext uri="{BB962C8B-B14F-4D97-AF65-F5344CB8AC3E}">
        <p14:creationId xmlns:p14="http://schemas.microsoft.com/office/powerpoint/2010/main" val="1395570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F0ABA-459F-4385-0CA3-A30B709B415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ECEBF6F-C673-8DDC-8506-09AE2C32545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342C93F-46E8-A352-9213-5BAA6CFD7B56}"/>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95FEA190-D0DA-EA94-572E-F79337FDE568}"/>
              </a:ext>
            </a:extLst>
          </p:cNvPr>
          <p:cNvSpPr>
            <a:spLocks noGrp="1"/>
          </p:cNvSpPr>
          <p:nvPr>
            <p:ph type="sldNum" sz="quarter" idx="5"/>
          </p:nvPr>
        </p:nvSpPr>
        <p:spPr/>
        <p:txBody>
          <a:bodyPr/>
          <a:lstStyle/>
          <a:p>
            <a:fld id="{1C1962F4-8C4D-4F9A-B5E8-6039AFBF7B66}" type="slidenum">
              <a:rPr lang="es-CL" smtClean="0"/>
              <a:t>9</a:t>
            </a:fld>
            <a:endParaRPr lang="es-CL"/>
          </a:p>
        </p:txBody>
      </p:sp>
    </p:spTree>
    <p:extLst>
      <p:ext uri="{BB962C8B-B14F-4D97-AF65-F5344CB8AC3E}">
        <p14:creationId xmlns:p14="http://schemas.microsoft.com/office/powerpoint/2010/main" val="3085961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F0ABA-459F-4385-0CA3-A30B709B415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ECEBF6F-C673-8DDC-8506-09AE2C32545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342C93F-46E8-A352-9213-5BAA6CFD7B56}"/>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95FEA190-D0DA-EA94-572E-F79337FDE568}"/>
              </a:ext>
            </a:extLst>
          </p:cNvPr>
          <p:cNvSpPr>
            <a:spLocks noGrp="1"/>
          </p:cNvSpPr>
          <p:nvPr>
            <p:ph type="sldNum" sz="quarter" idx="5"/>
          </p:nvPr>
        </p:nvSpPr>
        <p:spPr/>
        <p:txBody>
          <a:bodyPr/>
          <a:lstStyle/>
          <a:p>
            <a:fld id="{1C1962F4-8C4D-4F9A-B5E8-6039AFBF7B66}" type="slidenum">
              <a:rPr lang="es-CL" smtClean="0"/>
              <a:t>10</a:t>
            </a:fld>
            <a:endParaRPr lang="es-CL"/>
          </a:p>
        </p:txBody>
      </p:sp>
    </p:spTree>
    <p:extLst>
      <p:ext uri="{BB962C8B-B14F-4D97-AF65-F5344CB8AC3E}">
        <p14:creationId xmlns:p14="http://schemas.microsoft.com/office/powerpoint/2010/main" val="602105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F0ABA-459F-4385-0CA3-A30B709B415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ECEBF6F-C673-8DDC-8506-09AE2C32545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342C93F-46E8-A352-9213-5BAA6CFD7B56}"/>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95FEA190-D0DA-EA94-572E-F79337FDE568}"/>
              </a:ext>
            </a:extLst>
          </p:cNvPr>
          <p:cNvSpPr>
            <a:spLocks noGrp="1"/>
          </p:cNvSpPr>
          <p:nvPr>
            <p:ph type="sldNum" sz="quarter" idx="5"/>
          </p:nvPr>
        </p:nvSpPr>
        <p:spPr/>
        <p:txBody>
          <a:bodyPr/>
          <a:lstStyle/>
          <a:p>
            <a:fld id="{1C1962F4-8C4D-4F9A-B5E8-6039AFBF7B66}" type="slidenum">
              <a:rPr lang="es-CL" smtClean="0"/>
              <a:t>11</a:t>
            </a:fld>
            <a:endParaRPr lang="es-CL"/>
          </a:p>
        </p:txBody>
      </p:sp>
    </p:spTree>
    <p:extLst>
      <p:ext uri="{BB962C8B-B14F-4D97-AF65-F5344CB8AC3E}">
        <p14:creationId xmlns:p14="http://schemas.microsoft.com/office/powerpoint/2010/main" val="3345109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87F6C7-B546-07E3-4360-7D99A322B3C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A9A4FD3C-87EC-3B54-057B-1E8B345C33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C999B74E-7BAF-5ED7-2C0D-E17757C17A8A}"/>
              </a:ext>
            </a:extLst>
          </p:cNvPr>
          <p:cNvSpPr>
            <a:spLocks noGrp="1"/>
          </p:cNvSpPr>
          <p:nvPr>
            <p:ph type="dt" sz="half" idx="10"/>
          </p:nvPr>
        </p:nvSpPr>
        <p:spPr/>
        <p:txBody>
          <a:bodyPr/>
          <a:lstStyle/>
          <a:p>
            <a:fld id="{29EA1339-5724-4DE8-9F4E-834E9037F5DB}" type="datetimeFigureOut">
              <a:rPr lang="es-CL" smtClean="0"/>
              <a:t>14-01-2025</a:t>
            </a:fld>
            <a:endParaRPr lang="es-CL"/>
          </a:p>
        </p:txBody>
      </p:sp>
      <p:sp>
        <p:nvSpPr>
          <p:cNvPr id="5" name="Marcador de pie de página 4">
            <a:extLst>
              <a:ext uri="{FF2B5EF4-FFF2-40B4-BE49-F238E27FC236}">
                <a16:creationId xmlns:a16="http://schemas.microsoft.com/office/drawing/2014/main" id="{4062282D-6E90-BD75-EC7C-AB04814BF4D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7FBCCFC-412B-976C-9DAA-AF1AA8D9EC34}"/>
              </a:ext>
            </a:extLst>
          </p:cNvPr>
          <p:cNvSpPr>
            <a:spLocks noGrp="1"/>
          </p:cNvSpPr>
          <p:nvPr>
            <p:ph type="sldNum" sz="quarter" idx="12"/>
          </p:nvPr>
        </p:nvSpPr>
        <p:spPr/>
        <p:txBody>
          <a:bodyPr/>
          <a:lstStyle/>
          <a:p>
            <a:fld id="{B41B04FE-9298-40B2-A79D-32FB840C7D30}" type="slidenum">
              <a:rPr lang="es-CL" smtClean="0"/>
              <a:t>‹Nº›</a:t>
            </a:fld>
            <a:endParaRPr lang="es-CL"/>
          </a:p>
        </p:txBody>
      </p:sp>
    </p:spTree>
    <p:extLst>
      <p:ext uri="{BB962C8B-B14F-4D97-AF65-F5344CB8AC3E}">
        <p14:creationId xmlns:p14="http://schemas.microsoft.com/office/powerpoint/2010/main" val="1399535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45D756-F1DD-710F-93A3-D27CDF8DD2B5}"/>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D600F302-A980-99E8-8C73-1EBF1B0FC8C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F985619E-1263-F2FD-6E5B-96AB3B63903B}"/>
              </a:ext>
            </a:extLst>
          </p:cNvPr>
          <p:cNvSpPr>
            <a:spLocks noGrp="1"/>
          </p:cNvSpPr>
          <p:nvPr>
            <p:ph type="dt" sz="half" idx="10"/>
          </p:nvPr>
        </p:nvSpPr>
        <p:spPr/>
        <p:txBody>
          <a:bodyPr/>
          <a:lstStyle/>
          <a:p>
            <a:fld id="{29EA1339-5724-4DE8-9F4E-834E9037F5DB}" type="datetimeFigureOut">
              <a:rPr lang="es-CL" smtClean="0"/>
              <a:t>14-01-2025</a:t>
            </a:fld>
            <a:endParaRPr lang="es-CL"/>
          </a:p>
        </p:txBody>
      </p:sp>
      <p:sp>
        <p:nvSpPr>
          <p:cNvPr id="5" name="Marcador de pie de página 4">
            <a:extLst>
              <a:ext uri="{FF2B5EF4-FFF2-40B4-BE49-F238E27FC236}">
                <a16:creationId xmlns:a16="http://schemas.microsoft.com/office/drawing/2014/main" id="{F8276540-242F-C128-EF86-6FC586807BC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6BC467E7-C0CA-8C9F-8B4B-8CA49A166223}"/>
              </a:ext>
            </a:extLst>
          </p:cNvPr>
          <p:cNvSpPr>
            <a:spLocks noGrp="1"/>
          </p:cNvSpPr>
          <p:nvPr>
            <p:ph type="sldNum" sz="quarter" idx="12"/>
          </p:nvPr>
        </p:nvSpPr>
        <p:spPr/>
        <p:txBody>
          <a:bodyPr/>
          <a:lstStyle/>
          <a:p>
            <a:fld id="{B41B04FE-9298-40B2-A79D-32FB840C7D30}" type="slidenum">
              <a:rPr lang="es-CL" smtClean="0"/>
              <a:t>‹Nº›</a:t>
            </a:fld>
            <a:endParaRPr lang="es-CL"/>
          </a:p>
        </p:txBody>
      </p:sp>
    </p:spTree>
    <p:extLst>
      <p:ext uri="{BB962C8B-B14F-4D97-AF65-F5344CB8AC3E}">
        <p14:creationId xmlns:p14="http://schemas.microsoft.com/office/powerpoint/2010/main" val="339393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BCCCC37-AD0F-960B-F777-BA187F0DEEB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EDACCC2E-99BB-4039-308B-3DD59841CF5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E5D24C77-AF71-3F38-8460-2EAA36266BFC}"/>
              </a:ext>
            </a:extLst>
          </p:cNvPr>
          <p:cNvSpPr>
            <a:spLocks noGrp="1"/>
          </p:cNvSpPr>
          <p:nvPr>
            <p:ph type="dt" sz="half" idx="10"/>
          </p:nvPr>
        </p:nvSpPr>
        <p:spPr/>
        <p:txBody>
          <a:bodyPr/>
          <a:lstStyle/>
          <a:p>
            <a:fld id="{29EA1339-5724-4DE8-9F4E-834E9037F5DB}" type="datetimeFigureOut">
              <a:rPr lang="es-CL" smtClean="0"/>
              <a:t>14-01-2025</a:t>
            </a:fld>
            <a:endParaRPr lang="es-CL"/>
          </a:p>
        </p:txBody>
      </p:sp>
      <p:sp>
        <p:nvSpPr>
          <p:cNvPr id="5" name="Marcador de pie de página 4">
            <a:extLst>
              <a:ext uri="{FF2B5EF4-FFF2-40B4-BE49-F238E27FC236}">
                <a16:creationId xmlns:a16="http://schemas.microsoft.com/office/drawing/2014/main" id="{228CA007-B2CA-8D5B-1F9A-AB31FA08E117}"/>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0F580DD-9BCB-695C-F68C-E3B163D99959}"/>
              </a:ext>
            </a:extLst>
          </p:cNvPr>
          <p:cNvSpPr>
            <a:spLocks noGrp="1"/>
          </p:cNvSpPr>
          <p:nvPr>
            <p:ph type="sldNum" sz="quarter" idx="12"/>
          </p:nvPr>
        </p:nvSpPr>
        <p:spPr/>
        <p:txBody>
          <a:bodyPr/>
          <a:lstStyle/>
          <a:p>
            <a:fld id="{B41B04FE-9298-40B2-A79D-32FB840C7D30}" type="slidenum">
              <a:rPr lang="es-CL" smtClean="0"/>
              <a:t>‹Nº›</a:t>
            </a:fld>
            <a:endParaRPr lang="es-CL"/>
          </a:p>
        </p:txBody>
      </p:sp>
    </p:spTree>
    <p:extLst>
      <p:ext uri="{BB962C8B-B14F-4D97-AF65-F5344CB8AC3E}">
        <p14:creationId xmlns:p14="http://schemas.microsoft.com/office/powerpoint/2010/main" val="106929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31B122-AAED-D834-4C7A-3E037710360F}"/>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6C007140-A658-E1EF-CE38-1352C557265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E6B42BA4-17DC-41BB-63B6-30E2611D5190}"/>
              </a:ext>
            </a:extLst>
          </p:cNvPr>
          <p:cNvSpPr>
            <a:spLocks noGrp="1"/>
          </p:cNvSpPr>
          <p:nvPr>
            <p:ph type="dt" sz="half" idx="10"/>
          </p:nvPr>
        </p:nvSpPr>
        <p:spPr/>
        <p:txBody>
          <a:bodyPr/>
          <a:lstStyle/>
          <a:p>
            <a:fld id="{29EA1339-5724-4DE8-9F4E-834E9037F5DB}" type="datetimeFigureOut">
              <a:rPr lang="es-CL" smtClean="0"/>
              <a:t>14-01-2025</a:t>
            </a:fld>
            <a:endParaRPr lang="es-CL"/>
          </a:p>
        </p:txBody>
      </p:sp>
      <p:sp>
        <p:nvSpPr>
          <p:cNvPr id="5" name="Marcador de pie de página 4">
            <a:extLst>
              <a:ext uri="{FF2B5EF4-FFF2-40B4-BE49-F238E27FC236}">
                <a16:creationId xmlns:a16="http://schemas.microsoft.com/office/drawing/2014/main" id="{D9EFB7F6-AD00-7ADC-1E9E-F3DC5C0C664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3A4253E-73FB-D0B1-1F58-5C4E9150BA5F}"/>
              </a:ext>
            </a:extLst>
          </p:cNvPr>
          <p:cNvSpPr>
            <a:spLocks noGrp="1"/>
          </p:cNvSpPr>
          <p:nvPr>
            <p:ph type="sldNum" sz="quarter" idx="12"/>
          </p:nvPr>
        </p:nvSpPr>
        <p:spPr/>
        <p:txBody>
          <a:bodyPr/>
          <a:lstStyle/>
          <a:p>
            <a:fld id="{B41B04FE-9298-40B2-A79D-32FB840C7D30}" type="slidenum">
              <a:rPr lang="es-CL" smtClean="0"/>
              <a:t>‹Nº›</a:t>
            </a:fld>
            <a:endParaRPr lang="es-CL"/>
          </a:p>
        </p:txBody>
      </p:sp>
    </p:spTree>
    <p:extLst>
      <p:ext uri="{BB962C8B-B14F-4D97-AF65-F5344CB8AC3E}">
        <p14:creationId xmlns:p14="http://schemas.microsoft.com/office/powerpoint/2010/main" val="3875903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3160AE-A0FE-A515-F5C4-4CEDD2F8E49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5FDD6B61-BEBD-3FC7-3B4B-32EFF61AACE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C79AEF7-ED58-67CE-2305-A9107065021E}"/>
              </a:ext>
            </a:extLst>
          </p:cNvPr>
          <p:cNvSpPr>
            <a:spLocks noGrp="1"/>
          </p:cNvSpPr>
          <p:nvPr>
            <p:ph type="dt" sz="half" idx="10"/>
          </p:nvPr>
        </p:nvSpPr>
        <p:spPr/>
        <p:txBody>
          <a:bodyPr/>
          <a:lstStyle/>
          <a:p>
            <a:fld id="{29EA1339-5724-4DE8-9F4E-834E9037F5DB}" type="datetimeFigureOut">
              <a:rPr lang="es-CL" smtClean="0"/>
              <a:t>14-01-2025</a:t>
            </a:fld>
            <a:endParaRPr lang="es-CL"/>
          </a:p>
        </p:txBody>
      </p:sp>
      <p:sp>
        <p:nvSpPr>
          <p:cNvPr id="5" name="Marcador de pie de página 4">
            <a:extLst>
              <a:ext uri="{FF2B5EF4-FFF2-40B4-BE49-F238E27FC236}">
                <a16:creationId xmlns:a16="http://schemas.microsoft.com/office/drawing/2014/main" id="{17C97DA9-99D1-9AE0-AC8C-417155E28007}"/>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1D848AA1-8EF1-C2A6-D9EE-F4B7392A3704}"/>
              </a:ext>
            </a:extLst>
          </p:cNvPr>
          <p:cNvSpPr>
            <a:spLocks noGrp="1"/>
          </p:cNvSpPr>
          <p:nvPr>
            <p:ph type="sldNum" sz="quarter" idx="12"/>
          </p:nvPr>
        </p:nvSpPr>
        <p:spPr/>
        <p:txBody>
          <a:bodyPr/>
          <a:lstStyle/>
          <a:p>
            <a:fld id="{B41B04FE-9298-40B2-A79D-32FB840C7D30}" type="slidenum">
              <a:rPr lang="es-CL" smtClean="0"/>
              <a:t>‹Nº›</a:t>
            </a:fld>
            <a:endParaRPr lang="es-CL"/>
          </a:p>
        </p:txBody>
      </p:sp>
    </p:spTree>
    <p:extLst>
      <p:ext uri="{BB962C8B-B14F-4D97-AF65-F5344CB8AC3E}">
        <p14:creationId xmlns:p14="http://schemas.microsoft.com/office/powerpoint/2010/main" val="2415408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FCFBD2-9968-EEBE-41D3-3203C7D8A020}"/>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CAFA1509-227C-4727-F95B-508628A4223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F82DBE3B-CAF9-6454-7851-7F663F84EC5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DB9FAAC6-3B01-8BCB-CCB6-7EEA1EB0B4F5}"/>
              </a:ext>
            </a:extLst>
          </p:cNvPr>
          <p:cNvSpPr>
            <a:spLocks noGrp="1"/>
          </p:cNvSpPr>
          <p:nvPr>
            <p:ph type="dt" sz="half" idx="10"/>
          </p:nvPr>
        </p:nvSpPr>
        <p:spPr/>
        <p:txBody>
          <a:bodyPr/>
          <a:lstStyle/>
          <a:p>
            <a:fld id="{29EA1339-5724-4DE8-9F4E-834E9037F5DB}" type="datetimeFigureOut">
              <a:rPr lang="es-CL" smtClean="0"/>
              <a:t>14-01-2025</a:t>
            </a:fld>
            <a:endParaRPr lang="es-CL"/>
          </a:p>
        </p:txBody>
      </p:sp>
      <p:sp>
        <p:nvSpPr>
          <p:cNvPr id="6" name="Marcador de pie de página 5">
            <a:extLst>
              <a:ext uri="{FF2B5EF4-FFF2-40B4-BE49-F238E27FC236}">
                <a16:creationId xmlns:a16="http://schemas.microsoft.com/office/drawing/2014/main" id="{506E7050-BE95-A57C-BD3C-90D177183F21}"/>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01E387FB-03D8-DD68-43CB-ABFFAA9D513D}"/>
              </a:ext>
            </a:extLst>
          </p:cNvPr>
          <p:cNvSpPr>
            <a:spLocks noGrp="1"/>
          </p:cNvSpPr>
          <p:nvPr>
            <p:ph type="sldNum" sz="quarter" idx="12"/>
          </p:nvPr>
        </p:nvSpPr>
        <p:spPr/>
        <p:txBody>
          <a:bodyPr/>
          <a:lstStyle/>
          <a:p>
            <a:fld id="{B41B04FE-9298-40B2-A79D-32FB840C7D30}" type="slidenum">
              <a:rPr lang="es-CL" smtClean="0"/>
              <a:t>‹Nº›</a:t>
            </a:fld>
            <a:endParaRPr lang="es-CL"/>
          </a:p>
        </p:txBody>
      </p:sp>
    </p:spTree>
    <p:extLst>
      <p:ext uri="{BB962C8B-B14F-4D97-AF65-F5344CB8AC3E}">
        <p14:creationId xmlns:p14="http://schemas.microsoft.com/office/powerpoint/2010/main" val="3627809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3D6967-9CE3-5539-F224-5781DBB6DC7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844E54C5-6192-0883-5392-A8A7F6D890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4412DA8-4ECF-9CB1-40FD-35C7ABC1F3B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FBEE1FA7-780B-F9F9-52C4-422745B6F0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EB9F0AB-89EA-980E-7738-E985C448860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3BBB5E88-5FCA-025D-6B79-8BC42818FDB9}"/>
              </a:ext>
            </a:extLst>
          </p:cNvPr>
          <p:cNvSpPr>
            <a:spLocks noGrp="1"/>
          </p:cNvSpPr>
          <p:nvPr>
            <p:ph type="dt" sz="half" idx="10"/>
          </p:nvPr>
        </p:nvSpPr>
        <p:spPr/>
        <p:txBody>
          <a:bodyPr/>
          <a:lstStyle/>
          <a:p>
            <a:fld id="{29EA1339-5724-4DE8-9F4E-834E9037F5DB}" type="datetimeFigureOut">
              <a:rPr lang="es-CL" smtClean="0"/>
              <a:t>14-01-2025</a:t>
            </a:fld>
            <a:endParaRPr lang="es-CL"/>
          </a:p>
        </p:txBody>
      </p:sp>
      <p:sp>
        <p:nvSpPr>
          <p:cNvPr id="8" name="Marcador de pie de página 7">
            <a:extLst>
              <a:ext uri="{FF2B5EF4-FFF2-40B4-BE49-F238E27FC236}">
                <a16:creationId xmlns:a16="http://schemas.microsoft.com/office/drawing/2014/main" id="{E3520F46-D09A-F746-CE93-F96C9DBEE830}"/>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881ABCBE-0DA7-F2E8-6072-500C71D28F6D}"/>
              </a:ext>
            </a:extLst>
          </p:cNvPr>
          <p:cNvSpPr>
            <a:spLocks noGrp="1"/>
          </p:cNvSpPr>
          <p:nvPr>
            <p:ph type="sldNum" sz="quarter" idx="12"/>
          </p:nvPr>
        </p:nvSpPr>
        <p:spPr/>
        <p:txBody>
          <a:bodyPr/>
          <a:lstStyle/>
          <a:p>
            <a:fld id="{B41B04FE-9298-40B2-A79D-32FB840C7D30}" type="slidenum">
              <a:rPr lang="es-CL" smtClean="0"/>
              <a:t>‹Nº›</a:t>
            </a:fld>
            <a:endParaRPr lang="es-CL"/>
          </a:p>
        </p:txBody>
      </p:sp>
    </p:spTree>
    <p:extLst>
      <p:ext uri="{BB962C8B-B14F-4D97-AF65-F5344CB8AC3E}">
        <p14:creationId xmlns:p14="http://schemas.microsoft.com/office/powerpoint/2010/main" val="1383593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81F85B-D94C-B56E-0934-C1BE4471C381}"/>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220B2160-1491-6C24-B21F-45C1E3D126AA}"/>
              </a:ext>
            </a:extLst>
          </p:cNvPr>
          <p:cNvSpPr>
            <a:spLocks noGrp="1"/>
          </p:cNvSpPr>
          <p:nvPr>
            <p:ph type="dt" sz="half" idx="10"/>
          </p:nvPr>
        </p:nvSpPr>
        <p:spPr/>
        <p:txBody>
          <a:bodyPr/>
          <a:lstStyle/>
          <a:p>
            <a:fld id="{29EA1339-5724-4DE8-9F4E-834E9037F5DB}" type="datetimeFigureOut">
              <a:rPr lang="es-CL" smtClean="0"/>
              <a:t>14-01-2025</a:t>
            </a:fld>
            <a:endParaRPr lang="es-CL"/>
          </a:p>
        </p:txBody>
      </p:sp>
      <p:sp>
        <p:nvSpPr>
          <p:cNvPr id="4" name="Marcador de pie de página 3">
            <a:extLst>
              <a:ext uri="{FF2B5EF4-FFF2-40B4-BE49-F238E27FC236}">
                <a16:creationId xmlns:a16="http://schemas.microsoft.com/office/drawing/2014/main" id="{5C116B69-E68D-953F-D90C-DBF9294358A0}"/>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368B2146-7974-32B8-9E7C-4C06A5BCE698}"/>
              </a:ext>
            </a:extLst>
          </p:cNvPr>
          <p:cNvSpPr>
            <a:spLocks noGrp="1"/>
          </p:cNvSpPr>
          <p:nvPr>
            <p:ph type="sldNum" sz="quarter" idx="12"/>
          </p:nvPr>
        </p:nvSpPr>
        <p:spPr/>
        <p:txBody>
          <a:bodyPr/>
          <a:lstStyle/>
          <a:p>
            <a:fld id="{B41B04FE-9298-40B2-A79D-32FB840C7D30}" type="slidenum">
              <a:rPr lang="es-CL" smtClean="0"/>
              <a:t>‹Nº›</a:t>
            </a:fld>
            <a:endParaRPr lang="es-CL"/>
          </a:p>
        </p:txBody>
      </p:sp>
    </p:spTree>
    <p:extLst>
      <p:ext uri="{BB962C8B-B14F-4D97-AF65-F5344CB8AC3E}">
        <p14:creationId xmlns:p14="http://schemas.microsoft.com/office/powerpoint/2010/main" val="4116396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8E2ED7E-6E05-68CF-A7C1-6A75AA362887}"/>
              </a:ext>
            </a:extLst>
          </p:cNvPr>
          <p:cNvSpPr>
            <a:spLocks noGrp="1"/>
          </p:cNvSpPr>
          <p:nvPr>
            <p:ph type="dt" sz="half" idx="10"/>
          </p:nvPr>
        </p:nvSpPr>
        <p:spPr/>
        <p:txBody>
          <a:bodyPr/>
          <a:lstStyle/>
          <a:p>
            <a:fld id="{29EA1339-5724-4DE8-9F4E-834E9037F5DB}" type="datetimeFigureOut">
              <a:rPr lang="es-CL" smtClean="0"/>
              <a:t>14-01-2025</a:t>
            </a:fld>
            <a:endParaRPr lang="es-CL"/>
          </a:p>
        </p:txBody>
      </p:sp>
      <p:sp>
        <p:nvSpPr>
          <p:cNvPr id="3" name="Marcador de pie de página 2">
            <a:extLst>
              <a:ext uri="{FF2B5EF4-FFF2-40B4-BE49-F238E27FC236}">
                <a16:creationId xmlns:a16="http://schemas.microsoft.com/office/drawing/2014/main" id="{574D6EBF-DFAB-0854-13EB-9DC0747FBDAE}"/>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382C17FD-4891-30D3-DA16-D07D7A235F3B}"/>
              </a:ext>
            </a:extLst>
          </p:cNvPr>
          <p:cNvSpPr>
            <a:spLocks noGrp="1"/>
          </p:cNvSpPr>
          <p:nvPr>
            <p:ph type="sldNum" sz="quarter" idx="12"/>
          </p:nvPr>
        </p:nvSpPr>
        <p:spPr/>
        <p:txBody>
          <a:bodyPr/>
          <a:lstStyle/>
          <a:p>
            <a:fld id="{B41B04FE-9298-40B2-A79D-32FB840C7D30}" type="slidenum">
              <a:rPr lang="es-CL" smtClean="0"/>
              <a:t>‹Nº›</a:t>
            </a:fld>
            <a:endParaRPr lang="es-CL"/>
          </a:p>
        </p:txBody>
      </p:sp>
    </p:spTree>
    <p:extLst>
      <p:ext uri="{BB962C8B-B14F-4D97-AF65-F5344CB8AC3E}">
        <p14:creationId xmlns:p14="http://schemas.microsoft.com/office/powerpoint/2010/main" val="772556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C1A26A-E607-E9A2-69F2-F716440FF55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5EDCFF7B-56EF-EF90-C228-735C3C14BD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CC842604-7B41-AEC7-C5F2-FF24EF4EC7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4ACC63-EC6B-AE8F-1877-FD76D7896000}"/>
              </a:ext>
            </a:extLst>
          </p:cNvPr>
          <p:cNvSpPr>
            <a:spLocks noGrp="1"/>
          </p:cNvSpPr>
          <p:nvPr>
            <p:ph type="dt" sz="half" idx="10"/>
          </p:nvPr>
        </p:nvSpPr>
        <p:spPr/>
        <p:txBody>
          <a:bodyPr/>
          <a:lstStyle/>
          <a:p>
            <a:fld id="{29EA1339-5724-4DE8-9F4E-834E9037F5DB}" type="datetimeFigureOut">
              <a:rPr lang="es-CL" smtClean="0"/>
              <a:t>14-01-2025</a:t>
            </a:fld>
            <a:endParaRPr lang="es-CL"/>
          </a:p>
        </p:txBody>
      </p:sp>
      <p:sp>
        <p:nvSpPr>
          <p:cNvPr id="6" name="Marcador de pie de página 5">
            <a:extLst>
              <a:ext uri="{FF2B5EF4-FFF2-40B4-BE49-F238E27FC236}">
                <a16:creationId xmlns:a16="http://schemas.microsoft.com/office/drawing/2014/main" id="{D824167B-A82C-82DB-B8B1-D4363B77F302}"/>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7C683E02-EF2A-69EC-39CB-C38AE7F2B7DE}"/>
              </a:ext>
            </a:extLst>
          </p:cNvPr>
          <p:cNvSpPr>
            <a:spLocks noGrp="1"/>
          </p:cNvSpPr>
          <p:nvPr>
            <p:ph type="sldNum" sz="quarter" idx="12"/>
          </p:nvPr>
        </p:nvSpPr>
        <p:spPr/>
        <p:txBody>
          <a:bodyPr/>
          <a:lstStyle/>
          <a:p>
            <a:fld id="{B41B04FE-9298-40B2-A79D-32FB840C7D30}" type="slidenum">
              <a:rPr lang="es-CL" smtClean="0"/>
              <a:t>‹Nº›</a:t>
            </a:fld>
            <a:endParaRPr lang="es-CL"/>
          </a:p>
        </p:txBody>
      </p:sp>
    </p:spTree>
    <p:extLst>
      <p:ext uri="{BB962C8B-B14F-4D97-AF65-F5344CB8AC3E}">
        <p14:creationId xmlns:p14="http://schemas.microsoft.com/office/powerpoint/2010/main" val="1796394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F90EAD-3D4E-8DA0-A685-5A9F03E833E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7E3DDC2D-33E4-6214-31E2-893EEA8479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AFD1DF7A-3A5A-1D32-77B8-22E238504A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4230F26-89A6-DD7E-FD89-D8B73CB0CC47}"/>
              </a:ext>
            </a:extLst>
          </p:cNvPr>
          <p:cNvSpPr>
            <a:spLocks noGrp="1"/>
          </p:cNvSpPr>
          <p:nvPr>
            <p:ph type="dt" sz="half" idx="10"/>
          </p:nvPr>
        </p:nvSpPr>
        <p:spPr/>
        <p:txBody>
          <a:bodyPr/>
          <a:lstStyle/>
          <a:p>
            <a:fld id="{29EA1339-5724-4DE8-9F4E-834E9037F5DB}" type="datetimeFigureOut">
              <a:rPr lang="es-CL" smtClean="0"/>
              <a:t>14-01-2025</a:t>
            </a:fld>
            <a:endParaRPr lang="es-CL"/>
          </a:p>
        </p:txBody>
      </p:sp>
      <p:sp>
        <p:nvSpPr>
          <p:cNvPr id="6" name="Marcador de pie de página 5">
            <a:extLst>
              <a:ext uri="{FF2B5EF4-FFF2-40B4-BE49-F238E27FC236}">
                <a16:creationId xmlns:a16="http://schemas.microsoft.com/office/drawing/2014/main" id="{8E58479F-E5A3-D18B-B35D-990574437083}"/>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C0F72511-BEA2-6C8A-BA42-84C99B337C77}"/>
              </a:ext>
            </a:extLst>
          </p:cNvPr>
          <p:cNvSpPr>
            <a:spLocks noGrp="1"/>
          </p:cNvSpPr>
          <p:nvPr>
            <p:ph type="sldNum" sz="quarter" idx="12"/>
          </p:nvPr>
        </p:nvSpPr>
        <p:spPr/>
        <p:txBody>
          <a:bodyPr/>
          <a:lstStyle/>
          <a:p>
            <a:fld id="{B41B04FE-9298-40B2-A79D-32FB840C7D30}" type="slidenum">
              <a:rPr lang="es-CL" smtClean="0"/>
              <a:t>‹Nº›</a:t>
            </a:fld>
            <a:endParaRPr lang="es-CL"/>
          </a:p>
        </p:txBody>
      </p:sp>
    </p:spTree>
    <p:extLst>
      <p:ext uri="{BB962C8B-B14F-4D97-AF65-F5344CB8AC3E}">
        <p14:creationId xmlns:p14="http://schemas.microsoft.com/office/powerpoint/2010/main" val="2228510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6D09701-EFC7-15E7-28C9-89CBFC08AD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71874979-21D7-581B-6ABF-E8349F154F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77DA5D6F-B7BC-0870-F641-FE33CB0FC1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9EA1339-5724-4DE8-9F4E-834E9037F5DB}" type="datetimeFigureOut">
              <a:rPr lang="es-CL" smtClean="0"/>
              <a:t>14-01-2025</a:t>
            </a:fld>
            <a:endParaRPr lang="es-CL"/>
          </a:p>
        </p:txBody>
      </p:sp>
      <p:sp>
        <p:nvSpPr>
          <p:cNvPr id="5" name="Marcador de pie de página 4">
            <a:extLst>
              <a:ext uri="{FF2B5EF4-FFF2-40B4-BE49-F238E27FC236}">
                <a16:creationId xmlns:a16="http://schemas.microsoft.com/office/drawing/2014/main" id="{4BA8C9B9-7A2B-0B39-CAB6-72A9C868A9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L"/>
          </a:p>
        </p:txBody>
      </p:sp>
      <p:sp>
        <p:nvSpPr>
          <p:cNvPr id="6" name="Marcador de número de diapositiva 5">
            <a:extLst>
              <a:ext uri="{FF2B5EF4-FFF2-40B4-BE49-F238E27FC236}">
                <a16:creationId xmlns:a16="http://schemas.microsoft.com/office/drawing/2014/main" id="{002D40CF-1C0F-AFC0-6585-E7BE969B36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41B04FE-9298-40B2-A79D-32FB840C7D30}" type="slidenum">
              <a:rPr lang="es-CL" smtClean="0"/>
              <a:t>‹Nº›</a:t>
            </a:fld>
            <a:endParaRPr lang="es-CL"/>
          </a:p>
        </p:txBody>
      </p:sp>
    </p:spTree>
    <p:extLst>
      <p:ext uri="{BB962C8B-B14F-4D97-AF65-F5344CB8AC3E}">
        <p14:creationId xmlns:p14="http://schemas.microsoft.com/office/powerpoint/2010/main" val="2365365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3.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10" Type="http://schemas.openxmlformats.org/officeDocument/2006/relationships/image" Target="../media/image18.png"/><Relationship Id="rId4" Type="http://schemas.openxmlformats.org/officeDocument/2006/relationships/image" Target="../media/image12.jp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Imagen 8" descr="Imagen que contiene Gráfico de embudo&#10;&#10;Descripción generada automáticamente">
            <a:extLst>
              <a:ext uri="{FF2B5EF4-FFF2-40B4-BE49-F238E27FC236}">
                <a16:creationId xmlns:a16="http://schemas.microsoft.com/office/drawing/2014/main" id="{94323D81-4A26-5954-BF8C-6C00C1C83E01}"/>
              </a:ext>
            </a:extLst>
          </p:cNvPr>
          <p:cNvPicPr>
            <a:picLocks noChangeAspect="1"/>
          </p:cNvPicPr>
          <p:nvPr/>
        </p:nvPicPr>
        <p:blipFill>
          <a:blip r:embed="rId2"/>
          <a:srcRect l="4774" t="10092" b="36344"/>
          <a:stretch/>
        </p:blipFill>
        <p:spPr>
          <a:xfrm>
            <a:off x="0" y="0"/>
            <a:ext cx="12192000" cy="6858000"/>
          </a:xfrm>
          <a:prstGeom prst="rect">
            <a:avLst/>
          </a:prstGeom>
        </p:spPr>
      </p:pic>
    </p:spTree>
    <p:extLst>
      <p:ext uri="{BB962C8B-B14F-4D97-AF65-F5344CB8AC3E}">
        <p14:creationId xmlns:p14="http://schemas.microsoft.com/office/powerpoint/2010/main" val="889011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C0E13-9FF7-3FC8-55DA-438385A2AFC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CF05768-DDFA-0C53-41B0-BB017EFB98CD}"/>
              </a:ext>
            </a:extLst>
          </p:cNvPr>
          <p:cNvSpPr>
            <a:spLocks noGrp="1"/>
          </p:cNvSpPr>
          <p:nvPr>
            <p:ph type="title"/>
          </p:nvPr>
        </p:nvSpPr>
        <p:spPr>
          <a:xfrm>
            <a:off x="204019" y="197559"/>
            <a:ext cx="10515600" cy="939309"/>
          </a:xfrm>
        </p:spPr>
        <p:txBody>
          <a:bodyPr>
            <a:normAutofit/>
          </a:bodyPr>
          <a:lstStyle/>
          <a:p>
            <a:r>
              <a:rPr lang="es-CL" b="1" dirty="0">
                <a:latin typeface="Century Gothic" panose="020B0502020202020204" pitchFamily="34" charset="0"/>
              </a:rPr>
              <a:t>DESARROLLO – Atención de visitas </a:t>
            </a:r>
          </a:p>
        </p:txBody>
      </p:sp>
      <p:grpSp>
        <p:nvGrpSpPr>
          <p:cNvPr id="130" name="Grupo 129">
            <a:extLst>
              <a:ext uri="{FF2B5EF4-FFF2-40B4-BE49-F238E27FC236}">
                <a16:creationId xmlns:a16="http://schemas.microsoft.com/office/drawing/2014/main" id="{50BE98C4-751E-6087-C5D9-314589E8FB42}"/>
              </a:ext>
            </a:extLst>
          </p:cNvPr>
          <p:cNvGrpSpPr/>
          <p:nvPr/>
        </p:nvGrpSpPr>
        <p:grpSpPr>
          <a:xfrm>
            <a:off x="0" y="1025832"/>
            <a:ext cx="12192000" cy="0"/>
            <a:chOff x="0" y="6563032"/>
            <a:chExt cx="12192000" cy="0"/>
          </a:xfrm>
        </p:grpSpPr>
        <p:cxnSp>
          <p:nvCxnSpPr>
            <p:cNvPr id="8" name="Conector recto 7">
              <a:extLst>
                <a:ext uri="{FF2B5EF4-FFF2-40B4-BE49-F238E27FC236}">
                  <a16:creationId xmlns:a16="http://schemas.microsoft.com/office/drawing/2014/main" id="{E7250B54-0F2C-C5A1-5649-54D321D9E2A3}"/>
                </a:ext>
              </a:extLst>
            </p:cNvPr>
            <p:cNvCxnSpPr>
              <a:cxnSpLocks/>
            </p:cNvCxnSpPr>
            <p:nvPr/>
          </p:nvCxnSpPr>
          <p:spPr>
            <a:xfrm>
              <a:off x="0" y="6563032"/>
              <a:ext cx="720000" cy="0"/>
            </a:xfrm>
            <a:prstGeom prst="line">
              <a:avLst/>
            </a:prstGeom>
            <a:ln w="76200">
              <a:solidFill>
                <a:srgbClr val="EA1425"/>
              </a:solidFill>
            </a:ln>
          </p:spPr>
          <p:style>
            <a:lnRef idx="2">
              <a:schemeClr val="accent1"/>
            </a:lnRef>
            <a:fillRef idx="0">
              <a:schemeClr val="accent1"/>
            </a:fillRef>
            <a:effectRef idx="1">
              <a:schemeClr val="accent1"/>
            </a:effectRef>
            <a:fontRef idx="minor">
              <a:schemeClr val="tx1"/>
            </a:fontRef>
          </p:style>
        </p:cxnSp>
        <p:cxnSp>
          <p:nvCxnSpPr>
            <p:cNvPr id="113" name="Conector recto 112">
              <a:extLst>
                <a:ext uri="{FF2B5EF4-FFF2-40B4-BE49-F238E27FC236}">
                  <a16:creationId xmlns:a16="http://schemas.microsoft.com/office/drawing/2014/main" id="{B98DA80A-97AA-E62B-7447-47E420A301DC}"/>
                </a:ext>
              </a:extLst>
            </p:cNvPr>
            <p:cNvCxnSpPr>
              <a:cxnSpLocks/>
            </p:cNvCxnSpPr>
            <p:nvPr/>
          </p:nvCxnSpPr>
          <p:spPr>
            <a:xfrm>
              <a:off x="720000" y="6563032"/>
              <a:ext cx="720000" cy="0"/>
            </a:xfrm>
            <a:prstGeom prst="line">
              <a:avLst/>
            </a:prstGeom>
            <a:ln w="76200">
              <a:solidFill>
                <a:srgbClr val="D29F28"/>
              </a:solidFill>
            </a:ln>
          </p:spPr>
          <p:style>
            <a:lnRef idx="2">
              <a:schemeClr val="accent1"/>
            </a:lnRef>
            <a:fillRef idx="0">
              <a:schemeClr val="accent1"/>
            </a:fillRef>
            <a:effectRef idx="1">
              <a:schemeClr val="accent1"/>
            </a:effectRef>
            <a:fontRef idx="minor">
              <a:schemeClr val="tx1"/>
            </a:fontRef>
          </p:style>
        </p:cxnSp>
        <p:cxnSp>
          <p:nvCxnSpPr>
            <p:cNvPr id="114" name="Conector recto 113">
              <a:extLst>
                <a:ext uri="{FF2B5EF4-FFF2-40B4-BE49-F238E27FC236}">
                  <a16:creationId xmlns:a16="http://schemas.microsoft.com/office/drawing/2014/main" id="{4359AA77-A1D1-A803-12D0-64CAEE94702E}"/>
                </a:ext>
              </a:extLst>
            </p:cNvPr>
            <p:cNvCxnSpPr>
              <a:cxnSpLocks/>
            </p:cNvCxnSpPr>
            <p:nvPr/>
          </p:nvCxnSpPr>
          <p:spPr>
            <a:xfrm>
              <a:off x="1440000" y="6563032"/>
              <a:ext cx="720000" cy="0"/>
            </a:xfrm>
            <a:prstGeom prst="line">
              <a:avLst/>
            </a:prstGeom>
            <a:ln w="76200">
              <a:solidFill>
                <a:srgbClr val="279B48"/>
              </a:solidFill>
            </a:ln>
          </p:spPr>
          <p:style>
            <a:lnRef idx="2">
              <a:schemeClr val="accent1"/>
            </a:lnRef>
            <a:fillRef idx="0">
              <a:schemeClr val="accent1"/>
            </a:fillRef>
            <a:effectRef idx="1">
              <a:schemeClr val="accent1"/>
            </a:effectRef>
            <a:fontRef idx="minor">
              <a:schemeClr val="tx1"/>
            </a:fontRef>
          </p:style>
        </p:cxnSp>
        <p:cxnSp>
          <p:nvCxnSpPr>
            <p:cNvPr id="115" name="Conector recto 114">
              <a:extLst>
                <a:ext uri="{FF2B5EF4-FFF2-40B4-BE49-F238E27FC236}">
                  <a16:creationId xmlns:a16="http://schemas.microsoft.com/office/drawing/2014/main" id="{E3DF0C13-38F2-C3E2-FD22-4911099FA47A}"/>
                </a:ext>
              </a:extLst>
            </p:cNvPr>
            <p:cNvCxnSpPr>
              <a:cxnSpLocks/>
            </p:cNvCxnSpPr>
            <p:nvPr/>
          </p:nvCxnSpPr>
          <p:spPr>
            <a:xfrm>
              <a:off x="2163175" y="6563032"/>
              <a:ext cx="720000" cy="0"/>
            </a:xfrm>
            <a:prstGeom prst="line">
              <a:avLst/>
            </a:prstGeom>
            <a:ln w="76200">
              <a:solidFill>
                <a:srgbClr val="C31F33"/>
              </a:solidFill>
            </a:ln>
          </p:spPr>
          <p:style>
            <a:lnRef idx="2">
              <a:schemeClr val="accent1"/>
            </a:lnRef>
            <a:fillRef idx="0">
              <a:schemeClr val="accent1"/>
            </a:fillRef>
            <a:effectRef idx="1">
              <a:schemeClr val="accent1"/>
            </a:effectRef>
            <a:fontRef idx="minor">
              <a:schemeClr val="tx1"/>
            </a:fontRef>
          </p:style>
        </p:cxnSp>
        <p:cxnSp>
          <p:nvCxnSpPr>
            <p:cNvPr id="116" name="Conector recto 115">
              <a:extLst>
                <a:ext uri="{FF2B5EF4-FFF2-40B4-BE49-F238E27FC236}">
                  <a16:creationId xmlns:a16="http://schemas.microsoft.com/office/drawing/2014/main" id="{9F98544B-809F-6DA0-5DDB-6C7FEB20413E}"/>
                </a:ext>
              </a:extLst>
            </p:cNvPr>
            <p:cNvCxnSpPr>
              <a:cxnSpLocks/>
            </p:cNvCxnSpPr>
            <p:nvPr/>
          </p:nvCxnSpPr>
          <p:spPr>
            <a:xfrm>
              <a:off x="2883175" y="6563032"/>
              <a:ext cx="720000" cy="0"/>
            </a:xfrm>
            <a:prstGeom prst="line">
              <a:avLst/>
            </a:prstGeom>
            <a:ln w="76200">
              <a:solidFill>
                <a:srgbClr val="EF402B"/>
              </a:solidFill>
            </a:ln>
          </p:spPr>
          <p:style>
            <a:lnRef idx="2">
              <a:schemeClr val="accent1"/>
            </a:lnRef>
            <a:fillRef idx="0">
              <a:schemeClr val="accent1"/>
            </a:fillRef>
            <a:effectRef idx="1">
              <a:schemeClr val="accent1"/>
            </a:effectRef>
            <a:fontRef idx="minor">
              <a:schemeClr val="tx1"/>
            </a:fontRef>
          </p:style>
        </p:cxnSp>
        <p:cxnSp>
          <p:nvCxnSpPr>
            <p:cNvPr id="117" name="Conector recto 116">
              <a:extLst>
                <a:ext uri="{FF2B5EF4-FFF2-40B4-BE49-F238E27FC236}">
                  <a16:creationId xmlns:a16="http://schemas.microsoft.com/office/drawing/2014/main" id="{76F8D7C9-749B-824E-4B8E-A536B87BC6C6}"/>
                </a:ext>
              </a:extLst>
            </p:cNvPr>
            <p:cNvCxnSpPr>
              <a:cxnSpLocks/>
            </p:cNvCxnSpPr>
            <p:nvPr/>
          </p:nvCxnSpPr>
          <p:spPr>
            <a:xfrm>
              <a:off x="3603175" y="6563032"/>
              <a:ext cx="720000" cy="0"/>
            </a:xfrm>
            <a:prstGeom prst="line">
              <a:avLst/>
            </a:prstGeom>
            <a:ln w="76200">
              <a:solidFill>
                <a:srgbClr val="00ADD8"/>
              </a:solidFill>
            </a:ln>
          </p:spPr>
          <p:style>
            <a:lnRef idx="2">
              <a:schemeClr val="accent1"/>
            </a:lnRef>
            <a:fillRef idx="0">
              <a:schemeClr val="accent1"/>
            </a:fillRef>
            <a:effectRef idx="1">
              <a:schemeClr val="accent1"/>
            </a:effectRef>
            <a:fontRef idx="minor">
              <a:schemeClr val="tx1"/>
            </a:fontRef>
          </p:style>
        </p:cxnSp>
        <p:cxnSp>
          <p:nvCxnSpPr>
            <p:cNvPr id="118" name="Conector recto 117">
              <a:extLst>
                <a:ext uri="{FF2B5EF4-FFF2-40B4-BE49-F238E27FC236}">
                  <a16:creationId xmlns:a16="http://schemas.microsoft.com/office/drawing/2014/main" id="{7B982258-AE42-CD02-430D-B34945F9E960}"/>
                </a:ext>
              </a:extLst>
            </p:cNvPr>
            <p:cNvCxnSpPr>
              <a:cxnSpLocks/>
            </p:cNvCxnSpPr>
            <p:nvPr/>
          </p:nvCxnSpPr>
          <p:spPr>
            <a:xfrm>
              <a:off x="4323175" y="6563032"/>
              <a:ext cx="720000" cy="0"/>
            </a:xfrm>
            <a:prstGeom prst="line">
              <a:avLst/>
            </a:prstGeom>
            <a:ln w="76200">
              <a:solidFill>
                <a:srgbClr val="FCB612"/>
              </a:solidFill>
            </a:ln>
          </p:spPr>
          <p:style>
            <a:lnRef idx="2">
              <a:schemeClr val="accent1"/>
            </a:lnRef>
            <a:fillRef idx="0">
              <a:schemeClr val="accent1"/>
            </a:fillRef>
            <a:effectRef idx="1">
              <a:schemeClr val="accent1"/>
            </a:effectRef>
            <a:fontRef idx="minor">
              <a:schemeClr val="tx1"/>
            </a:fontRef>
          </p:style>
        </p:cxnSp>
        <p:cxnSp>
          <p:nvCxnSpPr>
            <p:cNvPr id="119" name="Conector recto 118">
              <a:extLst>
                <a:ext uri="{FF2B5EF4-FFF2-40B4-BE49-F238E27FC236}">
                  <a16:creationId xmlns:a16="http://schemas.microsoft.com/office/drawing/2014/main" id="{E3E066E2-319A-A4E0-1688-E2501DA6D334}"/>
                </a:ext>
              </a:extLst>
            </p:cNvPr>
            <p:cNvCxnSpPr>
              <a:cxnSpLocks/>
            </p:cNvCxnSpPr>
            <p:nvPr/>
          </p:nvCxnSpPr>
          <p:spPr>
            <a:xfrm>
              <a:off x="5043175" y="6563032"/>
              <a:ext cx="720000" cy="0"/>
            </a:xfrm>
            <a:prstGeom prst="line">
              <a:avLst/>
            </a:prstGeom>
            <a:ln w="76200">
              <a:solidFill>
                <a:srgbClr val="A31941"/>
              </a:solidFill>
            </a:ln>
          </p:spPr>
          <p:style>
            <a:lnRef idx="2">
              <a:schemeClr val="accent1"/>
            </a:lnRef>
            <a:fillRef idx="0">
              <a:schemeClr val="accent1"/>
            </a:fillRef>
            <a:effectRef idx="1">
              <a:schemeClr val="accent1"/>
            </a:effectRef>
            <a:fontRef idx="minor">
              <a:schemeClr val="tx1"/>
            </a:fontRef>
          </p:style>
        </p:cxnSp>
        <p:cxnSp>
          <p:nvCxnSpPr>
            <p:cNvPr id="120" name="Conector recto 119">
              <a:extLst>
                <a:ext uri="{FF2B5EF4-FFF2-40B4-BE49-F238E27FC236}">
                  <a16:creationId xmlns:a16="http://schemas.microsoft.com/office/drawing/2014/main" id="{7FBA6323-0448-BA89-BE50-19F102FD30AF}"/>
                </a:ext>
              </a:extLst>
            </p:cNvPr>
            <p:cNvCxnSpPr>
              <a:cxnSpLocks/>
            </p:cNvCxnSpPr>
            <p:nvPr/>
          </p:nvCxnSpPr>
          <p:spPr>
            <a:xfrm>
              <a:off x="5766350" y="6563032"/>
              <a:ext cx="720000" cy="0"/>
            </a:xfrm>
            <a:prstGeom prst="line">
              <a:avLst/>
            </a:prstGeom>
            <a:ln w="76200">
              <a:solidFill>
                <a:srgbClr val="F36D25"/>
              </a:solidFill>
            </a:ln>
          </p:spPr>
          <p:style>
            <a:lnRef idx="2">
              <a:schemeClr val="accent1"/>
            </a:lnRef>
            <a:fillRef idx="0">
              <a:schemeClr val="accent1"/>
            </a:fillRef>
            <a:effectRef idx="1">
              <a:schemeClr val="accent1"/>
            </a:effectRef>
            <a:fontRef idx="minor">
              <a:schemeClr val="tx1"/>
            </a:fontRef>
          </p:style>
        </p:cxnSp>
        <p:cxnSp>
          <p:nvCxnSpPr>
            <p:cNvPr id="121" name="Conector recto 120">
              <a:extLst>
                <a:ext uri="{FF2B5EF4-FFF2-40B4-BE49-F238E27FC236}">
                  <a16:creationId xmlns:a16="http://schemas.microsoft.com/office/drawing/2014/main" id="{1FFDF55C-BAF5-D518-5971-97BE8BAC13D0}"/>
                </a:ext>
              </a:extLst>
            </p:cNvPr>
            <p:cNvCxnSpPr>
              <a:cxnSpLocks/>
            </p:cNvCxnSpPr>
            <p:nvPr/>
          </p:nvCxnSpPr>
          <p:spPr>
            <a:xfrm>
              <a:off x="6486350" y="6563032"/>
              <a:ext cx="720000" cy="0"/>
            </a:xfrm>
            <a:prstGeom prst="line">
              <a:avLst/>
            </a:prstGeom>
            <a:ln w="76200">
              <a:solidFill>
                <a:srgbClr val="E00C7F"/>
              </a:solidFill>
            </a:ln>
          </p:spPr>
          <p:style>
            <a:lnRef idx="2">
              <a:schemeClr val="accent1"/>
            </a:lnRef>
            <a:fillRef idx="0">
              <a:schemeClr val="accent1"/>
            </a:fillRef>
            <a:effectRef idx="1">
              <a:schemeClr val="accent1"/>
            </a:effectRef>
            <a:fontRef idx="minor">
              <a:schemeClr val="tx1"/>
            </a:fontRef>
          </p:style>
        </p:cxnSp>
        <p:cxnSp>
          <p:nvCxnSpPr>
            <p:cNvPr id="122" name="Conector recto 121">
              <a:extLst>
                <a:ext uri="{FF2B5EF4-FFF2-40B4-BE49-F238E27FC236}">
                  <a16:creationId xmlns:a16="http://schemas.microsoft.com/office/drawing/2014/main" id="{BF7F94B3-7556-7657-859B-A2D95636FD13}"/>
                </a:ext>
              </a:extLst>
            </p:cNvPr>
            <p:cNvCxnSpPr>
              <a:cxnSpLocks/>
            </p:cNvCxnSpPr>
            <p:nvPr/>
          </p:nvCxnSpPr>
          <p:spPr>
            <a:xfrm>
              <a:off x="7206350" y="6563032"/>
              <a:ext cx="720000" cy="0"/>
            </a:xfrm>
            <a:prstGeom prst="line">
              <a:avLst/>
            </a:prstGeom>
            <a:ln w="76200">
              <a:solidFill>
                <a:srgbClr val="F99C24"/>
              </a:solidFill>
            </a:ln>
          </p:spPr>
          <p:style>
            <a:lnRef idx="2">
              <a:schemeClr val="accent1"/>
            </a:lnRef>
            <a:fillRef idx="0">
              <a:schemeClr val="accent1"/>
            </a:fillRef>
            <a:effectRef idx="1">
              <a:schemeClr val="accent1"/>
            </a:effectRef>
            <a:fontRef idx="minor">
              <a:schemeClr val="tx1"/>
            </a:fontRef>
          </p:style>
        </p:cxnSp>
        <p:cxnSp>
          <p:nvCxnSpPr>
            <p:cNvPr id="123" name="Conector recto 122">
              <a:extLst>
                <a:ext uri="{FF2B5EF4-FFF2-40B4-BE49-F238E27FC236}">
                  <a16:creationId xmlns:a16="http://schemas.microsoft.com/office/drawing/2014/main" id="{9A0F5302-62E9-535D-0C35-6B9C8B9B0D64}"/>
                </a:ext>
              </a:extLst>
            </p:cNvPr>
            <p:cNvCxnSpPr>
              <a:cxnSpLocks/>
            </p:cNvCxnSpPr>
            <p:nvPr/>
          </p:nvCxnSpPr>
          <p:spPr>
            <a:xfrm>
              <a:off x="7926350" y="6563032"/>
              <a:ext cx="720000" cy="0"/>
            </a:xfrm>
            <a:prstGeom prst="line">
              <a:avLst/>
            </a:prstGeom>
            <a:ln w="76200">
              <a:solidFill>
                <a:srgbClr val="CF8D2A"/>
              </a:solidFill>
            </a:ln>
          </p:spPr>
          <p:style>
            <a:lnRef idx="2">
              <a:schemeClr val="accent1"/>
            </a:lnRef>
            <a:fillRef idx="0">
              <a:schemeClr val="accent1"/>
            </a:fillRef>
            <a:effectRef idx="1">
              <a:schemeClr val="accent1"/>
            </a:effectRef>
            <a:fontRef idx="minor">
              <a:schemeClr val="tx1"/>
            </a:fontRef>
          </p:style>
        </p:cxnSp>
        <p:cxnSp>
          <p:nvCxnSpPr>
            <p:cNvPr id="124" name="Conector recto 123">
              <a:extLst>
                <a:ext uri="{FF2B5EF4-FFF2-40B4-BE49-F238E27FC236}">
                  <a16:creationId xmlns:a16="http://schemas.microsoft.com/office/drawing/2014/main" id="{EC6DDF38-EC71-AC84-AD22-448F57A68BEE}"/>
                </a:ext>
              </a:extLst>
            </p:cNvPr>
            <p:cNvCxnSpPr>
              <a:cxnSpLocks/>
            </p:cNvCxnSpPr>
            <p:nvPr/>
          </p:nvCxnSpPr>
          <p:spPr>
            <a:xfrm>
              <a:off x="8646350" y="6563032"/>
              <a:ext cx="720000" cy="0"/>
            </a:xfrm>
            <a:prstGeom prst="line">
              <a:avLst/>
            </a:prstGeom>
            <a:ln w="76200">
              <a:solidFill>
                <a:srgbClr val="427338"/>
              </a:solidFill>
            </a:ln>
          </p:spPr>
          <p:style>
            <a:lnRef idx="2">
              <a:schemeClr val="accent1"/>
            </a:lnRef>
            <a:fillRef idx="0">
              <a:schemeClr val="accent1"/>
            </a:fillRef>
            <a:effectRef idx="1">
              <a:schemeClr val="accent1"/>
            </a:effectRef>
            <a:fontRef idx="minor">
              <a:schemeClr val="tx1"/>
            </a:fontRef>
          </p:style>
        </p:cxnSp>
        <p:cxnSp>
          <p:nvCxnSpPr>
            <p:cNvPr id="125" name="Conector recto 124">
              <a:extLst>
                <a:ext uri="{FF2B5EF4-FFF2-40B4-BE49-F238E27FC236}">
                  <a16:creationId xmlns:a16="http://schemas.microsoft.com/office/drawing/2014/main" id="{F949BC19-2CCC-4696-459B-D47CA0C62D03}"/>
                </a:ext>
              </a:extLst>
            </p:cNvPr>
            <p:cNvCxnSpPr>
              <a:cxnSpLocks/>
            </p:cNvCxnSpPr>
            <p:nvPr/>
          </p:nvCxnSpPr>
          <p:spPr>
            <a:xfrm>
              <a:off x="9369525" y="6563032"/>
              <a:ext cx="720000" cy="0"/>
            </a:xfrm>
            <a:prstGeom prst="line">
              <a:avLst/>
            </a:prstGeom>
            <a:ln w="76200">
              <a:solidFill>
                <a:srgbClr val="007BBA"/>
              </a:solidFill>
            </a:ln>
          </p:spPr>
          <p:style>
            <a:lnRef idx="2">
              <a:schemeClr val="accent1"/>
            </a:lnRef>
            <a:fillRef idx="0">
              <a:schemeClr val="accent1"/>
            </a:fillRef>
            <a:effectRef idx="1">
              <a:schemeClr val="accent1"/>
            </a:effectRef>
            <a:fontRef idx="minor">
              <a:schemeClr val="tx1"/>
            </a:fontRef>
          </p:style>
        </p:cxnSp>
        <p:cxnSp>
          <p:nvCxnSpPr>
            <p:cNvPr id="126" name="Conector recto 125">
              <a:extLst>
                <a:ext uri="{FF2B5EF4-FFF2-40B4-BE49-F238E27FC236}">
                  <a16:creationId xmlns:a16="http://schemas.microsoft.com/office/drawing/2014/main" id="{0751F18F-A254-94C5-24D2-736706A7F534}"/>
                </a:ext>
              </a:extLst>
            </p:cNvPr>
            <p:cNvCxnSpPr>
              <a:cxnSpLocks/>
            </p:cNvCxnSpPr>
            <p:nvPr/>
          </p:nvCxnSpPr>
          <p:spPr>
            <a:xfrm>
              <a:off x="10091906" y="6563032"/>
              <a:ext cx="720000" cy="0"/>
            </a:xfrm>
            <a:prstGeom prst="line">
              <a:avLst/>
            </a:prstGeom>
            <a:ln w="76200">
              <a:solidFill>
                <a:srgbClr val="3EB049"/>
              </a:solidFill>
            </a:ln>
          </p:spPr>
          <p:style>
            <a:lnRef idx="2">
              <a:schemeClr val="accent1"/>
            </a:lnRef>
            <a:fillRef idx="0">
              <a:schemeClr val="accent1"/>
            </a:fillRef>
            <a:effectRef idx="1">
              <a:schemeClr val="accent1"/>
            </a:effectRef>
            <a:fontRef idx="minor">
              <a:schemeClr val="tx1"/>
            </a:fontRef>
          </p:style>
        </p:cxnSp>
        <p:cxnSp>
          <p:nvCxnSpPr>
            <p:cNvPr id="127" name="Conector recto 126">
              <a:extLst>
                <a:ext uri="{FF2B5EF4-FFF2-40B4-BE49-F238E27FC236}">
                  <a16:creationId xmlns:a16="http://schemas.microsoft.com/office/drawing/2014/main" id="{20520689-38B6-CE34-3958-F715547D6B6C}"/>
                </a:ext>
              </a:extLst>
            </p:cNvPr>
            <p:cNvCxnSpPr>
              <a:cxnSpLocks/>
            </p:cNvCxnSpPr>
            <p:nvPr/>
          </p:nvCxnSpPr>
          <p:spPr>
            <a:xfrm>
              <a:off x="10814287" y="6563032"/>
              <a:ext cx="720000" cy="0"/>
            </a:xfrm>
            <a:prstGeom prst="line">
              <a:avLst/>
            </a:prstGeom>
            <a:ln w="76200">
              <a:solidFill>
                <a:srgbClr val="004E86"/>
              </a:solidFill>
            </a:ln>
          </p:spPr>
          <p:style>
            <a:lnRef idx="2">
              <a:schemeClr val="accent1"/>
            </a:lnRef>
            <a:fillRef idx="0">
              <a:schemeClr val="accent1"/>
            </a:fillRef>
            <a:effectRef idx="1">
              <a:schemeClr val="accent1"/>
            </a:effectRef>
            <a:fontRef idx="minor">
              <a:schemeClr val="tx1"/>
            </a:fontRef>
          </p:style>
        </p:cxnSp>
        <p:cxnSp>
          <p:nvCxnSpPr>
            <p:cNvPr id="128" name="Conector recto 127">
              <a:extLst>
                <a:ext uri="{FF2B5EF4-FFF2-40B4-BE49-F238E27FC236}">
                  <a16:creationId xmlns:a16="http://schemas.microsoft.com/office/drawing/2014/main" id="{ABE020B9-A32A-BA92-F6A8-FB2A76C66652}"/>
                </a:ext>
              </a:extLst>
            </p:cNvPr>
            <p:cNvCxnSpPr>
              <a:cxnSpLocks/>
            </p:cNvCxnSpPr>
            <p:nvPr/>
          </p:nvCxnSpPr>
          <p:spPr>
            <a:xfrm>
              <a:off x="11534287" y="6563032"/>
              <a:ext cx="657713" cy="0"/>
            </a:xfrm>
            <a:prstGeom prst="line">
              <a:avLst/>
            </a:prstGeom>
            <a:ln w="76200">
              <a:solidFill>
                <a:srgbClr val="153266"/>
              </a:solidFill>
            </a:ln>
          </p:spPr>
          <p:style>
            <a:lnRef idx="2">
              <a:schemeClr val="accent1"/>
            </a:lnRef>
            <a:fillRef idx="0">
              <a:schemeClr val="accent1"/>
            </a:fillRef>
            <a:effectRef idx="1">
              <a:schemeClr val="accent1"/>
            </a:effectRef>
            <a:fontRef idx="minor">
              <a:schemeClr val="tx1"/>
            </a:fontRef>
          </p:style>
        </p:cxnSp>
      </p:grpSp>
      <p:sp>
        <p:nvSpPr>
          <p:cNvPr id="131" name="Rectángulo 130">
            <a:extLst>
              <a:ext uri="{FF2B5EF4-FFF2-40B4-BE49-F238E27FC236}">
                <a16:creationId xmlns:a16="http://schemas.microsoft.com/office/drawing/2014/main" id="{679AE3C4-8E38-FB86-5B2F-0642E58EED78}"/>
              </a:ext>
            </a:extLst>
          </p:cNvPr>
          <p:cNvSpPr/>
          <p:nvPr/>
        </p:nvSpPr>
        <p:spPr>
          <a:xfrm>
            <a:off x="0" y="1057729"/>
            <a:ext cx="12192000" cy="5773176"/>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t="18510"/>
          <a:stretch/>
        </p:blipFill>
        <p:spPr>
          <a:xfrm>
            <a:off x="0" y="1097299"/>
            <a:ext cx="7136760" cy="2686150"/>
          </a:xfrm>
          <a:prstGeom prst="rect">
            <a:avLst/>
          </a:prstGeom>
        </p:spPr>
      </p:pic>
      <p:pic>
        <p:nvPicPr>
          <p:cNvPr id="12" name="Imagen 11"/>
          <p:cNvPicPr>
            <a:picLocks noChangeAspect="1"/>
          </p:cNvPicPr>
          <p:nvPr/>
        </p:nvPicPr>
        <p:blipFill rotWithShape="1">
          <a:blip r:embed="rId4"/>
          <a:srcRect b="8173"/>
          <a:stretch/>
        </p:blipFill>
        <p:spPr>
          <a:xfrm>
            <a:off x="0" y="3728536"/>
            <a:ext cx="6459996" cy="3114122"/>
          </a:xfrm>
          <a:prstGeom prst="rect">
            <a:avLst/>
          </a:prstGeom>
        </p:spPr>
      </p:pic>
      <p:pic>
        <p:nvPicPr>
          <p:cNvPr id="13" name="Imagen 12"/>
          <p:cNvPicPr>
            <a:picLocks noChangeAspect="1"/>
          </p:cNvPicPr>
          <p:nvPr/>
        </p:nvPicPr>
        <p:blipFill>
          <a:blip r:embed="rId5"/>
          <a:stretch>
            <a:fillRect/>
          </a:stretch>
        </p:blipFill>
        <p:spPr>
          <a:xfrm>
            <a:off x="9426552" y="4465674"/>
            <a:ext cx="2737548" cy="2392326"/>
          </a:xfrm>
          <a:prstGeom prst="rect">
            <a:avLst/>
          </a:prstGeom>
        </p:spPr>
      </p:pic>
      <p:pic>
        <p:nvPicPr>
          <p:cNvPr id="14" name="Imagen 13"/>
          <p:cNvPicPr>
            <a:picLocks noChangeAspect="1"/>
          </p:cNvPicPr>
          <p:nvPr/>
        </p:nvPicPr>
        <p:blipFill>
          <a:blip r:embed="rId6"/>
          <a:stretch>
            <a:fillRect/>
          </a:stretch>
        </p:blipFill>
        <p:spPr>
          <a:xfrm>
            <a:off x="6934935" y="1097299"/>
            <a:ext cx="5229165" cy="3686923"/>
          </a:xfrm>
          <a:prstGeom prst="rect">
            <a:avLst/>
          </a:prstGeom>
        </p:spPr>
      </p:pic>
      <p:pic>
        <p:nvPicPr>
          <p:cNvPr id="5" name="Imagen 4"/>
          <p:cNvPicPr>
            <a:picLocks noChangeAspect="1"/>
          </p:cNvPicPr>
          <p:nvPr/>
        </p:nvPicPr>
        <p:blipFill>
          <a:blip r:embed="rId7"/>
          <a:stretch>
            <a:fillRect/>
          </a:stretch>
        </p:blipFill>
        <p:spPr>
          <a:xfrm>
            <a:off x="5520008" y="3711984"/>
            <a:ext cx="4248353" cy="3118642"/>
          </a:xfrm>
          <a:prstGeom prst="rect">
            <a:avLst/>
          </a:prstGeom>
        </p:spPr>
      </p:pic>
    </p:spTree>
    <p:extLst>
      <p:ext uri="{BB962C8B-B14F-4D97-AF65-F5344CB8AC3E}">
        <p14:creationId xmlns:p14="http://schemas.microsoft.com/office/powerpoint/2010/main" val="2539076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C0E13-9FF7-3FC8-55DA-438385A2AFC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CF05768-DDFA-0C53-41B0-BB017EFB98CD}"/>
              </a:ext>
            </a:extLst>
          </p:cNvPr>
          <p:cNvSpPr>
            <a:spLocks noGrp="1"/>
          </p:cNvSpPr>
          <p:nvPr>
            <p:ph type="title"/>
          </p:nvPr>
        </p:nvSpPr>
        <p:spPr>
          <a:xfrm>
            <a:off x="204019" y="197559"/>
            <a:ext cx="10515600" cy="939309"/>
          </a:xfrm>
        </p:spPr>
        <p:txBody>
          <a:bodyPr>
            <a:normAutofit/>
          </a:bodyPr>
          <a:lstStyle/>
          <a:p>
            <a:r>
              <a:rPr lang="es-CL" b="1" dirty="0">
                <a:latin typeface="Century Gothic" panose="020B0502020202020204" pitchFamily="34" charset="0"/>
              </a:rPr>
              <a:t>DESARROLLO – Atención de visitas </a:t>
            </a:r>
          </a:p>
        </p:txBody>
      </p:sp>
      <p:grpSp>
        <p:nvGrpSpPr>
          <p:cNvPr id="130" name="Grupo 129">
            <a:extLst>
              <a:ext uri="{FF2B5EF4-FFF2-40B4-BE49-F238E27FC236}">
                <a16:creationId xmlns:a16="http://schemas.microsoft.com/office/drawing/2014/main" id="{50BE98C4-751E-6087-C5D9-314589E8FB42}"/>
              </a:ext>
            </a:extLst>
          </p:cNvPr>
          <p:cNvGrpSpPr/>
          <p:nvPr/>
        </p:nvGrpSpPr>
        <p:grpSpPr>
          <a:xfrm>
            <a:off x="0" y="1025832"/>
            <a:ext cx="12192000" cy="0"/>
            <a:chOff x="0" y="6563032"/>
            <a:chExt cx="12192000" cy="0"/>
          </a:xfrm>
        </p:grpSpPr>
        <p:cxnSp>
          <p:nvCxnSpPr>
            <p:cNvPr id="8" name="Conector recto 7">
              <a:extLst>
                <a:ext uri="{FF2B5EF4-FFF2-40B4-BE49-F238E27FC236}">
                  <a16:creationId xmlns:a16="http://schemas.microsoft.com/office/drawing/2014/main" id="{E7250B54-0F2C-C5A1-5649-54D321D9E2A3}"/>
                </a:ext>
              </a:extLst>
            </p:cNvPr>
            <p:cNvCxnSpPr>
              <a:cxnSpLocks/>
            </p:cNvCxnSpPr>
            <p:nvPr/>
          </p:nvCxnSpPr>
          <p:spPr>
            <a:xfrm>
              <a:off x="0" y="6563032"/>
              <a:ext cx="720000" cy="0"/>
            </a:xfrm>
            <a:prstGeom prst="line">
              <a:avLst/>
            </a:prstGeom>
            <a:ln w="76200">
              <a:solidFill>
                <a:srgbClr val="EA1425"/>
              </a:solidFill>
            </a:ln>
          </p:spPr>
          <p:style>
            <a:lnRef idx="2">
              <a:schemeClr val="accent1"/>
            </a:lnRef>
            <a:fillRef idx="0">
              <a:schemeClr val="accent1"/>
            </a:fillRef>
            <a:effectRef idx="1">
              <a:schemeClr val="accent1"/>
            </a:effectRef>
            <a:fontRef idx="minor">
              <a:schemeClr val="tx1"/>
            </a:fontRef>
          </p:style>
        </p:cxnSp>
        <p:cxnSp>
          <p:nvCxnSpPr>
            <p:cNvPr id="113" name="Conector recto 112">
              <a:extLst>
                <a:ext uri="{FF2B5EF4-FFF2-40B4-BE49-F238E27FC236}">
                  <a16:creationId xmlns:a16="http://schemas.microsoft.com/office/drawing/2014/main" id="{B98DA80A-97AA-E62B-7447-47E420A301DC}"/>
                </a:ext>
              </a:extLst>
            </p:cNvPr>
            <p:cNvCxnSpPr>
              <a:cxnSpLocks/>
            </p:cNvCxnSpPr>
            <p:nvPr/>
          </p:nvCxnSpPr>
          <p:spPr>
            <a:xfrm>
              <a:off x="720000" y="6563032"/>
              <a:ext cx="720000" cy="0"/>
            </a:xfrm>
            <a:prstGeom prst="line">
              <a:avLst/>
            </a:prstGeom>
            <a:ln w="76200">
              <a:solidFill>
                <a:srgbClr val="D29F28"/>
              </a:solidFill>
            </a:ln>
          </p:spPr>
          <p:style>
            <a:lnRef idx="2">
              <a:schemeClr val="accent1"/>
            </a:lnRef>
            <a:fillRef idx="0">
              <a:schemeClr val="accent1"/>
            </a:fillRef>
            <a:effectRef idx="1">
              <a:schemeClr val="accent1"/>
            </a:effectRef>
            <a:fontRef idx="minor">
              <a:schemeClr val="tx1"/>
            </a:fontRef>
          </p:style>
        </p:cxnSp>
        <p:cxnSp>
          <p:nvCxnSpPr>
            <p:cNvPr id="114" name="Conector recto 113">
              <a:extLst>
                <a:ext uri="{FF2B5EF4-FFF2-40B4-BE49-F238E27FC236}">
                  <a16:creationId xmlns:a16="http://schemas.microsoft.com/office/drawing/2014/main" id="{4359AA77-A1D1-A803-12D0-64CAEE94702E}"/>
                </a:ext>
              </a:extLst>
            </p:cNvPr>
            <p:cNvCxnSpPr>
              <a:cxnSpLocks/>
            </p:cNvCxnSpPr>
            <p:nvPr/>
          </p:nvCxnSpPr>
          <p:spPr>
            <a:xfrm>
              <a:off x="1440000" y="6563032"/>
              <a:ext cx="720000" cy="0"/>
            </a:xfrm>
            <a:prstGeom prst="line">
              <a:avLst/>
            </a:prstGeom>
            <a:ln w="76200">
              <a:solidFill>
                <a:srgbClr val="279B48"/>
              </a:solidFill>
            </a:ln>
          </p:spPr>
          <p:style>
            <a:lnRef idx="2">
              <a:schemeClr val="accent1"/>
            </a:lnRef>
            <a:fillRef idx="0">
              <a:schemeClr val="accent1"/>
            </a:fillRef>
            <a:effectRef idx="1">
              <a:schemeClr val="accent1"/>
            </a:effectRef>
            <a:fontRef idx="minor">
              <a:schemeClr val="tx1"/>
            </a:fontRef>
          </p:style>
        </p:cxnSp>
        <p:cxnSp>
          <p:nvCxnSpPr>
            <p:cNvPr id="115" name="Conector recto 114">
              <a:extLst>
                <a:ext uri="{FF2B5EF4-FFF2-40B4-BE49-F238E27FC236}">
                  <a16:creationId xmlns:a16="http://schemas.microsoft.com/office/drawing/2014/main" id="{E3DF0C13-38F2-C3E2-FD22-4911099FA47A}"/>
                </a:ext>
              </a:extLst>
            </p:cNvPr>
            <p:cNvCxnSpPr>
              <a:cxnSpLocks/>
            </p:cNvCxnSpPr>
            <p:nvPr/>
          </p:nvCxnSpPr>
          <p:spPr>
            <a:xfrm>
              <a:off x="2163175" y="6563032"/>
              <a:ext cx="720000" cy="0"/>
            </a:xfrm>
            <a:prstGeom prst="line">
              <a:avLst/>
            </a:prstGeom>
            <a:ln w="76200">
              <a:solidFill>
                <a:srgbClr val="C31F33"/>
              </a:solidFill>
            </a:ln>
          </p:spPr>
          <p:style>
            <a:lnRef idx="2">
              <a:schemeClr val="accent1"/>
            </a:lnRef>
            <a:fillRef idx="0">
              <a:schemeClr val="accent1"/>
            </a:fillRef>
            <a:effectRef idx="1">
              <a:schemeClr val="accent1"/>
            </a:effectRef>
            <a:fontRef idx="minor">
              <a:schemeClr val="tx1"/>
            </a:fontRef>
          </p:style>
        </p:cxnSp>
        <p:cxnSp>
          <p:nvCxnSpPr>
            <p:cNvPr id="116" name="Conector recto 115">
              <a:extLst>
                <a:ext uri="{FF2B5EF4-FFF2-40B4-BE49-F238E27FC236}">
                  <a16:creationId xmlns:a16="http://schemas.microsoft.com/office/drawing/2014/main" id="{9F98544B-809F-6DA0-5DDB-6C7FEB20413E}"/>
                </a:ext>
              </a:extLst>
            </p:cNvPr>
            <p:cNvCxnSpPr>
              <a:cxnSpLocks/>
            </p:cNvCxnSpPr>
            <p:nvPr/>
          </p:nvCxnSpPr>
          <p:spPr>
            <a:xfrm>
              <a:off x="2883175" y="6563032"/>
              <a:ext cx="720000" cy="0"/>
            </a:xfrm>
            <a:prstGeom prst="line">
              <a:avLst/>
            </a:prstGeom>
            <a:ln w="76200">
              <a:solidFill>
                <a:srgbClr val="EF402B"/>
              </a:solidFill>
            </a:ln>
          </p:spPr>
          <p:style>
            <a:lnRef idx="2">
              <a:schemeClr val="accent1"/>
            </a:lnRef>
            <a:fillRef idx="0">
              <a:schemeClr val="accent1"/>
            </a:fillRef>
            <a:effectRef idx="1">
              <a:schemeClr val="accent1"/>
            </a:effectRef>
            <a:fontRef idx="minor">
              <a:schemeClr val="tx1"/>
            </a:fontRef>
          </p:style>
        </p:cxnSp>
        <p:cxnSp>
          <p:nvCxnSpPr>
            <p:cNvPr id="117" name="Conector recto 116">
              <a:extLst>
                <a:ext uri="{FF2B5EF4-FFF2-40B4-BE49-F238E27FC236}">
                  <a16:creationId xmlns:a16="http://schemas.microsoft.com/office/drawing/2014/main" id="{76F8D7C9-749B-824E-4B8E-A536B87BC6C6}"/>
                </a:ext>
              </a:extLst>
            </p:cNvPr>
            <p:cNvCxnSpPr>
              <a:cxnSpLocks/>
            </p:cNvCxnSpPr>
            <p:nvPr/>
          </p:nvCxnSpPr>
          <p:spPr>
            <a:xfrm>
              <a:off x="3603175" y="6563032"/>
              <a:ext cx="720000" cy="0"/>
            </a:xfrm>
            <a:prstGeom prst="line">
              <a:avLst/>
            </a:prstGeom>
            <a:ln w="76200">
              <a:solidFill>
                <a:srgbClr val="00ADD8"/>
              </a:solidFill>
            </a:ln>
          </p:spPr>
          <p:style>
            <a:lnRef idx="2">
              <a:schemeClr val="accent1"/>
            </a:lnRef>
            <a:fillRef idx="0">
              <a:schemeClr val="accent1"/>
            </a:fillRef>
            <a:effectRef idx="1">
              <a:schemeClr val="accent1"/>
            </a:effectRef>
            <a:fontRef idx="minor">
              <a:schemeClr val="tx1"/>
            </a:fontRef>
          </p:style>
        </p:cxnSp>
        <p:cxnSp>
          <p:nvCxnSpPr>
            <p:cNvPr id="118" name="Conector recto 117">
              <a:extLst>
                <a:ext uri="{FF2B5EF4-FFF2-40B4-BE49-F238E27FC236}">
                  <a16:creationId xmlns:a16="http://schemas.microsoft.com/office/drawing/2014/main" id="{7B982258-AE42-CD02-430D-B34945F9E960}"/>
                </a:ext>
              </a:extLst>
            </p:cNvPr>
            <p:cNvCxnSpPr>
              <a:cxnSpLocks/>
            </p:cNvCxnSpPr>
            <p:nvPr/>
          </p:nvCxnSpPr>
          <p:spPr>
            <a:xfrm>
              <a:off x="4323175" y="6563032"/>
              <a:ext cx="720000" cy="0"/>
            </a:xfrm>
            <a:prstGeom prst="line">
              <a:avLst/>
            </a:prstGeom>
            <a:ln w="76200">
              <a:solidFill>
                <a:srgbClr val="FCB612"/>
              </a:solidFill>
            </a:ln>
          </p:spPr>
          <p:style>
            <a:lnRef idx="2">
              <a:schemeClr val="accent1"/>
            </a:lnRef>
            <a:fillRef idx="0">
              <a:schemeClr val="accent1"/>
            </a:fillRef>
            <a:effectRef idx="1">
              <a:schemeClr val="accent1"/>
            </a:effectRef>
            <a:fontRef idx="minor">
              <a:schemeClr val="tx1"/>
            </a:fontRef>
          </p:style>
        </p:cxnSp>
        <p:cxnSp>
          <p:nvCxnSpPr>
            <p:cNvPr id="119" name="Conector recto 118">
              <a:extLst>
                <a:ext uri="{FF2B5EF4-FFF2-40B4-BE49-F238E27FC236}">
                  <a16:creationId xmlns:a16="http://schemas.microsoft.com/office/drawing/2014/main" id="{E3E066E2-319A-A4E0-1688-E2501DA6D334}"/>
                </a:ext>
              </a:extLst>
            </p:cNvPr>
            <p:cNvCxnSpPr>
              <a:cxnSpLocks/>
            </p:cNvCxnSpPr>
            <p:nvPr/>
          </p:nvCxnSpPr>
          <p:spPr>
            <a:xfrm>
              <a:off x="5043175" y="6563032"/>
              <a:ext cx="720000" cy="0"/>
            </a:xfrm>
            <a:prstGeom prst="line">
              <a:avLst/>
            </a:prstGeom>
            <a:ln w="76200">
              <a:solidFill>
                <a:srgbClr val="A31941"/>
              </a:solidFill>
            </a:ln>
          </p:spPr>
          <p:style>
            <a:lnRef idx="2">
              <a:schemeClr val="accent1"/>
            </a:lnRef>
            <a:fillRef idx="0">
              <a:schemeClr val="accent1"/>
            </a:fillRef>
            <a:effectRef idx="1">
              <a:schemeClr val="accent1"/>
            </a:effectRef>
            <a:fontRef idx="minor">
              <a:schemeClr val="tx1"/>
            </a:fontRef>
          </p:style>
        </p:cxnSp>
        <p:cxnSp>
          <p:nvCxnSpPr>
            <p:cNvPr id="120" name="Conector recto 119">
              <a:extLst>
                <a:ext uri="{FF2B5EF4-FFF2-40B4-BE49-F238E27FC236}">
                  <a16:creationId xmlns:a16="http://schemas.microsoft.com/office/drawing/2014/main" id="{7FBA6323-0448-BA89-BE50-19F102FD30AF}"/>
                </a:ext>
              </a:extLst>
            </p:cNvPr>
            <p:cNvCxnSpPr>
              <a:cxnSpLocks/>
            </p:cNvCxnSpPr>
            <p:nvPr/>
          </p:nvCxnSpPr>
          <p:spPr>
            <a:xfrm>
              <a:off x="5766350" y="6563032"/>
              <a:ext cx="720000" cy="0"/>
            </a:xfrm>
            <a:prstGeom prst="line">
              <a:avLst/>
            </a:prstGeom>
            <a:ln w="76200">
              <a:solidFill>
                <a:srgbClr val="F36D25"/>
              </a:solidFill>
            </a:ln>
          </p:spPr>
          <p:style>
            <a:lnRef idx="2">
              <a:schemeClr val="accent1"/>
            </a:lnRef>
            <a:fillRef idx="0">
              <a:schemeClr val="accent1"/>
            </a:fillRef>
            <a:effectRef idx="1">
              <a:schemeClr val="accent1"/>
            </a:effectRef>
            <a:fontRef idx="minor">
              <a:schemeClr val="tx1"/>
            </a:fontRef>
          </p:style>
        </p:cxnSp>
        <p:cxnSp>
          <p:nvCxnSpPr>
            <p:cNvPr id="121" name="Conector recto 120">
              <a:extLst>
                <a:ext uri="{FF2B5EF4-FFF2-40B4-BE49-F238E27FC236}">
                  <a16:creationId xmlns:a16="http://schemas.microsoft.com/office/drawing/2014/main" id="{1FFDF55C-BAF5-D518-5971-97BE8BAC13D0}"/>
                </a:ext>
              </a:extLst>
            </p:cNvPr>
            <p:cNvCxnSpPr>
              <a:cxnSpLocks/>
            </p:cNvCxnSpPr>
            <p:nvPr/>
          </p:nvCxnSpPr>
          <p:spPr>
            <a:xfrm>
              <a:off x="6486350" y="6563032"/>
              <a:ext cx="720000" cy="0"/>
            </a:xfrm>
            <a:prstGeom prst="line">
              <a:avLst/>
            </a:prstGeom>
            <a:ln w="76200">
              <a:solidFill>
                <a:srgbClr val="E00C7F"/>
              </a:solidFill>
            </a:ln>
          </p:spPr>
          <p:style>
            <a:lnRef idx="2">
              <a:schemeClr val="accent1"/>
            </a:lnRef>
            <a:fillRef idx="0">
              <a:schemeClr val="accent1"/>
            </a:fillRef>
            <a:effectRef idx="1">
              <a:schemeClr val="accent1"/>
            </a:effectRef>
            <a:fontRef idx="minor">
              <a:schemeClr val="tx1"/>
            </a:fontRef>
          </p:style>
        </p:cxnSp>
        <p:cxnSp>
          <p:nvCxnSpPr>
            <p:cNvPr id="122" name="Conector recto 121">
              <a:extLst>
                <a:ext uri="{FF2B5EF4-FFF2-40B4-BE49-F238E27FC236}">
                  <a16:creationId xmlns:a16="http://schemas.microsoft.com/office/drawing/2014/main" id="{BF7F94B3-7556-7657-859B-A2D95636FD13}"/>
                </a:ext>
              </a:extLst>
            </p:cNvPr>
            <p:cNvCxnSpPr>
              <a:cxnSpLocks/>
            </p:cNvCxnSpPr>
            <p:nvPr/>
          </p:nvCxnSpPr>
          <p:spPr>
            <a:xfrm>
              <a:off x="7206350" y="6563032"/>
              <a:ext cx="720000" cy="0"/>
            </a:xfrm>
            <a:prstGeom prst="line">
              <a:avLst/>
            </a:prstGeom>
            <a:ln w="76200">
              <a:solidFill>
                <a:srgbClr val="F99C24"/>
              </a:solidFill>
            </a:ln>
          </p:spPr>
          <p:style>
            <a:lnRef idx="2">
              <a:schemeClr val="accent1"/>
            </a:lnRef>
            <a:fillRef idx="0">
              <a:schemeClr val="accent1"/>
            </a:fillRef>
            <a:effectRef idx="1">
              <a:schemeClr val="accent1"/>
            </a:effectRef>
            <a:fontRef idx="minor">
              <a:schemeClr val="tx1"/>
            </a:fontRef>
          </p:style>
        </p:cxnSp>
        <p:cxnSp>
          <p:nvCxnSpPr>
            <p:cNvPr id="123" name="Conector recto 122">
              <a:extLst>
                <a:ext uri="{FF2B5EF4-FFF2-40B4-BE49-F238E27FC236}">
                  <a16:creationId xmlns:a16="http://schemas.microsoft.com/office/drawing/2014/main" id="{9A0F5302-62E9-535D-0C35-6B9C8B9B0D64}"/>
                </a:ext>
              </a:extLst>
            </p:cNvPr>
            <p:cNvCxnSpPr>
              <a:cxnSpLocks/>
            </p:cNvCxnSpPr>
            <p:nvPr/>
          </p:nvCxnSpPr>
          <p:spPr>
            <a:xfrm>
              <a:off x="7926350" y="6563032"/>
              <a:ext cx="720000" cy="0"/>
            </a:xfrm>
            <a:prstGeom prst="line">
              <a:avLst/>
            </a:prstGeom>
            <a:ln w="76200">
              <a:solidFill>
                <a:srgbClr val="CF8D2A"/>
              </a:solidFill>
            </a:ln>
          </p:spPr>
          <p:style>
            <a:lnRef idx="2">
              <a:schemeClr val="accent1"/>
            </a:lnRef>
            <a:fillRef idx="0">
              <a:schemeClr val="accent1"/>
            </a:fillRef>
            <a:effectRef idx="1">
              <a:schemeClr val="accent1"/>
            </a:effectRef>
            <a:fontRef idx="minor">
              <a:schemeClr val="tx1"/>
            </a:fontRef>
          </p:style>
        </p:cxnSp>
        <p:cxnSp>
          <p:nvCxnSpPr>
            <p:cNvPr id="124" name="Conector recto 123">
              <a:extLst>
                <a:ext uri="{FF2B5EF4-FFF2-40B4-BE49-F238E27FC236}">
                  <a16:creationId xmlns:a16="http://schemas.microsoft.com/office/drawing/2014/main" id="{EC6DDF38-EC71-AC84-AD22-448F57A68BEE}"/>
                </a:ext>
              </a:extLst>
            </p:cNvPr>
            <p:cNvCxnSpPr>
              <a:cxnSpLocks/>
            </p:cNvCxnSpPr>
            <p:nvPr/>
          </p:nvCxnSpPr>
          <p:spPr>
            <a:xfrm>
              <a:off x="8646350" y="6563032"/>
              <a:ext cx="720000" cy="0"/>
            </a:xfrm>
            <a:prstGeom prst="line">
              <a:avLst/>
            </a:prstGeom>
            <a:ln w="76200">
              <a:solidFill>
                <a:srgbClr val="427338"/>
              </a:solidFill>
            </a:ln>
          </p:spPr>
          <p:style>
            <a:lnRef idx="2">
              <a:schemeClr val="accent1"/>
            </a:lnRef>
            <a:fillRef idx="0">
              <a:schemeClr val="accent1"/>
            </a:fillRef>
            <a:effectRef idx="1">
              <a:schemeClr val="accent1"/>
            </a:effectRef>
            <a:fontRef idx="minor">
              <a:schemeClr val="tx1"/>
            </a:fontRef>
          </p:style>
        </p:cxnSp>
        <p:cxnSp>
          <p:nvCxnSpPr>
            <p:cNvPr id="125" name="Conector recto 124">
              <a:extLst>
                <a:ext uri="{FF2B5EF4-FFF2-40B4-BE49-F238E27FC236}">
                  <a16:creationId xmlns:a16="http://schemas.microsoft.com/office/drawing/2014/main" id="{F949BC19-2CCC-4696-459B-D47CA0C62D03}"/>
                </a:ext>
              </a:extLst>
            </p:cNvPr>
            <p:cNvCxnSpPr>
              <a:cxnSpLocks/>
            </p:cNvCxnSpPr>
            <p:nvPr/>
          </p:nvCxnSpPr>
          <p:spPr>
            <a:xfrm>
              <a:off x="9369525" y="6563032"/>
              <a:ext cx="720000" cy="0"/>
            </a:xfrm>
            <a:prstGeom prst="line">
              <a:avLst/>
            </a:prstGeom>
            <a:ln w="76200">
              <a:solidFill>
                <a:srgbClr val="007BBA"/>
              </a:solidFill>
            </a:ln>
          </p:spPr>
          <p:style>
            <a:lnRef idx="2">
              <a:schemeClr val="accent1"/>
            </a:lnRef>
            <a:fillRef idx="0">
              <a:schemeClr val="accent1"/>
            </a:fillRef>
            <a:effectRef idx="1">
              <a:schemeClr val="accent1"/>
            </a:effectRef>
            <a:fontRef idx="minor">
              <a:schemeClr val="tx1"/>
            </a:fontRef>
          </p:style>
        </p:cxnSp>
        <p:cxnSp>
          <p:nvCxnSpPr>
            <p:cNvPr id="126" name="Conector recto 125">
              <a:extLst>
                <a:ext uri="{FF2B5EF4-FFF2-40B4-BE49-F238E27FC236}">
                  <a16:creationId xmlns:a16="http://schemas.microsoft.com/office/drawing/2014/main" id="{0751F18F-A254-94C5-24D2-736706A7F534}"/>
                </a:ext>
              </a:extLst>
            </p:cNvPr>
            <p:cNvCxnSpPr>
              <a:cxnSpLocks/>
            </p:cNvCxnSpPr>
            <p:nvPr/>
          </p:nvCxnSpPr>
          <p:spPr>
            <a:xfrm>
              <a:off x="10091906" y="6563032"/>
              <a:ext cx="720000" cy="0"/>
            </a:xfrm>
            <a:prstGeom prst="line">
              <a:avLst/>
            </a:prstGeom>
            <a:ln w="76200">
              <a:solidFill>
                <a:srgbClr val="3EB049"/>
              </a:solidFill>
            </a:ln>
          </p:spPr>
          <p:style>
            <a:lnRef idx="2">
              <a:schemeClr val="accent1"/>
            </a:lnRef>
            <a:fillRef idx="0">
              <a:schemeClr val="accent1"/>
            </a:fillRef>
            <a:effectRef idx="1">
              <a:schemeClr val="accent1"/>
            </a:effectRef>
            <a:fontRef idx="minor">
              <a:schemeClr val="tx1"/>
            </a:fontRef>
          </p:style>
        </p:cxnSp>
        <p:cxnSp>
          <p:nvCxnSpPr>
            <p:cNvPr id="127" name="Conector recto 126">
              <a:extLst>
                <a:ext uri="{FF2B5EF4-FFF2-40B4-BE49-F238E27FC236}">
                  <a16:creationId xmlns:a16="http://schemas.microsoft.com/office/drawing/2014/main" id="{20520689-38B6-CE34-3958-F715547D6B6C}"/>
                </a:ext>
              </a:extLst>
            </p:cNvPr>
            <p:cNvCxnSpPr>
              <a:cxnSpLocks/>
            </p:cNvCxnSpPr>
            <p:nvPr/>
          </p:nvCxnSpPr>
          <p:spPr>
            <a:xfrm>
              <a:off x="10814287" y="6563032"/>
              <a:ext cx="720000" cy="0"/>
            </a:xfrm>
            <a:prstGeom prst="line">
              <a:avLst/>
            </a:prstGeom>
            <a:ln w="76200">
              <a:solidFill>
                <a:srgbClr val="004E86"/>
              </a:solidFill>
            </a:ln>
          </p:spPr>
          <p:style>
            <a:lnRef idx="2">
              <a:schemeClr val="accent1"/>
            </a:lnRef>
            <a:fillRef idx="0">
              <a:schemeClr val="accent1"/>
            </a:fillRef>
            <a:effectRef idx="1">
              <a:schemeClr val="accent1"/>
            </a:effectRef>
            <a:fontRef idx="minor">
              <a:schemeClr val="tx1"/>
            </a:fontRef>
          </p:style>
        </p:cxnSp>
        <p:cxnSp>
          <p:nvCxnSpPr>
            <p:cNvPr id="128" name="Conector recto 127">
              <a:extLst>
                <a:ext uri="{FF2B5EF4-FFF2-40B4-BE49-F238E27FC236}">
                  <a16:creationId xmlns:a16="http://schemas.microsoft.com/office/drawing/2014/main" id="{ABE020B9-A32A-BA92-F6A8-FB2A76C66652}"/>
                </a:ext>
              </a:extLst>
            </p:cNvPr>
            <p:cNvCxnSpPr>
              <a:cxnSpLocks/>
            </p:cNvCxnSpPr>
            <p:nvPr/>
          </p:nvCxnSpPr>
          <p:spPr>
            <a:xfrm>
              <a:off x="11534287" y="6563032"/>
              <a:ext cx="657713" cy="0"/>
            </a:xfrm>
            <a:prstGeom prst="line">
              <a:avLst/>
            </a:prstGeom>
            <a:ln w="76200">
              <a:solidFill>
                <a:srgbClr val="153266"/>
              </a:solidFill>
            </a:ln>
          </p:spPr>
          <p:style>
            <a:lnRef idx="2">
              <a:schemeClr val="accent1"/>
            </a:lnRef>
            <a:fillRef idx="0">
              <a:schemeClr val="accent1"/>
            </a:fillRef>
            <a:effectRef idx="1">
              <a:schemeClr val="accent1"/>
            </a:effectRef>
            <a:fontRef idx="minor">
              <a:schemeClr val="tx1"/>
            </a:fontRef>
          </p:style>
        </p:cxnSp>
      </p:grpSp>
      <p:sp>
        <p:nvSpPr>
          <p:cNvPr id="131" name="Rectángulo 130">
            <a:extLst>
              <a:ext uri="{FF2B5EF4-FFF2-40B4-BE49-F238E27FC236}">
                <a16:creationId xmlns:a16="http://schemas.microsoft.com/office/drawing/2014/main" id="{679AE3C4-8E38-FB86-5B2F-0642E58EED78}"/>
              </a:ext>
            </a:extLst>
          </p:cNvPr>
          <p:cNvSpPr/>
          <p:nvPr/>
        </p:nvSpPr>
        <p:spPr>
          <a:xfrm>
            <a:off x="0" y="1136868"/>
            <a:ext cx="12192000" cy="5773176"/>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5" name="Imagen 4"/>
          <p:cNvPicPr>
            <a:picLocks noChangeAspect="1"/>
          </p:cNvPicPr>
          <p:nvPr/>
        </p:nvPicPr>
        <p:blipFill>
          <a:blip r:embed="rId3"/>
          <a:stretch>
            <a:fillRect/>
          </a:stretch>
        </p:blipFill>
        <p:spPr>
          <a:xfrm>
            <a:off x="0" y="1136868"/>
            <a:ext cx="4315092" cy="5721132"/>
          </a:xfrm>
          <a:prstGeom prst="rect">
            <a:avLst/>
          </a:prstGeom>
        </p:spPr>
      </p:pic>
      <p:pic>
        <p:nvPicPr>
          <p:cNvPr id="12" name="Imagen 11"/>
          <p:cNvPicPr>
            <a:picLocks noChangeAspect="1"/>
          </p:cNvPicPr>
          <p:nvPr/>
        </p:nvPicPr>
        <p:blipFill>
          <a:blip r:embed="rId4"/>
          <a:stretch>
            <a:fillRect/>
          </a:stretch>
        </p:blipFill>
        <p:spPr>
          <a:xfrm>
            <a:off x="4840457" y="1136868"/>
            <a:ext cx="2571785" cy="2770749"/>
          </a:xfrm>
          <a:prstGeom prst="rect">
            <a:avLst/>
          </a:prstGeom>
        </p:spPr>
      </p:pic>
      <p:pic>
        <p:nvPicPr>
          <p:cNvPr id="13" name="Imagen 12"/>
          <p:cNvPicPr>
            <a:picLocks noChangeAspect="1"/>
          </p:cNvPicPr>
          <p:nvPr/>
        </p:nvPicPr>
        <p:blipFill>
          <a:blip r:embed="rId5"/>
          <a:stretch>
            <a:fillRect/>
          </a:stretch>
        </p:blipFill>
        <p:spPr>
          <a:xfrm>
            <a:off x="4830148" y="3753293"/>
            <a:ext cx="2565079" cy="3104707"/>
          </a:xfrm>
          <a:prstGeom prst="rect">
            <a:avLst/>
          </a:prstGeom>
        </p:spPr>
      </p:pic>
      <p:pic>
        <p:nvPicPr>
          <p:cNvPr id="14" name="Imagen 13"/>
          <p:cNvPicPr>
            <a:picLocks noChangeAspect="1"/>
          </p:cNvPicPr>
          <p:nvPr/>
        </p:nvPicPr>
        <p:blipFill>
          <a:blip r:embed="rId6"/>
          <a:stretch>
            <a:fillRect/>
          </a:stretch>
        </p:blipFill>
        <p:spPr>
          <a:xfrm>
            <a:off x="7910283" y="1136868"/>
            <a:ext cx="4248866" cy="5773176"/>
          </a:xfrm>
          <a:prstGeom prst="rect">
            <a:avLst/>
          </a:prstGeom>
        </p:spPr>
      </p:pic>
    </p:spTree>
    <p:extLst>
      <p:ext uri="{BB962C8B-B14F-4D97-AF65-F5344CB8AC3E}">
        <p14:creationId xmlns:p14="http://schemas.microsoft.com/office/powerpoint/2010/main" val="2497337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C0E13-9FF7-3FC8-55DA-438385A2AFC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CF05768-DDFA-0C53-41B0-BB017EFB98CD}"/>
              </a:ext>
            </a:extLst>
          </p:cNvPr>
          <p:cNvSpPr>
            <a:spLocks noGrp="1"/>
          </p:cNvSpPr>
          <p:nvPr>
            <p:ph type="title"/>
          </p:nvPr>
        </p:nvSpPr>
        <p:spPr>
          <a:xfrm>
            <a:off x="204019" y="197559"/>
            <a:ext cx="10515600" cy="939309"/>
          </a:xfrm>
        </p:spPr>
        <p:txBody>
          <a:bodyPr>
            <a:normAutofit/>
          </a:bodyPr>
          <a:lstStyle/>
          <a:p>
            <a:r>
              <a:rPr lang="es-CL" b="1" dirty="0">
                <a:latin typeface="Century Gothic" panose="020B0502020202020204" pitchFamily="34" charset="0"/>
              </a:rPr>
              <a:t>DESARROLLO – Capacitaciones</a:t>
            </a:r>
          </a:p>
        </p:txBody>
      </p:sp>
      <p:grpSp>
        <p:nvGrpSpPr>
          <p:cNvPr id="130" name="Grupo 129">
            <a:extLst>
              <a:ext uri="{FF2B5EF4-FFF2-40B4-BE49-F238E27FC236}">
                <a16:creationId xmlns:a16="http://schemas.microsoft.com/office/drawing/2014/main" id="{50BE98C4-751E-6087-C5D9-314589E8FB42}"/>
              </a:ext>
            </a:extLst>
          </p:cNvPr>
          <p:cNvGrpSpPr/>
          <p:nvPr/>
        </p:nvGrpSpPr>
        <p:grpSpPr>
          <a:xfrm>
            <a:off x="0" y="1025832"/>
            <a:ext cx="12192000" cy="0"/>
            <a:chOff x="0" y="6563032"/>
            <a:chExt cx="12192000" cy="0"/>
          </a:xfrm>
        </p:grpSpPr>
        <p:cxnSp>
          <p:nvCxnSpPr>
            <p:cNvPr id="8" name="Conector recto 7">
              <a:extLst>
                <a:ext uri="{FF2B5EF4-FFF2-40B4-BE49-F238E27FC236}">
                  <a16:creationId xmlns:a16="http://schemas.microsoft.com/office/drawing/2014/main" id="{E7250B54-0F2C-C5A1-5649-54D321D9E2A3}"/>
                </a:ext>
              </a:extLst>
            </p:cNvPr>
            <p:cNvCxnSpPr>
              <a:cxnSpLocks/>
            </p:cNvCxnSpPr>
            <p:nvPr/>
          </p:nvCxnSpPr>
          <p:spPr>
            <a:xfrm>
              <a:off x="0" y="6563032"/>
              <a:ext cx="720000" cy="0"/>
            </a:xfrm>
            <a:prstGeom prst="line">
              <a:avLst/>
            </a:prstGeom>
            <a:ln w="76200">
              <a:solidFill>
                <a:srgbClr val="EA1425"/>
              </a:solidFill>
            </a:ln>
          </p:spPr>
          <p:style>
            <a:lnRef idx="2">
              <a:schemeClr val="accent1"/>
            </a:lnRef>
            <a:fillRef idx="0">
              <a:schemeClr val="accent1"/>
            </a:fillRef>
            <a:effectRef idx="1">
              <a:schemeClr val="accent1"/>
            </a:effectRef>
            <a:fontRef idx="minor">
              <a:schemeClr val="tx1"/>
            </a:fontRef>
          </p:style>
        </p:cxnSp>
        <p:cxnSp>
          <p:nvCxnSpPr>
            <p:cNvPr id="113" name="Conector recto 112">
              <a:extLst>
                <a:ext uri="{FF2B5EF4-FFF2-40B4-BE49-F238E27FC236}">
                  <a16:creationId xmlns:a16="http://schemas.microsoft.com/office/drawing/2014/main" id="{B98DA80A-97AA-E62B-7447-47E420A301DC}"/>
                </a:ext>
              </a:extLst>
            </p:cNvPr>
            <p:cNvCxnSpPr>
              <a:cxnSpLocks/>
            </p:cNvCxnSpPr>
            <p:nvPr/>
          </p:nvCxnSpPr>
          <p:spPr>
            <a:xfrm>
              <a:off x="720000" y="6563032"/>
              <a:ext cx="720000" cy="0"/>
            </a:xfrm>
            <a:prstGeom prst="line">
              <a:avLst/>
            </a:prstGeom>
            <a:ln w="76200">
              <a:solidFill>
                <a:srgbClr val="D29F28"/>
              </a:solidFill>
            </a:ln>
          </p:spPr>
          <p:style>
            <a:lnRef idx="2">
              <a:schemeClr val="accent1"/>
            </a:lnRef>
            <a:fillRef idx="0">
              <a:schemeClr val="accent1"/>
            </a:fillRef>
            <a:effectRef idx="1">
              <a:schemeClr val="accent1"/>
            </a:effectRef>
            <a:fontRef idx="minor">
              <a:schemeClr val="tx1"/>
            </a:fontRef>
          </p:style>
        </p:cxnSp>
        <p:cxnSp>
          <p:nvCxnSpPr>
            <p:cNvPr id="114" name="Conector recto 113">
              <a:extLst>
                <a:ext uri="{FF2B5EF4-FFF2-40B4-BE49-F238E27FC236}">
                  <a16:creationId xmlns:a16="http://schemas.microsoft.com/office/drawing/2014/main" id="{4359AA77-A1D1-A803-12D0-64CAEE94702E}"/>
                </a:ext>
              </a:extLst>
            </p:cNvPr>
            <p:cNvCxnSpPr>
              <a:cxnSpLocks/>
            </p:cNvCxnSpPr>
            <p:nvPr/>
          </p:nvCxnSpPr>
          <p:spPr>
            <a:xfrm>
              <a:off x="1440000" y="6563032"/>
              <a:ext cx="720000" cy="0"/>
            </a:xfrm>
            <a:prstGeom prst="line">
              <a:avLst/>
            </a:prstGeom>
            <a:ln w="76200">
              <a:solidFill>
                <a:srgbClr val="279B48"/>
              </a:solidFill>
            </a:ln>
          </p:spPr>
          <p:style>
            <a:lnRef idx="2">
              <a:schemeClr val="accent1"/>
            </a:lnRef>
            <a:fillRef idx="0">
              <a:schemeClr val="accent1"/>
            </a:fillRef>
            <a:effectRef idx="1">
              <a:schemeClr val="accent1"/>
            </a:effectRef>
            <a:fontRef idx="minor">
              <a:schemeClr val="tx1"/>
            </a:fontRef>
          </p:style>
        </p:cxnSp>
        <p:cxnSp>
          <p:nvCxnSpPr>
            <p:cNvPr id="115" name="Conector recto 114">
              <a:extLst>
                <a:ext uri="{FF2B5EF4-FFF2-40B4-BE49-F238E27FC236}">
                  <a16:creationId xmlns:a16="http://schemas.microsoft.com/office/drawing/2014/main" id="{E3DF0C13-38F2-C3E2-FD22-4911099FA47A}"/>
                </a:ext>
              </a:extLst>
            </p:cNvPr>
            <p:cNvCxnSpPr>
              <a:cxnSpLocks/>
            </p:cNvCxnSpPr>
            <p:nvPr/>
          </p:nvCxnSpPr>
          <p:spPr>
            <a:xfrm>
              <a:off x="2163175" y="6563032"/>
              <a:ext cx="720000" cy="0"/>
            </a:xfrm>
            <a:prstGeom prst="line">
              <a:avLst/>
            </a:prstGeom>
            <a:ln w="76200">
              <a:solidFill>
                <a:srgbClr val="C31F33"/>
              </a:solidFill>
            </a:ln>
          </p:spPr>
          <p:style>
            <a:lnRef idx="2">
              <a:schemeClr val="accent1"/>
            </a:lnRef>
            <a:fillRef idx="0">
              <a:schemeClr val="accent1"/>
            </a:fillRef>
            <a:effectRef idx="1">
              <a:schemeClr val="accent1"/>
            </a:effectRef>
            <a:fontRef idx="minor">
              <a:schemeClr val="tx1"/>
            </a:fontRef>
          </p:style>
        </p:cxnSp>
        <p:cxnSp>
          <p:nvCxnSpPr>
            <p:cNvPr id="116" name="Conector recto 115">
              <a:extLst>
                <a:ext uri="{FF2B5EF4-FFF2-40B4-BE49-F238E27FC236}">
                  <a16:creationId xmlns:a16="http://schemas.microsoft.com/office/drawing/2014/main" id="{9F98544B-809F-6DA0-5DDB-6C7FEB20413E}"/>
                </a:ext>
              </a:extLst>
            </p:cNvPr>
            <p:cNvCxnSpPr>
              <a:cxnSpLocks/>
            </p:cNvCxnSpPr>
            <p:nvPr/>
          </p:nvCxnSpPr>
          <p:spPr>
            <a:xfrm>
              <a:off x="2883175" y="6563032"/>
              <a:ext cx="720000" cy="0"/>
            </a:xfrm>
            <a:prstGeom prst="line">
              <a:avLst/>
            </a:prstGeom>
            <a:ln w="76200">
              <a:solidFill>
                <a:srgbClr val="EF402B"/>
              </a:solidFill>
            </a:ln>
          </p:spPr>
          <p:style>
            <a:lnRef idx="2">
              <a:schemeClr val="accent1"/>
            </a:lnRef>
            <a:fillRef idx="0">
              <a:schemeClr val="accent1"/>
            </a:fillRef>
            <a:effectRef idx="1">
              <a:schemeClr val="accent1"/>
            </a:effectRef>
            <a:fontRef idx="minor">
              <a:schemeClr val="tx1"/>
            </a:fontRef>
          </p:style>
        </p:cxnSp>
        <p:cxnSp>
          <p:nvCxnSpPr>
            <p:cNvPr id="117" name="Conector recto 116">
              <a:extLst>
                <a:ext uri="{FF2B5EF4-FFF2-40B4-BE49-F238E27FC236}">
                  <a16:creationId xmlns:a16="http://schemas.microsoft.com/office/drawing/2014/main" id="{76F8D7C9-749B-824E-4B8E-A536B87BC6C6}"/>
                </a:ext>
              </a:extLst>
            </p:cNvPr>
            <p:cNvCxnSpPr>
              <a:cxnSpLocks/>
            </p:cNvCxnSpPr>
            <p:nvPr/>
          </p:nvCxnSpPr>
          <p:spPr>
            <a:xfrm>
              <a:off x="3603175" y="6563032"/>
              <a:ext cx="720000" cy="0"/>
            </a:xfrm>
            <a:prstGeom prst="line">
              <a:avLst/>
            </a:prstGeom>
            <a:ln w="76200">
              <a:solidFill>
                <a:srgbClr val="00ADD8"/>
              </a:solidFill>
            </a:ln>
          </p:spPr>
          <p:style>
            <a:lnRef idx="2">
              <a:schemeClr val="accent1"/>
            </a:lnRef>
            <a:fillRef idx="0">
              <a:schemeClr val="accent1"/>
            </a:fillRef>
            <a:effectRef idx="1">
              <a:schemeClr val="accent1"/>
            </a:effectRef>
            <a:fontRef idx="minor">
              <a:schemeClr val="tx1"/>
            </a:fontRef>
          </p:style>
        </p:cxnSp>
        <p:cxnSp>
          <p:nvCxnSpPr>
            <p:cNvPr id="118" name="Conector recto 117">
              <a:extLst>
                <a:ext uri="{FF2B5EF4-FFF2-40B4-BE49-F238E27FC236}">
                  <a16:creationId xmlns:a16="http://schemas.microsoft.com/office/drawing/2014/main" id="{7B982258-AE42-CD02-430D-B34945F9E960}"/>
                </a:ext>
              </a:extLst>
            </p:cNvPr>
            <p:cNvCxnSpPr>
              <a:cxnSpLocks/>
            </p:cNvCxnSpPr>
            <p:nvPr/>
          </p:nvCxnSpPr>
          <p:spPr>
            <a:xfrm>
              <a:off x="4323175" y="6563032"/>
              <a:ext cx="720000" cy="0"/>
            </a:xfrm>
            <a:prstGeom prst="line">
              <a:avLst/>
            </a:prstGeom>
            <a:ln w="76200">
              <a:solidFill>
                <a:srgbClr val="FCB612"/>
              </a:solidFill>
            </a:ln>
          </p:spPr>
          <p:style>
            <a:lnRef idx="2">
              <a:schemeClr val="accent1"/>
            </a:lnRef>
            <a:fillRef idx="0">
              <a:schemeClr val="accent1"/>
            </a:fillRef>
            <a:effectRef idx="1">
              <a:schemeClr val="accent1"/>
            </a:effectRef>
            <a:fontRef idx="minor">
              <a:schemeClr val="tx1"/>
            </a:fontRef>
          </p:style>
        </p:cxnSp>
        <p:cxnSp>
          <p:nvCxnSpPr>
            <p:cNvPr id="119" name="Conector recto 118">
              <a:extLst>
                <a:ext uri="{FF2B5EF4-FFF2-40B4-BE49-F238E27FC236}">
                  <a16:creationId xmlns:a16="http://schemas.microsoft.com/office/drawing/2014/main" id="{E3E066E2-319A-A4E0-1688-E2501DA6D334}"/>
                </a:ext>
              </a:extLst>
            </p:cNvPr>
            <p:cNvCxnSpPr>
              <a:cxnSpLocks/>
            </p:cNvCxnSpPr>
            <p:nvPr/>
          </p:nvCxnSpPr>
          <p:spPr>
            <a:xfrm>
              <a:off x="5043175" y="6563032"/>
              <a:ext cx="720000" cy="0"/>
            </a:xfrm>
            <a:prstGeom prst="line">
              <a:avLst/>
            </a:prstGeom>
            <a:ln w="76200">
              <a:solidFill>
                <a:srgbClr val="A31941"/>
              </a:solidFill>
            </a:ln>
          </p:spPr>
          <p:style>
            <a:lnRef idx="2">
              <a:schemeClr val="accent1"/>
            </a:lnRef>
            <a:fillRef idx="0">
              <a:schemeClr val="accent1"/>
            </a:fillRef>
            <a:effectRef idx="1">
              <a:schemeClr val="accent1"/>
            </a:effectRef>
            <a:fontRef idx="minor">
              <a:schemeClr val="tx1"/>
            </a:fontRef>
          </p:style>
        </p:cxnSp>
        <p:cxnSp>
          <p:nvCxnSpPr>
            <p:cNvPr id="120" name="Conector recto 119">
              <a:extLst>
                <a:ext uri="{FF2B5EF4-FFF2-40B4-BE49-F238E27FC236}">
                  <a16:creationId xmlns:a16="http://schemas.microsoft.com/office/drawing/2014/main" id="{7FBA6323-0448-BA89-BE50-19F102FD30AF}"/>
                </a:ext>
              </a:extLst>
            </p:cNvPr>
            <p:cNvCxnSpPr>
              <a:cxnSpLocks/>
            </p:cNvCxnSpPr>
            <p:nvPr/>
          </p:nvCxnSpPr>
          <p:spPr>
            <a:xfrm>
              <a:off x="5766350" y="6563032"/>
              <a:ext cx="720000" cy="0"/>
            </a:xfrm>
            <a:prstGeom prst="line">
              <a:avLst/>
            </a:prstGeom>
            <a:ln w="76200">
              <a:solidFill>
                <a:srgbClr val="F36D25"/>
              </a:solidFill>
            </a:ln>
          </p:spPr>
          <p:style>
            <a:lnRef idx="2">
              <a:schemeClr val="accent1"/>
            </a:lnRef>
            <a:fillRef idx="0">
              <a:schemeClr val="accent1"/>
            </a:fillRef>
            <a:effectRef idx="1">
              <a:schemeClr val="accent1"/>
            </a:effectRef>
            <a:fontRef idx="minor">
              <a:schemeClr val="tx1"/>
            </a:fontRef>
          </p:style>
        </p:cxnSp>
        <p:cxnSp>
          <p:nvCxnSpPr>
            <p:cNvPr id="121" name="Conector recto 120">
              <a:extLst>
                <a:ext uri="{FF2B5EF4-FFF2-40B4-BE49-F238E27FC236}">
                  <a16:creationId xmlns:a16="http://schemas.microsoft.com/office/drawing/2014/main" id="{1FFDF55C-BAF5-D518-5971-97BE8BAC13D0}"/>
                </a:ext>
              </a:extLst>
            </p:cNvPr>
            <p:cNvCxnSpPr>
              <a:cxnSpLocks/>
            </p:cNvCxnSpPr>
            <p:nvPr/>
          </p:nvCxnSpPr>
          <p:spPr>
            <a:xfrm>
              <a:off x="6486350" y="6563032"/>
              <a:ext cx="720000" cy="0"/>
            </a:xfrm>
            <a:prstGeom prst="line">
              <a:avLst/>
            </a:prstGeom>
            <a:ln w="76200">
              <a:solidFill>
                <a:srgbClr val="E00C7F"/>
              </a:solidFill>
            </a:ln>
          </p:spPr>
          <p:style>
            <a:lnRef idx="2">
              <a:schemeClr val="accent1"/>
            </a:lnRef>
            <a:fillRef idx="0">
              <a:schemeClr val="accent1"/>
            </a:fillRef>
            <a:effectRef idx="1">
              <a:schemeClr val="accent1"/>
            </a:effectRef>
            <a:fontRef idx="minor">
              <a:schemeClr val="tx1"/>
            </a:fontRef>
          </p:style>
        </p:cxnSp>
        <p:cxnSp>
          <p:nvCxnSpPr>
            <p:cNvPr id="122" name="Conector recto 121">
              <a:extLst>
                <a:ext uri="{FF2B5EF4-FFF2-40B4-BE49-F238E27FC236}">
                  <a16:creationId xmlns:a16="http://schemas.microsoft.com/office/drawing/2014/main" id="{BF7F94B3-7556-7657-859B-A2D95636FD13}"/>
                </a:ext>
              </a:extLst>
            </p:cNvPr>
            <p:cNvCxnSpPr>
              <a:cxnSpLocks/>
            </p:cNvCxnSpPr>
            <p:nvPr/>
          </p:nvCxnSpPr>
          <p:spPr>
            <a:xfrm>
              <a:off x="7206350" y="6563032"/>
              <a:ext cx="720000" cy="0"/>
            </a:xfrm>
            <a:prstGeom prst="line">
              <a:avLst/>
            </a:prstGeom>
            <a:ln w="76200">
              <a:solidFill>
                <a:srgbClr val="F99C24"/>
              </a:solidFill>
            </a:ln>
          </p:spPr>
          <p:style>
            <a:lnRef idx="2">
              <a:schemeClr val="accent1"/>
            </a:lnRef>
            <a:fillRef idx="0">
              <a:schemeClr val="accent1"/>
            </a:fillRef>
            <a:effectRef idx="1">
              <a:schemeClr val="accent1"/>
            </a:effectRef>
            <a:fontRef idx="minor">
              <a:schemeClr val="tx1"/>
            </a:fontRef>
          </p:style>
        </p:cxnSp>
        <p:cxnSp>
          <p:nvCxnSpPr>
            <p:cNvPr id="123" name="Conector recto 122">
              <a:extLst>
                <a:ext uri="{FF2B5EF4-FFF2-40B4-BE49-F238E27FC236}">
                  <a16:creationId xmlns:a16="http://schemas.microsoft.com/office/drawing/2014/main" id="{9A0F5302-62E9-535D-0C35-6B9C8B9B0D64}"/>
                </a:ext>
              </a:extLst>
            </p:cNvPr>
            <p:cNvCxnSpPr>
              <a:cxnSpLocks/>
            </p:cNvCxnSpPr>
            <p:nvPr/>
          </p:nvCxnSpPr>
          <p:spPr>
            <a:xfrm>
              <a:off x="7926350" y="6563032"/>
              <a:ext cx="720000" cy="0"/>
            </a:xfrm>
            <a:prstGeom prst="line">
              <a:avLst/>
            </a:prstGeom>
            <a:ln w="76200">
              <a:solidFill>
                <a:srgbClr val="CF8D2A"/>
              </a:solidFill>
            </a:ln>
          </p:spPr>
          <p:style>
            <a:lnRef idx="2">
              <a:schemeClr val="accent1"/>
            </a:lnRef>
            <a:fillRef idx="0">
              <a:schemeClr val="accent1"/>
            </a:fillRef>
            <a:effectRef idx="1">
              <a:schemeClr val="accent1"/>
            </a:effectRef>
            <a:fontRef idx="minor">
              <a:schemeClr val="tx1"/>
            </a:fontRef>
          </p:style>
        </p:cxnSp>
        <p:cxnSp>
          <p:nvCxnSpPr>
            <p:cNvPr id="124" name="Conector recto 123">
              <a:extLst>
                <a:ext uri="{FF2B5EF4-FFF2-40B4-BE49-F238E27FC236}">
                  <a16:creationId xmlns:a16="http://schemas.microsoft.com/office/drawing/2014/main" id="{EC6DDF38-EC71-AC84-AD22-448F57A68BEE}"/>
                </a:ext>
              </a:extLst>
            </p:cNvPr>
            <p:cNvCxnSpPr>
              <a:cxnSpLocks/>
            </p:cNvCxnSpPr>
            <p:nvPr/>
          </p:nvCxnSpPr>
          <p:spPr>
            <a:xfrm>
              <a:off x="8646350" y="6563032"/>
              <a:ext cx="720000" cy="0"/>
            </a:xfrm>
            <a:prstGeom prst="line">
              <a:avLst/>
            </a:prstGeom>
            <a:ln w="76200">
              <a:solidFill>
                <a:srgbClr val="427338"/>
              </a:solidFill>
            </a:ln>
          </p:spPr>
          <p:style>
            <a:lnRef idx="2">
              <a:schemeClr val="accent1"/>
            </a:lnRef>
            <a:fillRef idx="0">
              <a:schemeClr val="accent1"/>
            </a:fillRef>
            <a:effectRef idx="1">
              <a:schemeClr val="accent1"/>
            </a:effectRef>
            <a:fontRef idx="minor">
              <a:schemeClr val="tx1"/>
            </a:fontRef>
          </p:style>
        </p:cxnSp>
        <p:cxnSp>
          <p:nvCxnSpPr>
            <p:cNvPr id="125" name="Conector recto 124">
              <a:extLst>
                <a:ext uri="{FF2B5EF4-FFF2-40B4-BE49-F238E27FC236}">
                  <a16:creationId xmlns:a16="http://schemas.microsoft.com/office/drawing/2014/main" id="{F949BC19-2CCC-4696-459B-D47CA0C62D03}"/>
                </a:ext>
              </a:extLst>
            </p:cNvPr>
            <p:cNvCxnSpPr>
              <a:cxnSpLocks/>
            </p:cNvCxnSpPr>
            <p:nvPr/>
          </p:nvCxnSpPr>
          <p:spPr>
            <a:xfrm>
              <a:off x="9369525" y="6563032"/>
              <a:ext cx="720000" cy="0"/>
            </a:xfrm>
            <a:prstGeom prst="line">
              <a:avLst/>
            </a:prstGeom>
            <a:ln w="76200">
              <a:solidFill>
                <a:srgbClr val="007BBA"/>
              </a:solidFill>
            </a:ln>
          </p:spPr>
          <p:style>
            <a:lnRef idx="2">
              <a:schemeClr val="accent1"/>
            </a:lnRef>
            <a:fillRef idx="0">
              <a:schemeClr val="accent1"/>
            </a:fillRef>
            <a:effectRef idx="1">
              <a:schemeClr val="accent1"/>
            </a:effectRef>
            <a:fontRef idx="minor">
              <a:schemeClr val="tx1"/>
            </a:fontRef>
          </p:style>
        </p:cxnSp>
        <p:cxnSp>
          <p:nvCxnSpPr>
            <p:cNvPr id="126" name="Conector recto 125">
              <a:extLst>
                <a:ext uri="{FF2B5EF4-FFF2-40B4-BE49-F238E27FC236}">
                  <a16:creationId xmlns:a16="http://schemas.microsoft.com/office/drawing/2014/main" id="{0751F18F-A254-94C5-24D2-736706A7F534}"/>
                </a:ext>
              </a:extLst>
            </p:cNvPr>
            <p:cNvCxnSpPr>
              <a:cxnSpLocks/>
            </p:cNvCxnSpPr>
            <p:nvPr/>
          </p:nvCxnSpPr>
          <p:spPr>
            <a:xfrm>
              <a:off x="10091906" y="6563032"/>
              <a:ext cx="720000" cy="0"/>
            </a:xfrm>
            <a:prstGeom prst="line">
              <a:avLst/>
            </a:prstGeom>
            <a:ln w="76200">
              <a:solidFill>
                <a:srgbClr val="3EB049"/>
              </a:solidFill>
            </a:ln>
          </p:spPr>
          <p:style>
            <a:lnRef idx="2">
              <a:schemeClr val="accent1"/>
            </a:lnRef>
            <a:fillRef idx="0">
              <a:schemeClr val="accent1"/>
            </a:fillRef>
            <a:effectRef idx="1">
              <a:schemeClr val="accent1"/>
            </a:effectRef>
            <a:fontRef idx="minor">
              <a:schemeClr val="tx1"/>
            </a:fontRef>
          </p:style>
        </p:cxnSp>
        <p:cxnSp>
          <p:nvCxnSpPr>
            <p:cNvPr id="127" name="Conector recto 126">
              <a:extLst>
                <a:ext uri="{FF2B5EF4-FFF2-40B4-BE49-F238E27FC236}">
                  <a16:creationId xmlns:a16="http://schemas.microsoft.com/office/drawing/2014/main" id="{20520689-38B6-CE34-3958-F715547D6B6C}"/>
                </a:ext>
              </a:extLst>
            </p:cNvPr>
            <p:cNvCxnSpPr>
              <a:cxnSpLocks/>
            </p:cNvCxnSpPr>
            <p:nvPr/>
          </p:nvCxnSpPr>
          <p:spPr>
            <a:xfrm>
              <a:off x="10814287" y="6563032"/>
              <a:ext cx="720000" cy="0"/>
            </a:xfrm>
            <a:prstGeom prst="line">
              <a:avLst/>
            </a:prstGeom>
            <a:ln w="76200">
              <a:solidFill>
                <a:srgbClr val="004E86"/>
              </a:solidFill>
            </a:ln>
          </p:spPr>
          <p:style>
            <a:lnRef idx="2">
              <a:schemeClr val="accent1"/>
            </a:lnRef>
            <a:fillRef idx="0">
              <a:schemeClr val="accent1"/>
            </a:fillRef>
            <a:effectRef idx="1">
              <a:schemeClr val="accent1"/>
            </a:effectRef>
            <a:fontRef idx="minor">
              <a:schemeClr val="tx1"/>
            </a:fontRef>
          </p:style>
        </p:cxnSp>
        <p:cxnSp>
          <p:nvCxnSpPr>
            <p:cNvPr id="128" name="Conector recto 127">
              <a:extLst>
                <a:ext uri="{FF2B5EF4-FFF2-40B4-BE49-F238E27FC236}">
                  <a16:creationId xmlns:a16="http://schemas.microsoft.com/office/drawing/2014/main" id="{ABE020B9-A32A-BA92-F6A8-FB2A76C66652}"/>
                </a:ext>
              </a:extLst>
            </p:cNvPr>
            <p:cNvCxnSpPr>
              <a:cxnSpLocks/>
            </p:cNvCxnSpPr>
            <p:nvPr/>
          </p:nvCxnSpPr>
          <p:spPr>
            <a:xfrm>
              <a:off x="11534287" y="6563032"/>
              <a:ext cx="657713" cy="0"/>
            </a:xfrm>
            <a:prstGeom prst="line">
              <a:avLst/>
            </a:prstGeom>
            <a:ln w="76200">
              <a:solidFill>
                <a:srgbClr val="153266"/>
              </a:solidFill>
            </a:ln>
          </p:spPr>
          <p:style>
            <a:lnRef idx="2">
              <a:schemeClr val="accent1"/>
            </a:lnRef>
            <a:fillRef idx="0">
              <a:schemeClr val="accent1"/>
            </a:fillRef>
            <a:effectRef idx="1">
              <a:schemeClr val="accent1"/>
            </a:effectRef>
            <a:fontRef idx="minor">
              <a:schemeClr val="tx1"/>
            </a:fontRef>
          </p:style>
        </p:cxnSp>
      </p:grpSp>
      <p:sp>
        <p:nvSpPr>
          <p:cNvPr id="131" name="Rectángulo 130">
            <a:extLst>
              <a:ext uri="{FF2B5EF4-FFF2-40B4-BE49-F238E27FC236}">
                <a16:creationId xmlns:a16="http://schemas.microsoft.com/office/drawing/2014/main" id="{679AE3C4-8E38-FB86-5B2F-0642E58EED78}"/>
              </a:ext>
            </a:extLst>
          </p:cNvPr>
          <p:cNvSpPr/>
          <p:nvPr/>
        </p:nvSpPr>
        <p:spPr>
          <a:xfrm>
            <a:off x="0" y="1084824"/>
            <a:ext cx="12192000" cy="5773176"/>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25" name="Imagen 24"/>
          <p:cNvPicPr/>
          <p:nvPr/>
        </p:nvPicPr>
        <p:blipFill>
          <a:blip r:embed="rId3">
            <a:clrChange>
              <a:clrFrom>
                <a:srgbClr val="FFFFFF"/>
              </a:clrFrom>
              <a:clrTo>
                <a:srgbClr val="FFFFFF">
                  <a:alpha val="0"/>
                </a:srgbClr>
              </a:clrTo>
            </a:clrChange>
          </a:blip>
          <a:stretch>
            <a:fillRect/>
          </a:stretch>
        </p:blipFill>
        <p:spPr>
          <a:xfrm>
            <a:off x="10072703" y="78348"/>
            <a:ext cx="2088256" cy="2117040"/>
          </a:xfrm>
          <a:prstGeom prst="rect">
            <a:avLst/>
          </a:prstGeom>
        </p:spPr>
      </p:pic>
      <p:sp>
        <p:nvSpPr>
          <p:cNvPr id="5" name="Rectángulo 4"/>
          <p:cNvSpPr/>
          <p:nvPr/>
        </p:nvSpPr>
        <p:spPr>
          <a:xfrm>
            <a:off x="7238821" y="2095061"/>
            <a:ext cx="4637746" cy="4247317"/>
          </a:xfrm>
          <a:prstGeom prst="rect">
            <a:avLst/>
          </a:prstGeom>
        </p:spPr>
        <p:txBody>
          <a:bodyPr wrap="square">
            <a:spAutoFit/>
          </a:bodyPr>
          <a:lstStyle/>
          <a:p>
            <a:r>
              <a:rPr lang="es-CL" dirty="0"/>
              <a:t>Las capacitaciones que se realizan a través del proyecto Granja Educativa están dirigidas principalmente a miembros de organizaciones sociales en temas relacionados fundamentalmente con la agricultura y se encuentran diseñadas para que de manera vivencial cualquier persona pueda aprender. El objetivo de este </a:t>
            </a:r>
            <a:r>
              <a:rPr lang="es-CL" dirty="0" err="1"/>
              <a:t>subproyecto</a:t>
            </a:r>
            <a:r>
              <a:rPr lang="es-CL" dirty="0"/>
              <a:t>, es transferir conocimientos teórico-prácticos que fomenten la sostenibilidad de las diferentes comunidades. En la figura se puede observar la identidad de cada uno de los capacitados en los semestres que son objeto de análisis de este documento.</a:t>
            </a:r>
            <a:endParaRPr lang="en-US" dirty="0"/>
          </a:p>
        </p:txBody>
      </p:sp>
      <p:graphicFrame>
        <p:nvGraphicFramePr>
          <p:cNvPr id="27" name="Gráfico 26"/>
          <p:cNvGraphicFramePr/>
          <p:nvPr>
            <p:extLst>
              <p:ext uri="{D42A27DB-BD31-4B8C-83A1-F6EECF244321}">
                <p14:modId xmlns:p14="http://schemas.microsoft.com/office/powerpoint/2010/main" val="2491659558"/>
              </p:ext>
            </p:extLst>
          </p:nvPr>
        </p:nvGraphicFramePr>
        <p:xfrm>
          <a:off x="391041" y="1682071"/>
          <a:ext cx="6563388" cy="419773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09253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C0E13-9FF7-3FC8-55DA-438385A2AFC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CF05768-DDFA-0C53-41B0-BB017EFB98CD}"/>
              </a:ext>
            </a:extLst>
          </p:cNvPr>
          <p:cNvSpPr>
            <a:spLocks noGrp="1"/>
          </p:cNvSpPr>
          <p:nvPr>
            <p:ph type="title"/>
          </p:nvPr>
        </p:nvSpPr>
        <p:spPr>
          <a:xfrm>
            <a:off x="204019" y="197559"/>
            <a:ext cx="10515600" cy="939309"/>
          </a:xfrm>
        </p:spPr>
        <p:txBody>
          <a:bodyPr>
            <a:normAutofit/>
          </a:bodyPr>
          <a:lstStyle/>
          <a:p>
            <a:r>
              <a:rPr lang="es-CL" b="1" dirty="0">
                <a:latin typeface="Century Gothic" panose="020B0502020202020204" pitchFamily="34" charset="0"/>
              </a:rPr>
              <a:t>DESARROLLO – Capacitaciones</a:t>
            </a:r>
          </a:p>
        </p:txBody>
      </p:sp>
      <p:grpSp>
        <p:nvGrpSpPr>
          <p:cNvPr id="130" name="Grupo 129">
            <a:extLst>
              <a:ext uri="{FF2B5EF4-FFF2-40B4-BE49-F238E27FC236}">
                <a16:creationId xmlns:a16="http://schemas.microsoft.com/office/drawing/2014/main" id="{50BE98C4-751E-6087-C5D9-314589E8FB42}"/>
              </a:ext>
            </a:extLst>
          </p:cNvPr>
          <p:cNvGrpSpPr/>
          <p:nvPr/>
        </p:nvGrpSpPr>
        <p:grpSpPr>
          <a:xfrm>
            <a:off x="0" y="1025832"/>
            <a:ext cx="12192000" cy="0"/>
            <a:chOff x="0" y="6563032"/>
            <a:chExt cx="12192000" cy="0"/>
          </a:xfrm>
        </p:grpSpPr>
        <p:cxnSp>
          <p:nvCxnSpPr>
            <p:cNvPr id="8" name="Conector recto 7">
              <a:extLst>
                <a:ext uri="{FF2B5EF4-FFF2-40B4-BE49-F238E27FC236}">
                  <a16:creationId xmlns:a16="http://schemas.microsoft.com/office/drawing/2014/main" id="{E7250B54-0F2C-C5A1-5649-54D321D9E2A3}"/>
                </a:ext>
              </a:extLst>
            </p:cNvPr>
            <p:cNvCxnSpPr>
              <a:cxnSpLocks/>
            </p:cNvCxnSpPr>
            <p:nvPr/>
          </p:nvCxnSpPr>
          <p:spPr>
            <a:xfrm>
              <a:off x="0" y="6563032"/>
              <a:ext cx="720000" cy="0"/>
            </a:xfrm>
            <a:prstGeom prst="line">
              <a:avLst/>
            </a:prstGeom>
            <a:ln w="76200">
              <a:solidFill>
                <a:srgbClr val="EA1425"/>
              </a:solidFill>
            </a:ln>
          </p:spPr>
          <p:style>
            <a:lnRef idx="2">
              <a:schemeClr val="accent1"/>
            </a:lnRef>
            <a:fillRef idx="0">
              <a:schemeClr val="accent1"/>
            </a:fillRef>
            <a:effectRef idx="1">
              <a:schemeClr val="accent1"/>
            </a:effectRef>
            <a:fontRef idx="minor">
              <a:schemeClr val="tx1"/>
            </a:fontRef>
          </p:style>
        </p:cxnSp>
        <p:cxnSp>
          <p:nvCxnSpPr>
            <p:cNvPr id="113" name="Conector recto 112">
              <a:extLst>
                <a:ext uri="{FF2B5EF4-FFF2-40B4-BE49-F238E27FC236}">
                  <a16:creationId xmlns:a16="http://schemas.microsoft.com/office/drawing/2014/main" id="{B98DA80A-97AA-E62B-7447-47E420A301DC}"/>
                </a:ext>
              </a:extLst>
            </p:cNvPr>
            <p:cNvCxnSpPr>
              <a:cxnSpLocks/>
            </p:cNvCxnSpPr>
            <p:nvPr/>
          </p:nvCxnSpPr>
          <p:spPr>
            <a:xfrm>
              <a:off x="720000" y="6563032"/>
              <a:ext cx="720000" cy="0"/>
            </a:xfrm>
            <a:prstGeom prst="line">
              <a:avLst/>
            </a:prstGeom>
            <a:ln w="76200">
              <a:solidFill>
                <a:srgbClr val="D29F28"/>
              </a:solidFill>
            </a:ln>
          </p:spPr>
          <p:style>
            <a:lnRef idx="2">
              <a:schemeClr val="accent1"/>
            </a:lnRef>
            <a:fillRef idx="0">
              <a:schemeClr val="accent1"/>
            </a:fillRef>
            <a:effectRef idx="1">
              <a:schemeClr val="accent1"/>
            </a:effectRef>
            <a:fontRef idx="minor">
              <a:schemeClr val="tx1"/>
            </a:fontRef>
          </p:style>
        </p:cxnSp>
        <p:cxnSp>
          <p:nvCxnSpPr>
            <p:cNvPr id="114" name="Conector recto 113">
              <a:extLst>
                <a:ext uri="{FF2B5EF4-FFF2-40B4-BE49-F238E27FC236}">
                  <a16:creationId xmlns:a16="http://schemas.microsoft.com/office/drawing/2014/main" id="{4359AA77-A1D1-A803-12D0-64CAEE94702E}"/>
                </a:ext>
              </a:extLst>
            </p:cNvPr>
            <p:cNvCxnSpPr>
              <a:cxnSpLocks/>
            </p:cNvCxnSpPr>
            <p:nvPr/>
          </p:nvCxnSpPr>
          <p:spPr>
            <a:xfrm>
              <a:off x="1440000" y="6563032"/>
              <a:ext cx="720000" cy="0"/>
            </a:xfrm>
            <a:prstGeom prst="line">
              <a:avLst/>
            </a:prstGeom>
            <a:ln w="76200">
              <a:solidFill>
                <a:srgbClr val="279B48"/>
              </a:solidFill>
            </a:ln>
          </p:spPr>
          <p:style>
            <a:lnRef idx="2">
              <a:schemeClr val="accent1"/>
            </a:lnRef>
            <a:fillRef idx="0">
              <a:schemeClr val="accent1"/>
            </a:fillRef>
            <a:effectRef idx="1">
              <a:schemeClr val="accent1"/>
            </a:effectRef>
            <a:fontRef idx="minor">
              <a:schemeClr val="tx1"/>
            </a:fontRef>
          </p:style>
        </p:cxnSp>
        <p:cxnSp>
          <p:nvCxnSpPr>
            <p:cNvPr id="115" name="Conector recto 114">
              <a:extLst>
                <a:ext uri="{FF2B5EF4-FFF2-40B4-BE49-F238E27FC236}">
                  <a16:creationId xmlns:a16="http://schemas.microsoft.com/office/drawing/2014/main" id="{E3DF0C13-38F2-C3E2-FD22-4911099FA47A}"/>
                </a:ext>
              </a:extLst>
            </p:cNvPr>
            <p:cNvCxnSpPr>
              <a:cxnSpLocks/>
            </p:cNvCxnSpPr>
            <p:nvPr/>
          </p:nvCxnSpPr>
          <p:spPr>
            <a:xfrm>
              <a:off x="2163175" y="6563032"/>
              <a:ext cx="720000" cy="0"/>
            </a:xfrm>
            <a:prstGeom prst="line">
              <a:avLst/>
            </a:prstGeom>
            <a:ln w="76200">
              <a:solidFill>
                <a:srgbClr val="C31F33"/>
              </a:solidFill>
            </a:ln>
          </p:spPr>
          <p:style>
            <a:lnRef idx="2">
              <a:schemeClr val="accent1"/>
            </a:lnRef>
            <a:fillRef idx="0">
              <a:schemeClr val="accent1"/>
            </a:fillRef>
            <a:effectRef idx="1">
              <a:schemeClr val="accent1"/>
            </a:effectRef>
            <a:fontRef idx="minor">
              <a:schemeClr val="tx1"/>
            </a:fontRef>
          </p:style>
        </p:cxnSp>
        <p:cxnSp>
          <p:nvCxnSpPr>
            <p:cNvPr id="116" name="Conector recto 115">
              <a:extLst>
                <a:ext uri="{FF2B5EF4-FFF2-40B4-BE49-F238E27FC236}">
                  <a16:creationId xmlns:a16="http://schemas.microsoft.com/office/drawing/2014/main" id="{9F98544B-809F-6DA0-5DDB-6C7FEB20413E}"/>
                </a:ext>
              </a:extLst>
            </p:cNvPr>
            <p:cNvCxnSpPr>
              <a:cxnSpLocks/>
            </p:cNvCxnSpPr>
            <p:nvPr/>
          </p:nvCxnSpPr>
          <p:spPr>
            <a:xfrm>
              <a:off x="2883175" y="6563032"/>
              <a:ext cx="720000" cy="0"/>
            </a:xfrm>
            <a:prstGeom prst="line">
              <a:avLst/>
            </a:prstGeom>
            <a:ln w="76200">
              <a:solidFill>
                <a:srgbClr val="EF402B"/>
              </a:solidFill>
            </a:ln>
          </p:spPr>
          <p:style>
            <a:lnRef idx="2">
              <a:schemeClr val="accent1"/>
            </a:lnRef>
            <a:fillRef idx="0">
              <a:schemeClr val="accent1"/>
            </a:fillRef>
            <a:effectRef idx="1">
              <a:schemeClr val="accent1"/>
            </a:effectRef>
            <a:fontRef idx="minor">
              <a:schemeClr val="tx1"/>
            </a:fontRef>
          </p:style>
        </p:cxnSp>
        <p:cxnSp>
          <p:nvCxnSpPr>
            <p:cNvPr id="117" name="Conector recto 116">
              <a:extLst>
                <a:ext uri="{FF2B5EF4-FFF2-40B4-BE49-F238E27FC236}">
                  <a16:creationId xmlns:a16="http://schemas.microsoft.com/office/drawing/2014/main" id="{76F8D7C9-749B-824E-4B8E-A536B87BC6C6}"/>
                </a:ext>
              </a:extLst>
            </p:cNvPr>
            <p:cNvCxnSpPr>
              <a:cxnSpLocks/>
            </p:cNvCxnSpPr>
            <p:nvPr/>
          </p:nvCxnSpPr>
          <p:spPr>
            <a:xfrm>
              <a:off x="3603175" y="6563032"/>
              <a:ext cx="720000" cy="0"/>
            </a:xfrm>
            <a:prstGeom prst="line">
              <a:avLst/>
            </a:prstGeom>
            <a:ln w="76200">
              <a:solidFill>
                <a:srgbClr val="00ADD8"/>
              </a:solidFill>
            </a:ln>
          </p:spPr>
          <p:style>
            <a:lnRef idx="2">
              <a:schemeClr val="accent1"/>
            </a:lnRef>
            <a:fillRef idx="0">
              <a:schemeClr val="accent1"/>
            </a:fillRef>
            <a:effectRef idx="1">
              <a:schemeClr val="accent1"/>
            </a:effectRef>
            <a:fontRef idx="minor">
              <a:schemeClr val="tx1"/>
            </a:fontRef>
          </p:style>
        </p:cxnSp>
        <p:cxnSp>
          <p:nvCxnSpPr>
            <p:cNvPr id="118" name="Conector recto 117">
              <a:extLst>
                <a:ext uri="{FF2B5EF4-FFF2-40B4-BE49-F238E27FC236}">
                  <a16:creationId xmlns:a16="http://schemas.microsoft.com/office/drawing/2014/main" id="{7B982258-AE42-CD02-430D-B34945F9E960}"/>
                </a:ext>
              </a:extLst>
            </p:cNvPr>
            <p:cNvCxnSpPr>
              <a:cxnSpLocks/>
            </p:cNvCxnSpPr>
            <p:nvPr/>
          </p:nvCxnSpPr>
          <p:spPr>
            <a:xfrm>
              <a:off x="4323175" y="6563032"/>
              <a:ext cx="720000" cy="0"/>
            </a:xfrm>
            <a:prstGeom prst="line">
              <a:avLst/>
            </a:prstGeom>
            <a:ln w="76200">
              <a:solidFill>
                <a:srgbClr val="FCB612"/>
              </a:solidFill>
            </a:ln>
          </p:spPr>
          <p:style>
            <a:lnRef idx="2">
              <a:schemeClr val="accent1"/>
            </a:lnRef>
            <a:fillRef idx="0">
              <a:schemeClr val="accent1"/>
            </a:fillRef>
            <a:effectRef idx="1">
              <a:schemeClr val="accent1"/>
            </a:effectRef>
            <a:fontRef idx="minor">
              <a:schemeClr val="tx1"/>
            </a:fontRef>
          </p:style>
        </p:cxnSp>
        <p:cxnSp>
          <p:nvCxnSpPr>
            <p:cNvPr id="119" name="Conector recto 118">
              <a:extLst>
                <a:ext uri="{FF2B5EF4-FFF2-40B4-BE49-F238E27FC236}">
                  <a16:creationId xmlns:a16="http://schemas.microsoft.com/office/drawing/2014/main" id="{E3E066E2-319A-A4E0-1688-E2501DA6D334}"/>
                </a:ext>
              </a:extLst>
            </p:cNvPr>
            <p:cNvCxnSpPr>
              <a:cxnSpLocks/>
            </p:cNvCxnSpPr>
            <p:nvPr/>
          </p:nvCxnSpPr>
          <p:spPr>
            <a:xfrm>
              <a:off x="5043175" y="6563032"/>
              <a:ext cx="720000" cy="0"/>
            </a:xfrm>
            <a:prstGeom prst="line">
              <a:avLst/>
            </a:prstGeom>
            <a:ln w="76200">
              <a:solidFill>
                <a:srgbClr val="A31941"/>
              </a:solidFill>
            </a:ln>
          </p:spPr>
          <p:style>
            <a:lnRef idx="2">
              <a:schemeClr val="accent1"/>
            </a:lnRef>
            <a:fillRef idx="0">
              <a:schemeClr val="accent1"/>
            </a:fillRef>
            <a:effectRef idx="1">
              <a:schemeClr val="accent1"/>
            </a:effectRef>
            <a:fontRef idx="minor">
              <a:schemeClr val="tx1"/>
            </a:fontRef>
          </p:style>
        </p:cxnSp>
        <p:cxnSp>
          <p:nvCxnSpPr>
            <p:cNvPr id="120" name="Conector recto 119">
              <a:extLst>
                <a:ext uri="{FF2B5EF4-FFF2-40B4-BE49-F238E27FC236}">
                  <a16:creationId xmlns:a16="http://schemas.microsoft.com/office/drawing/2014/main" id="{7FBA6323-0448-BA89-BE50-19F102FD30AF}"/>
                </a:ext>
              </a:extLst>
            </p:cNvPr>
            <p:cNvCxnSpPr>
              <a:cxnSpLocks/>
            </p:cNvCxnSpPr>
            <p:nvPr/>
          </p:nvCxnSpPr>
          <p:spPr>
            <a:xfrm>
              <a:off x="5766350" y="6563032"/>
              <a:ext cx="720000" cy="0"/>
            </a:xfrm>
            <a:prstGeom prst="line">
              <a:avLst/>
            </a:prstGeom>
            <a:ln w="76200">
              <a:solidFill>
                <a:srgbClr val="F36D25"/>
              </a:solidFill>
            </a:ln>
          </p:spPr>
          <p:style>
            <a:lnRef idx="2">
              <a:schemeClr val="accent1"/>
            </a:lnRef>
            <a:fillRef idx="0">
              <a:schemeClr val="accent1"/>
            </a:fillRef>
            <a:effectRef idx="1">
              <a:schemeClr val="accent1"/>
            </a:effectRef>
            <a:fontRef idx="minor">
              <a:schemeClr val="tx1"/>
            </a:fontRef>
          </p:style>
        </p:cxnSp>
        <p:cxnSp>
          <p:nvCxnSpPr>
            <p:cNvPr id="121" name="Conector recto 120">
              <a:extLst>
                <a:ext uri="{FF2B5EF4-FFF2-40B4-BE49-F238E27FC236}">
                  <a16:creationId xmlns:a16="http://schemas.microsoft.com/office/drawing/2014/main" id="{1FFDF55C-BAF5-D518-5971-97BE8BAC13D0}"/>
                </a:ext>
              </a:extLst>
            </p:cNvPr>
            <p:cNvCxnSpPr>
              <a:cxnSpLocks/>
            </p:cNvCxnSpPr>
            <p:nvPr/>
          </p:nvCxnSpPr>
          <p:spPr>
            <a:xfrm>
              <a:off x="6486350" y="6563032"/>
              <a:ext cx="720000" cy="0"/>
            </a:xfrm>
            <a:prstGeom prst="line">
              <a:avLst/>
            </a:prstGeom>
            <a:ln w="76200">
              <a:solidFill>
                <a:srgbClr val="E00C7F"/>
              </a:solidFill>
            </a:ln>
          </p:spPr>
          <p:style>
            <a:lnRef idx="2">
              <a:schemeClr val="accent1"/>
            </a:lnRef>
            <a:fillRef idx="0">
              <a:schemeClr val="accent1"/>
            </a:fillRef>
            <a:effectRef idx="1">
              <a:schemeClr val="accent1"/>
            </a:effectRef>
            <a:fontRef idx="minor">
              <a:schemeClr val="tx1"/>
            </a:fontRef>
          </p:style>
        </p:cxnSp>
        <p:cxnSp>
          <p:nvCxnSpPr>
            <p:cNvPr id="122" name="Conector recto 121">
              <a:extLst>
                <a:ext uri="{FF2B5EF4-FFF2-40B4-BE49-F238E27FC236}">
                  <a16:creationId xmlns:a16="http://schemas.microsoft.com/office/drawing/2014/main" id="{BF7F94B3-7556-7657-859B-A2D95636FD13}"/>
                </a:ext>
              </a:extLst>
            </p:cNvPr>
            <p:cNvCxnSpPr>
              <a:cxnSpLocks/>
            </p:cNvCxnSpPr>
            <p:nvPr/>
          </p:nvCxnSpPr>
          <p:spPr>
            <a:xfrm>
              <a:off x="7206350" y="6563032"/>
              <a:ext cx="720000" cy="0"/>
            </a:xfrm>
            <a:prstGeom prst="line">
              <a:avLst/>
            </a:prstGeom>
            <a:ln w="76200">
              <a:solidFill>
                <a:srgbClr val="F99C24"/>
              </a:solidFill>
            </a:ln>
          </p:spPr>
          <p:style>
            <a:lnRef idx="2">
              <a:schemeClr val="accent1"/>
            </a:lnRef>
            <a:fillRef idx="0">
              <a:schemeClr val="accent1"/>
            </a:fillRef>
            <a:effectRef idx="1">
              <a:schemeClr val="accent1"/>
            </a:effectRef>
            <a:fontRef idx="minor">
              <a:schemeClr val="tx1"/>
            </a:fontRef>
          </p:style>
        </p:cxnSp>
        <p:cxnSp>
          <p:nvCxnSpPr>
            <p:cNvPr id="123" name="Conector recto 122">
              <a:extLst>
                <a:ext uri="{FF2B5EF4-FFF2-40B4-BE49-F238E27FC236}">
                  <a16:creationId xmlns:a16="http://schemas.microsoft.com/office/drawing/2014/main" id="{9A0F5302-62E9-535D-0C35-6B9C8B9B0D64}"/>
                </a:ext>
              </a:extLst>
            </p:cNvPr>
            <p:cNvCxnSpPr>
              <a:cxnSpLocks/>
            </p:cNvCxnSpPr>
            <p:nvPr/>
          </p:nvCxnSpPr>
          <p:spPr>
            <a:xfrm>
              <a:off x="7926350" y="6563032"/>
              <a:ext cx="720000" cy="0"/>
            </a:xfrm>
            <a:prstGeom prst="line">
              <a:avLst/>
            </a:prstGeom>
            <a:ln w="76200">
              <a:solidFill>
                <a:srgbClr val="CF8D2A"/>
              </a:solidFill>
            </a:ln>
          </p:spPr>
          <p:style>
            <a:lnRef idx="2">
              <a:schemeClr val="accent1"/>
            </a:lnRef>
            <a:fillRef idx="0">
              <a:schemeClr val="accent1"/>
            </a:fillRef>
            <a:effectRef idx="1">
              <a:schemeClr val="accent1"/>
            </a:effectRef>
            <a:fontRef idx="minor">
              <a:schemeClr val="tx1"/>
            </a:fontRef>
          </p:style>
        </p:cxnSp>
        <p:cxnSp>
          <p:nvCxnSpPr>
            <p:cNvPr id="124" name="Conector recto 123">
              <a:extLst>
                <a:ext uri="{FF2B5EF4-FFF2-40B4-BE49-F238E27FC236}">
                  <a16:creationId xmlns:a16="http://schemas.microsoft.com/office/drawing/2014/main" id="{EC6DDF38-EC71-AC84-AD22-448F57A68BEE}"/>
                </a:ext>
              </a:extLst>
            </p:cNvPr>
            <p:cNvCxnSpPr>
              <a:cxnSpLocks/>
            </p:cNvCxnSpPr>
            <p:nvPr/>
          </p:nvCxnSpPr>
          <p:spPr>
            <a:xfrm>
              <a:off x="8646350" y="6563032"/>
              <a:ext cx="720000" cy="0"/>
            </a:xfrm>
            <a:prstGeom prst="line">
              <a:avLst/>
            </a:prstGeom>
            <a:ln w="76200">
              <a:solidFill>
                <a:srgbClr val="427338"/>
              </a:solidFill>
            </a:ln>
          </p:spPr>
          <p:style>
            <a:lnRef idx="2">
              <a:schemeClr val="accent1"/>
            </a:lnRef>
            <a:fillRef idx="0">
              <a:schemeClr val="accent1"/>
            </a:fillRef>
            <a:effectRef idx="1">
              <a:schemeClr val="accent1"/>
            </a:effectRef>
            <a:fontRef idx="minor">
              <a:schemeClr val="tx1"/>
            </a:fontRef>
          </p:style>
        </p:cxnSp>
        <p:cxnSp>
          <p:nvCxnSpPr>
            <p:cNvPr id="125" name="Conector recto 124">
              <a:extLst>
                <a:ext uri="{FF2B5EF4-FFF2-40B4-BE49-F238E27FC236}">
                  <a16:creationId xmlns:a16="http://schemas.microsoft.com/office/drawing/2014/main" id="{F949BC19-2CCC-4696-459B-D47CA0C62D03}"/>
                </a:ext>
              </a:extLst>
            </p:cNvPr>
            <p:cNvCxnSpPr>
              <a:cxnSpLocks/>
            </p:cNvCxnSpPr>
            <p:nvPr/>
          </p:nvCxnSpPr>
          <p:spPr>
            <a:xfrm>
              <a:off x="9369525" y="6563032"/>
              <a:ext cx="720000" cy="0"/>
            </a:xfrm>
            <a:prstGeom prst="line">
              <a:avLst/>
            </a:prstGeom>
            <a:ln w="76200">
              <a:solidFill>
                <a:srgbClr val="007BBA"/>
              </a:solidFill>
            </a:ln>
          </p:spPr>
          <p:style>
            <a:lnRef idx="2">
              <a:schemeClr val="accent1"/>
            </a:lnRef>
            <a:fillRef idx="0">
              <a:schemeClr val="accent1"/>
            </a:fillRef>
            <a:effectRef idx="1">
              <a:schemeClr val="accent1"/>
            </a:effectRef>
            <a:fontRef idx="minor">
              <a:schemeClr val="tx1"/>
            </a:fontRef>
          </p:style>
        </p:cxnSp>
        <p:cxnSp>
          <p:nvCxnSpPr>
            <p:cNvPr id="126" name="Conector recto 125">
              <a:extLst>
                <a:ext uri="{FF2B5EF4-FFF2-40B4-BE49-F238E27FC236}">
                  <a16:creationId xmlns:a16="http://schemas.microsoft.com/office/drawing/2014/main" id="{0751F18F-A254-94C5-24D2-736706A7F534}"/>
                </a:ext>
              </a:extLst>
            </p:cNvPr>
            <p:cNvCxnSpPr>
              <a:cxnSpLocks/>
            </p:cNvCxnSpPr>
            <p:nvPr/>
          </p:nvCxnSpPr>
          <p:spPr>
            <a:xfrm>
              <a:off x="10091906" y="6563032"/>
              <a:ext cx="720000" cy="0"/>
            </a:xfrm>
            <a:prstGeom prst="line">
              <a:avLst/>
            </a:prstGeom>
            <a:ln w="76200">
              <a:solidFill>
                <a:srgbClr val="3EB049"/>
              </a:solidFill>
            </a:ln>
          </p:spPr>
          <p:style>
            <a:lnRef idx="2">
              <a:schemeClr val="accent1"/>
            </a:lnRef>
            <a:fillRef idx="0">
              <a:schemeClr val="accent1"/>
            </a:fillRef>
            <a:effectRef idx="1">
              <a:schemeClr val="accent1"/>
            </a:effectRef>
            <a:fontRef idx="minor">
              <a:schemeClr val="tx1"/>
            </a:fontRef>
          </p:style>
        </p:cxnSp>
        <p:cxnSp>
          <p:nvCxnSpPr>
            <p:cNvPr id="127" name="Conector recto 126">
              <a:extLst>
                <a:ext uri="{FF2B5EF4-FFF2-40B4-BE49-F238E27FC236}">
                  <a16:creationId xmlns:a16="http://schemas.microsoft.com/office/drawing/2014/main" id="{20520689-38B6-CE34-3958-F715547D6B6C}"/>
                </a:ext>
              </a:extLst>
            </p:cNvPr>
            <p:cNvCxnSpPr>
              <a:cxnSpLocks/>
            </p:cNvCxnSpPr>
            <p:nvPr/>
          </p:nvCxnSpPr>
          <p:spPr>
            <a:xfrm>
              <a:off x="10814287" y="6563032"/>
              <a:ext cx="720000" cy="0"/>
            </a:xfrm>
            <a:prstGeom prst="line">
              <a:avLst/>
            </a:prstGeom>
            <a:ln w="76200">
              <a:solidFill>
                <a:srgbClr val="004E86"/>
              </a:solidFill>
            </a:ln>
          </p:spPr>
          <p:style>
            <a:lnRef idx="2">
              <a:schemeClr val="accent1"/>
            </a:lnRef>
            <a:fillRef idx="0">
              <a:schemeClr val="accent1"/>
            </a:fillRef>
            <a:effectRef idx="1">
              <a:schemeClr val="accent1"/>
            </a:effectRef>
            <a:fontRef idx="minor">
              <a:schemeClr val="tx1"/>
            </a:fontRef>
          </p:style>
        </p:cxnSp>
        <p:cxnSp>
          <p:nvCxnSpPr>
            <p:cNvPr id="128" name="Conector recto 127">
              <a:extLst>
                <a:ext uri="{FF2B5EF4-FFF2-40B4-BE49-F238E27FC236}">
                  <a16:creationId xmlns:a16="http://schemas.microsoft.com/office/drawing/2014/main" id="{ABE020B9-A32A-BA92-F6A8-FB2A76C66652}"/>
                </a:ext>
              </a:extLst>
            </p:cNvPr>
            <p:cNvCxnSpPr>
              <a:cxnSpLocks/>
            </p:cNvCxnSpPr>
            <p:nvPr/>
          </p:nvCxnSpPr>
          <p:spPr>
            <a:xfrm>
              <a:off x="11534287" y="6563032"/>
              <a:ext cx="657713" cy="0"/>
            </a:xfrm>
            <a:prstGeom prst="line">
              <a:avLst/>
            </a:prstGeom>
            <a:ln w="76200">
              <a:solidFill>
                <a:srgbClr val="153266"/>
              </a:solidFill>
            </a:ln>
          </p:spPr>
          <p:style>
            <a:lnRef idx="2">
              <a:schemeClr val="accent1"/>
            </a:lnRef>
            <a:fillRef idx="0">
              <a:schemeClr val="accent1"/>
            </a:fillRef>
            <a:effectRef idx="1">
              <a:schemeClr val="accent1"/>
            </a:effectRef>
            <a:fontRef idx="minor">
              <a:schemeClr val="tx1"/>
            </a:fontRef>
          </p:style>
        </p:cxnSp>
      </p:grpSp>
      <p:sp>
        <p:nvSpPr>
          <p:cNvPr id="131" name="Rectángulo 130">
            <a:extLst>
              <a:ext uri="{FF2B5EF4-FFF2-40B4-BE49-F238E27FC236}">
                <a16:creationId xmlns:a16="http://schemas.microsoft.com/office/drawing/2014/main" id="{679AE3C4-8E38-FB86-5B2F-0642E58EED78}"/>
              </a:ext>
            </a:extLst>
          </p:cNvPr>
          <p:cNvSpPr/>
          <p:nvPr/>
        </p:nvSpPr>
        <p:spPr>
          <a:xfrm>
            <a:off x="0" y="1084824"/>
            <a:ext cx="12192000" cy="5773176"/>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25" name="Imagen 24"/>
          <p:cNvPicPr/>
          <p:nvPr/>
        </p:nvPicPr>
        <p:blipFill>
          <a:blip r:embed="rId3">
            <a:clrChange>
              <a:clrFrom>
                <a:srgbClr val="FFFFFF"/>
              </a:clrFrom>
              <a:clrTo>
                <a:srgbClr val="FFFFFF">
                  <a:alpha val="0"/>
                </a:srgbClr>
              </a:clrTo>
            </a:clrChange>
          </a:blip>
          <a:stretch>
            <a:fillRect/>
          </a:stretch>
        </p:blipFill>
        <p:spPr>
          <a:xfrm>
            <a:off x="10072703" y="78348"/>
            <a:ext cx="2088256" cy="2117040"/>
          </a:xfrm>
          <a:prstGeom prst="rect">
            <a:avLst/>
          </a:prstGeom>
        </p:spPr>
      </p:pic>
      <p:sp>
        <p:nvSpPr>
          <p:cNvPr id="5" name="Rectángulo 4"/>
          <p:cNvSpPr/>
          <p:nvPr/>
        </p:nvSpPr>
        <p:spPr>
          <a:xfrm>
            <a:off x="5553947" y="1484361"/>
            <a:ext cx="4637746" cy="2031325"/>
          </a:xfrm>
          <a:prstGeom prst="rect">
            <a:avLst/>
          </a:prstGeom>
        </p:spPr>
        <p:txBody>
          <a:bodyPr wrap="square">
            <a:spAutoFit/>
          </a:bodyPr>
          <a:lstStyle/>
          <a:p>
            <a:pPr marL="285750" lvl="0" indent="-285750">
              <a:buFont typeface="Arial" panose="020B0604020202020204" pitchFamily="34" charset="0"/>
              <a:buChar char="•"/>
            </a:pPr>
            <a:r>
              <a:rPr lang="es-CL" dirty="0"/>
              <a:t>Hidroponía</a:t>
            </a:r>
            <a:endParaRPr lang="en-US" dirty="0"/>
          </a:p>
          <a:p>
            <a:pPr marL="285750" lvl="0" indent="-285750">
              <a:buFont typeface="Arial" panose="020B0604020202020204" pitchFamily="34" charset="0"/>
              <a:buChar char="•"/>
            </a:pPr>
            <a:r>
              <a:rPr lang="es-CL" dirty="0"/>
              <a:t>Compostaje</a:t>
            </a:r>
            <a:endParaRPr lang="en-US" dirty="0"/>
          </a:p>
          <a:p>
            <a:pPr marL="285750" lvl="0" indent="-285750">
              <a:buFont typeface="Arial" panose="020B0604020202020204" pitchFamily="34" charset="0"/>
              <a:buChar char="•"/>
            </a:pPr>
            <a:r>
              <a:rPr lang="es-CL" dirty="0" err="1"/>
              <a:t>Lombricultura</a:t>
            </a:r>
            <a:endParaRPr lang="en-US" dirty="0"/>
          </a:p>
          <a:p>
            <a:pPr marL="285750" lvl="0" indent="-285750">
              <a:buFont typeface="Arial" panose="020B0604020202020204" pitchFamily="34" charset="0"/>
              <a:buChar char="•"/>
            </a:pPr>
            <a:r>
              <a:rPr lang="es-CL" dirty="0"/>
              <a:t>Preparación de </a:t>
            </a:r>
            <a:r>
              <a:rPr lang="es-CL" dirty="0" err="1"/>
              <a:t>bioles</a:t>
            </a:r>
            <a:endParaRPr lang="en-US" dirty="0"/>
          </a:p>
          <a:p>
            <a:pPr marL="285750" lvl="0" indent="-285750">
              <a:buFont typeface="Arial" panose="020B0604020202020204" pitchFamily="34" charset="0"/>
              <a:buChar char="•"/>
            </a:pPr>
            <a:r>
              <a:rPr lang="es-CL" dirty="0"/>
              <a:t>Captura de microorganismos</a:t>
            </a:r>
            <a:endParaRPr lang="en-US" dirty="0"/>
          </a:p>
          <a:p>
            <a:pPr marL="285750" lvl="0" indent="-285750">
              <a:buFont typeface="Arial" panose="020B0604020202020204" pitchFamily="34" charset="0"/>
              <a:buChar char="•"/>
            </a:pPr>
            <a:r>
              <a:rPr lang="es-CL" dirty="0"/>
              <a:t>Sistemas </a:t>
            </a:r>
            <a:r>
              <a:rPr lang="es-CL" dirty="0" err="1"/>
              <a:t>biointensivos</a:t>
            </a:r>
            <a:endParaRPr lang="en-US" dirty="0"/>
          </a:p>
          <a:p>
            <a:pPr marL="285750" lvl="0" indent="-285750">
              <a:buFont typeface="Arial" panose="020B0604020202020204" pitchFamily="34" charset="0"/>
              <a:buChar char="•"/>
            </a:pPr>
            <a:r>
              <a:rPr lang="es-CL" dirty="0"/>
              <a:t>Manejo de Semilleros</a:t>
            </a:r>
            <a:endParaRPr lang="en-US" dirty="0"/>
          </a:p>
        </p:txBody>
      </p:sp>
      <p:pic>
        <p:nvPicPr>
          <p:cNvPr id="3" name="Imagen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045" y="1136868"/>
            <a:ext cx="4054549" cy="3040912"/>
          </a:xfrm>
          <a:prstGeom prst="rect">
            <a:avLst/>
          </a:prstGeom>
        </p:spPr>
      </p:pic>
      <p:pic>
        <p:nvPicPr>
          <p:cNvPr id="4" name="Imagen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77743" y="3741866"/>
            <a:ext cx="4154845" cy="3116134"/>
          </a:xfrm>
          <a:prstGeom prst="rect">
            <a:avLst/>
          </a:prstGeom>
        </p:spPr>
      </p:pic>
      <p:pic>
        <p:nvPicPr>
          <p:cNvPr id="6" name="Imagen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8808" y="3741866"/>
            <a:ext cx="6620540" cy="3132343"/>
          </a:xfrm>
          <a:prstGeom prst="rect">
            <a:avLst/>
          </a:prstGeom>
        </p:spPr>
      </p:pic>
    </p:spTree>
    <p:extLst>
      <p:ext uri="{BB962C8B-B14F-4D97-AF65-F5344CB8AC3E}">
        <p14:creationId xmlns:p14="http://schemas.microsoft.com/office/powerpoint/2010/main" val="1526077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C0E13-9FF7-3FC8-55DA-438385A2AFC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CF05768-DDFA-0C53-41B0-BB017EFB98CD}"/>
              </a:ext>
            </a:extLst>
          </p:cNvPr>
          <p:cNvSpPr>
            <a:spLocks noGrp="1"/>
          </p:cNvSpPr>
          <p:nvPr>
            <p:ph type="title"/>
          </p:nvPr>
        </p:nvSpPr>
        <p:spPr>
          <a:xfrm>
            <a:off x="204019" y="197559"/>
            <a:ext cx="10515600" cy="939309"/>
          </a:xfrm>
        </p:spPr>
        <p:txBody>
          <a:bodyPr>
            <a:normAutofit/>
          </a:bodyPr>
          <a:lstStyle/>
          <a:p>
            <a:r>
              <a:rPr lang="es-CL" b="1" dirty="0">
                <a:latin typeface="Century Gothic" panose="020B0502020202020204" pitchFamily="34" charset="0"/>
              </a:rPr>
              <a:t>DESARROLLO – </a:t>
            </a:r>
            <a:r>
              <a:rPr lang="es-CL" sz="3100" dirty="0"/>
              <a:t>Facebook como herramienta educativa</a:t>
            </a:r>
            <a:endParaRPr lang="es-CL" sz="3100" b="1" dirty="0">
              <a:latin typeface="Century Gothic" panose="020B0502020202020204" pitchFamily="34" charset="0"/>
            </a:endParaRPr>
          </a:p>
        </p:txBody>
      </p:sp>
      <p:grpSp>
        <p:nvGrpSpPr>
          <p:cNvPr id="130" name="Grupo 129">
            <a:extLst>
              <a:ext uri="{FF2B5EF4-FFF2-40B4-BE49-F238E27FC236}">
                <a16:creationId xmlns:a16="http://schemas.microsoft.com/office/drawing/2014/main" id="{50BE98C4-751E-6087-C5D9-314589E8FB42}"/>
              </a:ext>
            </a:extLst>
          </p:cNvPr>
          <p:cNvGrpSpPr/>
          <p:nvPr/>
        </p:nvGrpSpPr>
        <p:grpSpPr>
          <a:xfrm>
            <a:off x="0" y="1025832"/>
            <a:ext cx="12192000" cy="0"/>
            <a:chOff x="0" y="6563032"/>
            <a:chExt cx="12192000" cy="0"/>
          </a:xfrm>
        </p:grpSpPr>
        <p:cxnSp>
          <p:nvCxnSpPr>
            <p:cNvPr id="8" name="Conector recto 7">
              <a:extLst>
                <a:ext uri="{FF2B5EF4-FFF2-40B4-BE49-F238E27FC236}">
                  <a16:creationId xmlns:a16="http://schemas.microsoft.com/office/drawing/2014/main" id="{E7250B54-0F2C-C5A1-5649-54D321D9E2A3}"/>
                </a:ext>
              </a:extLst>
            </p:cNvPr>
            <p:cNvCxnSpPr>
              <a:cxnSpLocks/>
            </p:cNvCxnSpPr>
            <p:nvPr/>
          </p:nvCxnSpPr>
          <p:spPr>
            <a:xfrm>
              <a:off x="0" y="6563032"/>
              <a:ext cx="720000" cy="0"/>
            </a:xfrm>
            <a:prstGeom prst="line">
              <a:avLst/>
            </a:prstGeom>
            <a:ln w="76200">
              <a:solidFill>
                <a:srgbClr val="EA1425"/>
              </a:solidFill>
            </a:ln>
          </p:spPr>
          <p:style>
            <a:lnRef idx="2">
              <a:schemeClr val="accent1"/>
            </a:lnRef>
            <a:fillRef idx="0">
              <a:schemeClr val="accent1"/>
            </a:fillRef>
            <a:effectRef idx="1">
              <a:schemeClr val="accent1"/>
            </a:effectRef>
            <a:fontRef idx="minor">
              <a:schemeClr val="tx1"/>
            </a:fontRef>
          </p:style>
        </p:cxnSp>
        <p:cxnSp>
          <p:nvCxnSpPr>
            <p:cNvPr id="113" name="Conector recto 112">
              <a:extLst>
                <a:ext uri="{FF2B5EF4-FFF2-40B4-BE49-F238E27FC236}">
                  <a16:creationId xmlns:a16="http://schemas.microsoft.com/office/drawing/2014/main" id="{B98DA80A-97AA-E62B-7447-47E420A301DC}"/>
                </a:ext>
              </a:extLst>
            </p:cNvPr>
            <p:cNvCxnSpPr>
              <a:cxnSpLocks/>
            </p:cNvCxnSpPr>
            <p:nvPr/>
          </p:nvCxnSpPr>
          <p:spPr>
            <a:xfrm>
              <a:off x="720000" y="6563032"/>
              <a:ext cx="720000" cy="0"/>
            </a:xfrm>
            <a:prstGeom prst="line">
              <a:avLst/>
            </a:prstGeom>
            <a:ln w="76200">
              <a:solidFill>
                <a:srgbClr val="D29F28"/>
              </a:solidFill>
            </a:ln>
          </p:spPr>
          <p:style>
            <a:lnRef idx="2">
              <a:schemeClr val="accent1"/>
            </a:lnRef>
            <a:fillRef idx="0">
              <a:schemeClr val="accent1"/>
            </a:fillRef>
            <a:effectRef idx="1">
              <a:schemeClr val="accent1"/>
            </a:effectRef>
            <a:fontRef idx="minor">
              <a:schemeClr val="tx1"/>
            </a:fontRef>
          </p:style>
        </p:cxnSp>
        <p:cxnSp>
          <p:nvCxnSpPr>
            <p:cNvPr id="114" name="Conector recto 113">
              <a:extLst>
                <a:ext uri="{FF2B5EF4-FFF2-40B4-BE49-F238E27FC236}">
                  <a16:creationId xmlns:a16="http://schemas.microsoft.com/office/drawing/2014/main" id="{4359AA77-A1D1-A803-12D0-64CAEE94702E}"/>
                </a:ext>
              </a:extLst>
            </p:cNvPr>
            <p:cNvCxnSpPr>
              <a:cxnSpLocks/>
            </p:cNvCxnSpPr>
            <p:nvPr/>
          </p:nvCxnSpPr>
          <p:spPr>
            <a:xfrm>
              <a:off x="1440000" y="6563032"/>
              <a:ext cx="720000" cy="0"/>
            </a:xfrm>
            <a:prstGeom prst="line">
              <a:avLst/>
            </a:prstGeom>
            <a:ln w="76200">
              <a:solidFill>
                <a:srgbClr val="279B48"/>
              </a:solidFill>
            </a:ln>
          </p:spPr>
          <p:style>
            <a:lnRef idx="2">
              <a:schemeClr val="accent1"/>
            </a:lnRef>
            <a:fillRef idx="0">
              <a:schemeClr val="accent1"/>
            </a:fillRef>
            <a:effectRef idx="1">
              <a:schemeClr val="accent1"/>
            </a:effectRef>
            <a:fontRef idx="minor">
              <a:schemeClr val="tx1"/>
            </a:fontRef>
          </p:style>
        </p:cxnSp>
        <p:cxnSp>
          <p:nvCxnSpPr>
            <p:cNvPr id="115" name="Conector recto 114">
              <a:extLst>
                <a:ext uri="{FF2B5EF4-FFF2-40B4-BE49-F238E27FC236}">
                  <a16:creationId xmlns:a16="http://schemas.microsoft.com/office/drawing/2014/main" id="{E3DF0C13-38F2-C3E2-FD22-4911099FA47A}"/>
                </a:ext>
              </a:extLst>
            </p:cNvPr>
            <p:cNvCxnSpPr>
              <a:cxnSpLocks/>
            </p:cNvCxnSpPr>
            <p:nvPr/>
          </p:nvCxnSpPr>
          <p:spPr>
            <a:xfrm>
              <a:off x="2163175" y="6563032"/>
              <a:ext cx="720000" cy="0"/>
            </a:xfrm>
            <a:prstGeom prst="line">
              <a:avLst/>
            </a:prstGeom>
            <a:ln w="76200">
              <a:solidFill>
                <a:srgbClr val="C31F33"/>
              </a:solidFill>
            </a:ln>
          </p:spPr>
          <p:style>
            <a:lnRef idx="2">
              <a:schemeClr val="accent1"/>
            </a:lnRef>
            <a:fillRef idx="0">
              <a:schemeClr val="accent1"/>
            </a:fillRef>
            <a:effectRef idx="1">
              <a:schemeClr val="accent1"/>
            </a:effectRef>
            <a:fontRef idx="minor">
              <a:schemeClr val="tx1"/>
            </a:fontRef>
          </p:style>
        </p:cxnSp>
        <p:cxnSp>
          <p:nvCxnSpPr>
            <p:cNvPr id="116" name="Conector recto 115">
              <a:extLst>
                <a:ext uri="{FF2B5EF4-FFF2-40B4-BE49-F238E27FC236}">
                  <a16:creationId xmlns:a16="http://schemas.microsoft.com/office/drawing/2014/main" id="{9F98544B-809F-6DA0-5DDB-6C7FEB20413E}"/>
                </a:ext>
              </a:extLst>
            </p:cNvPr>
            <p:cNvCxnSpPr>
              <a:cxnSpLocks/>
            </p:cNvCxnSpPr>
            <p:nvPr/>
          </p:nvCxnSpPr>
          <p:spPr>
            <a:xfrm>
              <a:off x="2883175" y="6563032"/>
              <a:ext cx="720000" cy="0"/>
            </a:xfrm>
            <a:prstGeom prst="line">
              <a:avLst/>
            </a:prstGeom>
            <a:ln w="76200">
              <a:solidFill>
                <a:srgbClr val="EF402B"/>
              </a:solidFill>
            </a:ln>
          </p:spPr>
          <p:style>
            <a:lnRef idx="2">
              <a:schemeClr val="accent1"/>
            </a:lnRef>
            <a:fillRef idx="0">
              <a:schemeClr val="accent1"/>
            </a:fillRef>
            <a:effectRef idx="1">
              <a:schemeClr val="accent1"/>
            </a:effectRef>
            <a:fontRef idx="minor">
              <a:schemeClr val="tx1"/>
            </a:fontRef>
          </p:style>
        </p:cxnSp>
        <p:cxnSp>
          <p:nvCxnSpPr>
            <p:cNvPr id="117" name="Conector recto 116">
              <a:extLst>
                <a:ext uri="{FF2B5EF4-FFF2-40B4-BE49-F238E27FC236}">
                  <a16:creationId xmlns:a16="http://schemas.microsoft.com/office/drawing/2014/main" id="{76F8D7C9-749B-824E-4B8E-A536B87BC6C6}"/>
                </a:ext>
              </a:extLst>
            </p:cNvPr>
            <p:cNvCxnSpPr>
              <a:cxnSpLocks/>
            </p:cNvCxnSpPr>
            <p:nvPr/>
          </p:nvCxnSpPr>
          <p:spPr>
            <a:xfrm>
              <a:off x="3603175" y="6563032"/>
              <a:ext cx="720000" cy="0"/>
            </a:xfrm>
            <a:prstGeom prst="line">
              <a:avLst/>
            </a:prstGeom>
            <a:ln w="76200">
              <a:solidFill>
                <a:srgbClr val="00ADD8"/>
              </a:solidFill>
            </a:ln>
          </p:spPr>
          <p:style>
            <a:lnRef idx="2">
              <a:schemeClr val="accent1"/>
            </a:lnRef>
            <a:fillRef idx="0">
              <a:schemeClr val="accent1"/>
            </a:fillRef>
            <a:effectRef idx="1">
              <a:schemeClr val="accent1"/>
            </a:effectRef>
            <a:fontRef idx="minor">
              <a:schemeClr val="tx1"/>
            </a:fontRef>
          </p:style>
        </p:cxnSp>
        <p:cxnSp>
          <p:nvCxnSpPr>
            <p:cNvPr id="118" name="Conector recto 117">
              <a:extLst>
                <a:ext uri="{FF2B5EF4-FFF2-40B4-BE49-F238E27FC236}">
                  <a16:creationId xmlns:a16="http://schemas.microsoft.com/office/drawing/2014/main" id="{7B982258-AE42-CD02-430D-B34945F9E960}"/>
                </a:ext>
              </a:extLst>
            </p:cNvPr>
            <p:cNvCxnSpPr>
              <a:cxnSpLocks/>
            </p:cNvCxnSpPr>
            <p:nvPr/>
          </p:nvCxnSpPr>
          <p:spPr>
            <a:xfrm>
              <a:off x="4323175" y="6563032"/>
              <a:ext cx="720000" cy="0"/>
            </a:xfrm>
            <a:prstGeom prst="line">
              <a:avLst/>
            </a:prstGeom>
            <a:ln w="76200">
              <a:solidFill>
                <a:srgbClr val="FCB612"/>
              </a:solidFill>
            </a:ln>
          </p:spPr>
          <p:style>
            <a:lnRef idx="2">
              <a:schemeClr val="accent1"/>
            </a:lnRef>
            <a:fillRef idx="0">
              <a:schemeClr val="accent1"/>
            </a:fillRef>
            <a:effectRef idx="1">
              <a:schemeClr val="accent1"/>
            </a:effectRef>
            <a:fontRef idx="minor">
              <a:schemeClr val="tx1"/>
            </a:fontRef>
          </p:style>
        </p:cxnSp>
        <p:cxnSp>
          <p:nvCxnSpPr>
            <p:cNvPr id="119" name="Conector recto 118">
              <a:extLst>
                <a:ext uri="{FF2B5EF4-FFF2-40B4-BE49-F238E27FC236}">
                  <a16:creationId xmlns:a16="http://schemas.microsoft.com/office/drawing/2014/main" id="{E3E066E2-319A-A4E0-1688-E2501DA6D334}"/>
                </a:ext>
              </a:extLst>
            </p:cNvPr>
            <p:cNvCxnSpPr>
              <a:cxnSpLocks/>
            </p:cNvCxnSpPr>
            <p:nvPr/>
          </p:nvCxnSpPr>
          <p:spPr>
            <a:xfrm>
              <a:off x="5043175" y="6563032"/>
              <a:ext cx="720000" cy="0"/>
            </a:xfrm>
            <a:prstGeom prst="line">
              <a:avLst/>
            </a:prstGeom>
            <a:ln w="76200">
              <a:solidFill>
                <a:srgbClr val="A31941"/>
              </a:solidFill>
            </a:ln>
          </p:spPr>
          <p:style>
            <a:lnRef idx="2">
              <a:schemeClr val="accent1"/>
            </a:lnRef>
            <a:fillRef idx="0">
              <a:schemeClr val="accent1"/>
            </a:fillRef>
            <a:effectRef idx="1">
              <a:schemeClr val="accent1"/>
            </a:effectRef>
            <a:fontRef idx="minor">
              <a:schemeClr val="tx1"/>
            </a:fontRef>
          </p:style>
        </p:cxnSp>
        <p:cxnSp>
          <p:nvCxnSpPr>
            <p:cNvPr id="120" name="Conector recto 119">
              <a:extLst>
                <a:ext uri="{FF2B5EF4-FFF2-40B4-BE49-F238E27FC236}">
                  <a16:creationId xmlns:a16="http://schemas.microsoft.com/office/drawing/2014/main" id="{7FBA6323-0448-BA89-BE50-19F102FD30AF}"/>
                </a:ext>
              </a:extLst>
            </p:cNvPr>
            <p:cNvCxnSpPr>
              <a:cxnSpLocks/>
            </p:cNvCxnSpPr>
            <p:nvPr/>
          </p:nvCxnSpPr>
          <p:spPr>
            <a:xfrm>
              <a:off x="5766350" y="6563032"/>
              <a:ext cx="720000" cy="0"/>
            </a:xfrm>
            <a:prstGeom prst="line">
              <a:avLst/>
            </a:prstGeom>
            <a:ln w="76200">
              <a:solidFill>
                <a:srgbClr val="F36D25"/>
              </a:solidFill>
            </a:ln>
          </p:spPr>
          <p:style>
            <a:lnRef idx="2">
              <a:schemeClr val="accent1"/>
            </a:lnRef>
            <a:fillRef idx="0">
              <a:schemeClr val="accent1"/>
            </a:fillRef>
            <a:effectRef idx="1">
              <a:schemeClr val="accent1"/>
            </a:effectRef>
            <a:fontRef idx="minor">
              <a:schemeClr val="tx1"/>
            </a:fontRef>
          </p:style>
        </p:cxnSp>
        <p:cxnSp>
          <p:nvCxnSpPr>
            <p:cNvPr id="121" name="Conector recto 120">
              <a:extLst>
                <a:ext uri="{FF2B5EF4-FFF2-40B4-BE49-F238E27FC236}">
                  <a16:creationId xmlns:a16="http://schemas.microsoft.com/office/drawing/2014/main" id="{1FFDF55C-BAF5-D518-5971-97BE8BAC13D0}"/>
                </a:ext>
              </a:extLst>
            </p:cNvPr>
            <p:cNvCxnSpPr>
              <a:cxnSpLocks/>
            </p:cNvCxnSpPr>
            <p:nvPr/>
          </p:nvCxnSpPr>
          <p:spPr>
            <a:xfrm>
              <a:off x="6486350" y="6563032"/>
              <a:ext cx="720000" cy="0"/>
            </a:xfrm>
            <a:prstGeom prst="line">
              <a:avLst/>
            </a:prstGeom>
            <a:ln w="76200">
              <a:solidFill>
                <a:srgbClr val="E00C7F"/>
              </a:solidFill>
            </a:ln>
          </p:spPr>
          <p:style>
            <a:lnRef idx="2">
              <a:schemeClr val="accent1"/>
            </a:lnRef>
            <a:fillRef idx="0">
              <a:schemeClr val="accent1"/>
            </a:fillRef>
            <a:effectRef idx="1">
              <a:schemeClr val="accent1"/>
            </a:effectRef>
            <a:fontRef idx="minor">
              <a:schemeClr val="tx1"/>
            </a:fontRef>
          </p:style>
        </p:cxnSp>
        <p:cxnSp>
          <p:nvCxnSpPr>
            <p:cNvPr id="122" name="Conector recto 121">
              <a:extLst>
                <a:ext uri="{FF2B5EF4-FFF2-40B4-BE49-F238E27FC236}">
                  <a16:creationId xmlns:a16="http://schemas.microsoft.com/office/drawing/2014/main" id="{BF7F94B3-7556-7657-859B-A2D95636FD13}"/>
                </a:ext>
              </a:extLst>
            </p:cNvPr>
            <p:cNvCxnSpPr>
              <a:cxnSpLocks/>
            </p:cNvCxnSpPr>
            <p:nvPr/>
          </p:nvCxnSpPr>
          <p:spPr>
            <a:xfrm>
              <a:off x="7206350" y="6563032"/>
              <a:ext cx="720000" cy="0"/>
            </a:xfrm>
            <a:prstGeom prst="line">
              <a:avLst/>
            </a:prstGeom>
            <a:ln w="76200">
              <a:solidFill>
                <a:srgbClr val="F99C24"/>
              </a:solidFill>
            </a:ln>
          </p:spPr>
          <p:style>
            <a:lnRef idx="2">
              <a:schemeClr val="accent1"/>
            </a:lnRef>
            <a:fillRef idx="0">
              <a:schemeClr val="accent1"/>
            </a:fillRef>
            <a:effectRef idx="1">
              <a:schemeClr val="accent1"/>
            </a:effectRef>
            <a:fontRef idx="minor">
              <a:schemeClr val="tx1"/>
            </a:fontRef>
          </p:style>
        </p:cxnSp>
        <p:cxnSp>
          <p:nvCxnSpPr>
            <p:cNvPr id="123" name="Conector recto 122">
              <a:extLst>
                <a:ext uri="{FF2B5EF4-FFF2-40B4-BE49-F238E27FC236}">
                  <a16:creationId xmlns:a16="http://schemas.microsoft.com/office/drawing/2014/main" id="{9A0F5302-62E9-535D-0C35-6B9C8B9B0D64}"/>
                </a:ext>
              </a:extLst>
            </p:cNvPr>
            <p:cNvCxnSpPr>
              <a:cxnSpLocks/>
            </p:cNvCxnSpPr>
            <p:nvPr/>
          </p:nvCxnSpPr>
          <p:spPr>
            <a:xfrm>
              <a:off x="7926350" y="6563032"/>
              <a:ext cx="720000" cy="0"/>
            </a:xfrm>
            <a:prstGeom prst="line">
              <a:avLst/>
            </a:prstGeom>
            <a:ln w="76200">
              <a:solidFill>
                <a:srgbClr val="CF8D2A"/>
              </a:solidFill>
            </a:ln>
          </p:spPr>
          <p:style>
            <a:lnRef idx="2">
              <a:schemeClr val="accent1"/>
            </a:lnRef>
            <a:fillRef idx="0">
              <a:schemeClr val="accent1"/>
            </a:fillRef>
            <a:effectRef idx="1">
              <a:schemeClr val="accent1"/>
            </a:effectRef>
            <a:fontRef idx="minor">
              <a:schemeClr val="tx1"/>
            </a:fontRef>
          </p:style>
        </p:cxnSp>
        <p:cxnSp>
          <p:nvCxnSpPr>
            <p:cNvPr id="124" name="Conector recto 123">
              <a:extLst>
                <a:ext uri="{FF2B5EF4-FFF2-40B4-BE49-F238E27FC236}">
                  <a16:creationId xmlns:a16="http://schemas.microsoft.com/office/drawing/2014/main" id="{EC6DDF38-EC71-AC84-AD22-448F57A68BEE}"/>
                </a:ext>
              </a:extLst>
            </p:cNvPr>
            <p:cNvCxnSpPr>
              <a:cxnSpLocks/>
            </p:cNvCxnSpPr>
            <p:nvPr/>
          </p:nvCxnSpPr>
          <p:spPr>
            <a:xfrm>
              <a:off x="8646350" y="6563032"/>
              <a:ext cx="720000" cy="0"/>
            </a:xfrm>
            <a:prstGeom prst="line">
              <a:avLst/>
            </a:prstGeom>
            <a:ln w="76200">
              <a:solidFill>
                <a:srgbClr val="427338"/>
              </a:solidFill>
            </a:ln>
          </p:spPr>
          <p:style>
            <a:lnRef idx="2">
              <a:schemeClr val="accent1"/>
            </a:lnRef>
            <a:fillRef idx="0">
              <a:schemeClr val="accent1"/>
            </a:fillRef>
            <a:effectRef idx="1">
              <a:schemeClr val="accent1"/>
            </a:effectRef>
            <a:fontRef idx="minor">
              <a:schemeClr val="tx1"/>
            </a:fontRef>
          </p:style>
        </p:cxnSp>
        <p:cxnSp>
          <p:nvCxnSpPr>
            <p:cNvPr id="125" name="Conector recto 124">
              <a:extLst>
                <a:ext uri="{FF2B5EF4-FFF2-40B4-BE49-F238E27FC236}">
                  <a16:creationId xmlns:a16="http://schemas.microsoft.com/office/drawing/2014/main" id="{F949BC19-2CCC-4696-459B-D47CA0C62D03}"/>
                </a:ext>
              </a:extLst>
            </p:cNvPr>
            <p:cNvCxnSpPr>
              <a:cxnSpLocks/>
            </p:cNvCxnSpPr>
            <p:nvPr/>
          </p:nvCxnSpPr>
          <p:spPr>
            <a:xfrm>
              <a:off x="9369525" y="6563032"/>
              <a:ext cx="720000" cy="0"/>
            </a:xfrm>
            <a:prstGeom prst="line">
              <a:avLst/>
            </a:prstGeom>
            <a:ln w="76200">
              <a:solidFill>
                <a:srgbClr val="007BBA"/>
              </a:solidFill>
            </a:ln>
          </p:spPr>
          <p:style>
            <a:lnRef idx="2">
              <a:schemeClr val="accent1"/>
            </a:lnRef>
            <a:fillRef idx="0">
              <a:schemeClr val="accent1"/>
            </a:fillRef>
            <a:effectRef idx="1">
              <a:schemeClr val="accent1"/>
            </a:effectRef>
            <a:fontRef idx="minor">
              <a:schemeClr val="tx1"/>
            </a:fontRef>
          </p:style>
        </p:cxnSp>
        <p:cxnSp>
          <p:nvCxnSpPr>
            <p:cNvPr id="126" name="Conector recto 125">
              <a:extLst>
                <a:ext uri="{FF2B5EF4-FFF2-40B4-BE49-F238E27FC236}">
                  <a16:creationId xmlns:a16="http://schemas.microsoft.com/office/drawing/2014/main" id="{0751F18F-A254-94C5-24D2-736706A7F534}"/>
                </a:ext>
              </a:extLst>
            </p:cNvPr>
            <p:cNvCxnSpPr>
              <a:cxnSpLocks/>
            </p:cNvCxnSpPr>
            <p:nvPr/>
          </p:nvCxnSpPr>
          <p:spPr>
            <a:xfrm>
              <a:off x="10091906" y="6563032"/>
              <a:ext cx="720000" cy="0"/>
            </a:xfrm>
            <a:prstGeom prst="line">
              <a:avLst/>
            </a:prstGeom>
            <a:ln w="76200">
              <a:solidFill>
                <a:srgbClr val="3EB049"/>
              </a:solidFill>
            </a:ln>
          </p:spPr>
          <p:style>
            <a:lnRef idx="2">
              <a:schemeClr val="accent1"/>
            </a:lnRef>
            <a:fillRef idx="0">
              <a:schemeClr val="accent1"/>
            </a:fillRef>
            <a:effectRef idx="1">
              <a:schemeClr val="accent1"/>
            </a:effectRef>
            <a:fontRef idx="minor">
              <a:schemeClr val="tx1"/>
            </a:fontRef>
          </p:style>
        </p:cxnSp>
        <p:cxnSp>
          <p:nvCxnSpPr>
            <p:cNvPr id="127" name="Conector recto 126">
              <a:extLst>
                <a:ext uri="{FF2B5EF4-FFF2-40B4-BE49-F238E27FC236}">
                  <a16:creationId xmlns:a16="http://schemas.microsoft.com/office/drawing/2014/main" id="{20520689-38B6-CE34-3958-F715547D6B6C}"/>
                </a:ext>
              </a:extLst>
            </p:cNvPr>
            <p:cNvCxnSpPr>
              <a:cxnSpLocks/>
            </p:cNvCxnSpPr>
            <p:nvPr/>
          </p:nvCxnSpPr>
          <p:spPr>
            <a:xfrm>
              <a:off x="10814287" y="6563032"/>
              <a:ext cx="720000" cy="0"/>
            </a:xfrm>
            <a:prstGeom prst="line">
              <a:avLst/>
            </a:prstGeom>
            <a:ln w="76200">
              <a:solidFill>
                <a:srgbClr val="004E86"/>
              </a:solidFill>
            </a:ln>
          </p:spPr>
          <p:style>
            <a:lnRef idx="2">
              <a:schemeClr val="accent1"/>
            </a:lnRef>
            <a:fillRef idx="0">
              <a:schemeClr val="accent1"/>
            </a:fillRef>
            <a:effectRef idx="1">
              <a:schemeClr val="accent1"/>
            </a:effectRef>
            <a:fontRef idx="minor">
              <a:schemeClr val="tx1"/>
            </a:fontRef>
          </p:style>
        </p:cxnSp>
        <p:cxnSp>
          <p:nvCxnSpPr>
            <p:cNvPr id="128" name="Conector recto 127">
              <a:extLst>
                <a:ext uri="{FF2B5EF4-FFF2-40B4-BE49-F238E27FC236}">
                  <a16:creationId xmlns:a16="http://schemas.microsoft.com/office/drawing/2014/main" id="{ABE020B9-A32A-BA92-F6A8-FB2A76C66652}"/>
                </a:ext>
              </a:extLst>
            </p:cNvPr>
            <p:cNvCxnSpPr>
              <a:cxnSpLocks/>
            </p:cNvCxnSpPr>
            <p:nvPr/>
          </p:nvCxnSpPr>
          <p:spPr>
            <a:xfrm>
              <a:off x="11534287" y="6563032"/>
              <a:ext cx="657713" cy="0"/>
            </a:xfrm>
            <a:prstGeom prst="line">
              <a:avLst/>
            </a:prstGeom>
            <a:ln w="76200">
              <a:solidFill>
                <a:srgbClr val="153266"/>
              </a:solidFill>
            </a:ln>
          </p:spPr>
          <p:style>
            <a:lnRef idx="2">
              <a:schemeClr val="accent1"/>
            </a:lnRef>
            <a:fillRef idx="0">
              <a:schemeClr val="accent1"/>
            </a:fillRef>
            <a:effectRef idx="1">
              <a:schemeClr val="accent1"/>
            </a:effectRef>
            <a:fontRef idx="minor">
              <a:schemeClr val="tx1"/>
            </a:fontRef>
          </p:style>
        </p:cxnSp>
      </p:grpSp>
      <p:sp>
        <p:nvSpPr>
          <p:cNvPr id="131" name="Rectángulo 130">
            <a:extLst>
              <a:ext uri="{FF2B5EF4-FFF2-40B4-BE49-F238E27FC236}">
                <a16:creationId xmlns:a16="http://schemas.microsoft.com/office/drawing/2014/main" id="{679AE3C4-8E38-FB86-5B2F-0642E58EED78}"/>
              </a:ext>
            </a:extLst>
          </p:cNvPr>
          <p:cNvSpPr/>
          <p:nvPr/>
        </p:nvSpPr>
        <p:spPr>
          <a:xfrm>
            <a:off x="-9775" y="1084824"/>
            <a:ext cx="12192000" cy="5773176"/>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25" name="Imagen 24"/>
          <p:cNvPicPr/>
          <p:nvPr/>
        </p:nvPicPr>
        <p:blipFill>
          <a:blip r:embed="rId3">
            <a:clrChange>
              <a:clrFrom>
                <a:srgbClr val="FFFFFF"/>
              </a:clrFrom>
              <a:clrTo>
                <a:srgbClr val="FFFFFF">
                  <a:alpha val="0"/>
                </a:srgbClr>
              </a:clrTo>
            </a:clrChange>
          </a:blip>
          <a:stretch>
            <a:fillRect/>
          </a:stretch>
        </p:blipFill>
        <p:spPr>
          <a:xfrm>
            <a:off x="10072703" y="78348"/>
            <a:ext cx="2088256" cy="2117040"/>
          </a:xfrm>
          <a:prstGeom prst="rect">
            <a:avLst/>
          </a:prstGeom>
        </p:spPr>
      </p:pic>
      <p:sp>
        <p:nvSpPr>
          <p:cNvPr id="7" name="Rectángulo 6"/>
          <p:cNvSpPr/>
          <p:nvPr/>
        </p:nvSpPr>
        <p:spPr>
          <a:xfrm>
            <a:off x="6709819" y="2615565"/>
            <a:ext cx="4593062" cy="3291670"/>
          </a:xfrm>
          <a:prstGeom prst="rect">
            <a:avLst/>
          </a:prstGeom>
        </p:spPr>
        <p:txBody>
          <a:bodyPr wrap="square">
            <a:spAutoFit/>
          </a:bodyPr>
          <a:lstStyle/>
          <a:p>
            <a:pPr algn="just">
              <a:lnSpc>
                <a:spcPct val="105000"/>
              </a:lnSpc>
              <a:spcAft>
                <a:spcPts val="0"/>
              </a:spcAft>
            </a:pPr>
            <a:r>
              <a:rPr lang="es-CL" dirty="0">
                <a:ea typeface="Times New Roman" panose="02020603050405020304" pitchFamily="18" charset="0"/>
              </a:rPr>
              <a:t>El proyecto Granja Educativa ha utilizado el Facebook como una estrategia innovadora para ir generando información que impacte en la sociedad, teniendo en cuenta su alcance global y las funcionalidades que presenta. Esta herramienta nos ha permitido compartir contenido enriquecedor, para que los usuarios aprendan sobre sostenibilidad, además de entregar videos y fotografías sobre actividades, talleres y proyectos</a:t>
            </a:r>
            <a:endParaRPr lang="en-US" dirty="0">
              <a:ea typeface="Times New Roman" panose="02020603050405020304" pitchFamily="18" charset="0"/>
            </a:endParaRPr>
          </a:p>
        </p:txBody>
      </p:sp>
      <p:pic>
        <p:nvPicPr>
          <p:cNvPr id="9" name="Imagen 8"/>
          <p:cNvPicPr>
            <a:picLocks noChangeAspect="1"/>
          </p:cNvPicPr>
          <p:nvPr/>
        </p:nvPicPr>
        <p:blipFill>
          <a:blip r:embed="rId4"/>
          <a:stretch>
            <a:fillRect/>
          </a:stretch>
        </p:blipFill>
        <p:spPr>
          <a:xfrm>
            <a:off x="809821" y="1120199"/>
            <a:ext cx="5186822" cy="5702426"/>
          </a:xfrm>
          <a:prstGeom prst="rect">
            <a:avLst/>
          </a:prstGeom>
        </p:spPr>
      </p:pic>
    </p:spTree>
    <p:extLst>
      <p:ext uri="{BB962C8B-B14F-4D97-AF65-F5344CB8AC3E}">
        <p14:creationId xmlns:p14="http://schemas.microsoft.com/office/powerpoint/2010/main" val="630270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C0E13-9FF7-3FC8-55DA-438385A2AFC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CF05768-DDFA-0C53-41B0-BB017EFB98CD}"/>
              </a:ext>
            </a:extLst>
          </p:cNvPr>
          <p:cNvSpPr>
            <a:spLocks noGrp="1"/>
          </p:cNvSpPr>
          <p:nvPr>
            <p:ph type="title"/>
          </p:nvPr>
        </p:nvSpPr>
        <p:spPr>
          <a:xfrm>
            <a:off x="204019" y="197559"/>
            <a:ext cx="10515600" cy="939309"/>
          </a:xfrm>
        </p:spPr>
        <p:txBody>
          <a:bodyPr>
            <a:normAutofit/>
          </a:bodyPr>
          <a:lstStyle/>
          <a:p>
            <a:r>
              <a:rPr lang="es-CL" b="1" dirty="0">
                <a:latin typeface="Century Gothic" panose="020B0502020202020204" pitchFamily="34" charset="0"/>
              </a:rPr>
              <a:t>CONCLUSIONES</a:t>
            </a:r>
            <a:endParaRPr lang="es-CL" sz="3100" b="1" dirty="0">
              <a:latin typeface="Century Gothic" panose="020B0502020202020204" pitchFamily="34" charset="0"/>
            </a:endParaRPr>
          </a:p>
        </p:txBody>
      </p:sp>
      <p:grpSp>
        <p:nvGrpSpPr>
          <p:cNvPr id="130" name="Grupo 129">
            <a:extLst>
              <a:ext uri="{FF2B5EF4-FFF2-40B4-BE49-F238E27FC236}">
                <a16:creationId xmlns:a16="http://schemas.microsoft.com/office/drawing/2014/main" id="{50BE98C4-751E-6087-C5D9-314589E8FB42}"/>
              </a:ext>
            </a:extLst>
          </p:cNvPr>
          <p:cNvGrpSpPr/>
          <p:nvPr/>
        </p:nvGrpSpPr>
        <p:grpSpPr>
          <a:xfrm>
            <a:off x="0" y="1025832"/>
            <a:ext cx="12192000" cy="0"/>
            <a:chOff x="0" y="6563032"/>
            <a:chExt cx="12192000" cy="0"/>
          </a:xfrm>
        </p:grpSpPr>
        <p:cxnSp>
          <p:nvCxnSpPr>
            <p:cNvPr id="8" name="Conector recto 7">
              <a:extLst>
                <a:ext uri="{FF2B5EF4-FFF2-40B4-BE49-F238E27FC236}">
                  <a16:creationId xmlns:a16="http://schemas.microsoft.com/office/drawing/2014/main" id="{E7250B54-0F2C-C5A1-5649-54D321D9E2A3}"/>
                </a:ext>
              </a:extLst>
            </p:cNvPr>
            <p:cNvCxnSpPr>
              <a:cxnSpLocks/>
            </p:cNvCxnSpPr>
            <p:nvPr/>
          </p:nvCxnSpPr>
          <p:spPr>
            <a:xfrm>
              <a:off x="0" y="6563032"/>
              <a:ext cx="720000" cy="0"/>
            </a:xfrm>
            <a:prstGeom prst="line">
              <a:avLst/>
            </a:prstGeom>
            <a:ln w="76200">
              <a:solidFill>
                <a:srgbClr val="EA1425"/>
              </a:solidFill>
            </a:ln>
          </p:spPr>
          <p:style>
            <a:lnRef idx="2">
              <a:schemeClr val="accent1"/>
            </a:lnRef>
            <a:fillRef idx="0">
              <a:schemeClr val="accent1"/>
            </a:fillRef>
            <a:effectRef idx="1">
              <a:schemeClr val="accent1"/>
            </a:effectRef>
            <a:fontRef idx="minor">
              <a:schemeClr val="tx1"/>
            </a:fontRef>
          </p:style>
        </p:cxnSp>
        <p:cxnSp>
          <p:nvCxnSpPr>
            <p:cNvPr id="113" name="Conector recto 112">
              <a:extLst>
                <a:ext uri="{FF2B5EF4-FFF2-40B4-BE49-F238E27FC236}">
                  <a16:creationId xmlns:a16="http://schemas.microsoft.com/office/drawing/2014/main" id="{B98DA80A-97AA-E62B-7447-47E420A301DC}"/>
                </a:ext>
              </a:extLst>
            </p:cNvPr>
            <p:cNvCxnSpPr>
              <a:cxnSpLocks/>
            </p:cNvCxnSpPr>
            <p:nvPr/>
          </p:nvCxnSpPr>
          <p:spPr>
            <a:xfrm>
              <a:off x="720000" y="6563032"/>
              <a:ext cx="720000" cy="0"/>
            </a:xfrm>
            <a:prstGeom prst="line">
              <a:avLst/>
            </a:prstGeom>
            <a:ln w="76200">
              <a:solidFill>
                <a:srgbClr val="D29F28"/>
              </a:solidFill>
            </a:ln>
          </p:spPr>
          <p:style>
            <a:lnRef idx="2">
              <a:schemeClr val="accent1"/>
            </a:lnRef>
            <a:fillRef idx="0">
              <a:schemeClr val="accent1"/>
            </a:fillRef>
            <a:effectRef idx="1">
              <a:schemeClr val="accent1"/>
            </a:effectRef>
            <a:fontRef idx="minor">
              <a:schemeClr val="tx1"/>
            </a:fontRef>
          </p:style>
        </p:cxnSp>
        <p:cxnSp>
          <p:nvCxnSpPr>
            <p:cNvPr id="114" name="Conector recto 113">
              <a:extLst>
                <a:ext uri="{FF2B5EF4-FFF2-40B4-BE49-F238E27FC236}">
                  <a16:creationId xmlns:a16="http://schemas.microsoft.com/office/drawing/2014/main" id="{4359AA77-A1D1-A803-12D0-64CAEE94702E}"/>
                </a:ext>
              </a:extLst>
            </p:cNvPr>
            <p:cNvCxnSpPr>
              <a:cxnSpLocks/>
            </p:cNvCxnSpPr>
            <p:nvPr/>
          </p:nvCxnSpPr>
          <p:spPr>
            <a:xfrm>
              <a:off x="1440000" y="6563032"/>
              <a:ext cx="720000" cy="0"/>
            </a:xfrm>
            <a:prstGeom prst="line">
              <a:avLst/>
            </a:prstGeom>
            <a:ln w="76200">
              <a:solidFill>
                <a:srgbClr val="279B48"/>
              </a:solidFill>
            </a:ln>
          </p:spPr>
          <p:style>
            <a:lnRef idx="2">
              <a:schemeClr val="accent1"/>
            </a:lnRef>
            <a:fillRef idx="0">
              <a:schemeClr val="accent1"/>
            </a:fillRef>
            <a:effectRef idx="1">
              <a:schemeClr val="accent1"/>
            </a:effectRef>
            <a:fontRef idx="minor">
              <a:schemeClr val="tx1"/>
            </a:fontRef>
          </p:style>
        </p:cxnSp>
        <p:cxnSp>
          <p:nvCxnSpPr>
            <p:cNvPr id="115" name="Conector recto 114">
              <a:extLst>
                <a:ext uri="{FF2B5EF4-FFF2-40B4-BE49-F238E27FC236}">
                  <a16:creationId xmlns:a16="http://schemas.microsoft.com/office/drawing/2014/main" id="{E3DF0C13-38F2-C3E2-FD22-4911099FA47A}"/>
                </a:ext>
              </a:extLst>
            </p:cNvPr>
            <p:cNvCxnSpPr>
              <a:cxnSpLocks/>
            </p:cNvCxnSpPr>
            <p:nvPr/>
          </p:nvCxnSpPr>
          <p:spPr>
            <a:xfrm>
              <a:off x="2163175" y="6563032"/>
              <a:ext cx="720000" cy="0"/>
            </a:xfrm>
            <a:prstGeom prst="line">
              <a:avLst/>
            </a:prstGeom>
            <a:ln w="76200">
              <a:solidFill>
                <a:srgbClr val="C31F33"/>
              </a:solidFill>
            </a:ln>
          </p:spPr>
          <p:style>
            <a:lnRef idx="2">
              <a:schemeClr val="accent1"/>
            </a:lnRef>
            <a:fillRef idx="0">
              <a:schemeClr val="accent1"/>
            </a:fillRef>
            <a:effectRef idx="1">
              <a:schemeClr val="accent1"/>
            </a:effectRef>
            <a:fontRef idx="minor">
              <a:schemeClr val="tx1"/>
            </a:fontRef>
          </p:style>
        </p:cxnSp>
        <p:cxnSp>
          <p:nvCxnSpPr>
            <p:cNvPr id="116" name="Conector recto 115">
              <a:extLst>
                <a:ext uri="{FF2B5EF4-FFF2-40B4-BE49-F238E27FC236}">
                  <a16:creationId xmlns:a16="http://schemas.microsoft.com/office/drawing/2014/main" id="{9F98544B-809F-6DA0-5DDB-6C7FEB20413E}"/>
                </a:ext>
              </a:extLst>
            </p:cNvPr>
            <p:cNvCxnSpPr>
              <a:cxnSpLocks/>
            </p:cNvCxnSpPr>
            <p:nvPr/>
          </p:nvCxnSpPr>
          <p:spPr>
            <a:xfrm>
              <a:off x="2883175" y="6563032"/>
              <a:ext cx="720000" cy="0"/>
            </a:xfrm>
            <a:prstGeom prst="line">
              <a:avLst/>
            </a:prstGeom>
            <a:ln w="76200">
              <a:solidFill>
                <a:srgbClr val="EF402B"/>
              </a:solidFill>
            </a:ln>
          </p:spPr>
          <p:style>
            <a:lnRef idx="2">
              <a:schemeClr val="accent1"/>
            </a:lnRef>
            <a:fillRef idx="0">
              <a:schemeClr val="accent1"/>
            </a:fillRef>
            <a:effectRef idx="1">
              <a:schemeClr val="accent1"/>
            </a:effectRef>
            <a:fontRef idx="minor">
              <a:schemeClr val="tx1"/>
            </a:fontRef>
          </p:style>
        </p:cxnSp>
        <p:cxnSp>
          <p:nvCxnSpPr>
            <p:cNvPr id="117" name="Conector recto 116">
              <a:extLst>
                <a:ext uri="{FF2B5EF4-FFF2-40B4-BE49-F238E27FC236}">
                  <a16:creationId xmlns:a16="http://schemas.microsoft.com/office/drawing/2014/main" id="{76F8D7C9-749B-824E-4B8E-A536B87BC6C6}"/>
                </a:ext>
              </a:extLst>
            </p:cNvPr>
            <p:cNvCxnSpPr>
              <a:cxnSpLocks/>
            </p:cNvCxnSpPr>
            <p:nvPr/>
          </p:nvCxnSpPr>
          <p:spPr>
            <a:xfrm>
              <a:off x="3603175" y="6563032"/>
              <a:ext cx="720000" cy="0"/>
            </a:xfrm>
            <a:prstGeom prst="line">
              <a:avLst/>
            </a:prstGeom>
            <a:ln w="76200">
              <a:solidFill>
                <a:srgbClr val="00ADD8"/>
              </a:solidFill>
            </a:ln>
          </p:spPr>
          <p:style>
            <a:lnRef idx="2">
              <a:schemeClr val="accent1"/>
            </a:lnRef>
            <a:fillRef idx="0">
              <a:schemeClr val="accent1"/>
            </a:fillRef>
            <a:effectRef idx="1">
              <a:schemeClr val="accent1"/>
            </a:effectRef>
            <a:fontRef idx="minor">
              <a:schemeClr val="tx1"/>
            </a:fontRef>
          </p:style>
        </p:cxnSp>
        <p:cxnSp>
          <p:nvCxnSpPr>
            <p:cNvPr id="118" name="Conector recto 117">
              <a:extLst>
                <a:ext uri="{FF2B5EF4-FFF2-40B4-BE49-F238E27FC236}">
                  <a16:creationId xmlns:a16="http://schemas.microsoft.com/office/drawing/2014/main" id="{7B982258-AE42-CD02-430D-B34945F9E960}"/>
                </a:ext>
              </a:extLst>
            </p:cNvPr>
            <p:cNvCxnSpPr>
              <a:cxnSpLocks/>
            </p:cNvCxnSpPr>
            <p:nvPr/>
          </p:nvCxnSpPr>
          <p:spPr>
            <a:xfrm>
              <a:off x="4323175" y="6563032"/>
              <a:ext cx="720000" cy="0"/>
            </a:xfrm>
            <a:prstGeom prst="line">
              <a:avLst/>
            </a:prstGeom>
            <a:ln w="76200">
              <a:solidFill>
                <a:srgbClr val="FCB612"/>
              </a:solidFill>
            </a:ln>
          </p:spPr>
          <p:style>
            <a:lnRef idx="2">
              <a:schemeClr val="accent1"/>
            </a:lnRef>
            <a:fillRef idx="0">
              <a:schemeClr val="accent1"/>
            </a:fillRef>
            <a:effectRef idx="1">
              <a:schemeClr val="accent1"/>
            </a:effectRef>
            <a:fontRef idx="minor">
              <a:schemeClr val="tx1"/>
            </a:fontRef>
          </p:style>
        </p:cxnSp>
        <p:cxnSp>
          <p:nvCxnSpPr>
            <p:cNvPr id="119" name="Conector recto 118">
              <a:extLst>
                <a:ext uri="{FF2B5EF4-FFF2-40B4-BE49-F238E27FC236}">
                  <a16:creationId xmlns:a16="http://schemas.microsoft.com/office/drawing/2014/main" id="{E3E066E2-319A-A4E0-1688-E2501DA6D334}"/>
                </a:ext>
              </a:extLst>
            </p:cNvPr>
            <p:cNvCxnSpPr>
              <a:cxnSpLocks/>
            </p:cNvCxnSpPr>
            <p:nvPr/>
          </p:nvCxnSpPr>
          <p:spPr>
            <a:xfrm>
              <a:off x="5043175" y="6563032"/>
              <a:ext cx="720000" cy="0"/>
            </a:xfrm>
            <a:prstGeom prst="line">
              <a:avLst/>
            </a:prstGeom>
            <a:ln w="76200">
              <a:solidFill>
                <a:srgbClr val="A31941"/>
              </a:solidFill>
            </a:ln>
          </p:spPr>
          <p:style>
            <a:lnRef idx="2">
              <a:schemeClr val="accent1"/>
            </a:lnRef>
            <a:fillRef idx="0">
              <a:schemeClr val="accent1"/>
            </a:fillRef>
            <a:effectRef idx="1">
              <a:schemeClr val="accent1"/>
            </a:effectRef>
            <a:fontRef idx="minor">
              <a:schemeClr val="tx1"/>
            </a:fontRef>
          </p:style>
        </p:cxnSp>
        <p:cxnSp>
          <p:nvCxnSpPr>
            <p:cNvPr id="120" name="Conector recto 119">
              <a:extLst>
                <a:ext uri="{FF2B5EF4-FFF2-40B4-BE49-F238E27FC236}">
                  <a16:creationId xmlns:a16="http://schemas.microsoft.com/office/drawing/2014/main" id="{7FBA6323-0448-BA89-BE50-19F102FD30AF}"/>
                </a:ext>
              </a:extLst>
            </p:cNvPr>
            <p:cNvCxnSpPr>
              <a:cxnSpLocks/>
            </p:cNvCxnSpPr>
            <p:nvPr/>
          </p:nvCxnSpPr>
          <p:spPr>
            <a:xfrm>
              <a:off x="5766350" y="6563032"/>
              <a:ext cx="720000" cy="0"/>
            </a:xfrm>
            <a:prstGeom prst="line">
              <a:avLst/>
            </a:prstGeom>
            <a:ln w="76200">
              <a:solidFill>
                <a:srgbClr val="F36D25"/>
              </a:solidFill>
            </a:ln>
          </p:spPr>
          <p:style>
            <a:lnRef idx="2">
              <a:schemeClr val="accent1"/>
            </a:lnRef>
            <a:fillRef idx="0">
              <a:schemeClr val="accent1"/>
            </a:fillRef>
            <a:effectRef idx="1">
              <a:schemeClr val="accent1"/>
            </a:effectRef>
            <a:fontRef idx="minor">
              <a:schemeClr val="tx1"/>
            </a:fontRef>
          </p:style>
        </p:cxnSp>
        <p:cxnSp>
          <p:nvCxnSpPr>
            <p:cNvPr id="121" name="Conector recto 120">
              <a:extLst>
                <a:ext uri="{FF2B5EF4-FFF2-40B4-BE49-F238E27FC236}">
                  <a16:creationId xmlns:a16="http://schemas.microsoft.com/office/drawing/2014/main" id="{1FFDF55C-BAF5-D518-5971-97BE8BAC13D0}"/>
                </a:ext>
              </a:extLst>
            </p:cNvPr>
            <p:cNvCxnSpPr>
              <a:cxnSpLocks/>
            </p:cNvCxnSpPr>
            <p:nvPr/>
          </p:nvCxnSpPr>
          <p:spPr>
            <a:xfrm>
              <a:off x="6486350" y="6563032"/>
              <a:ext cx="720000" cy="0"/>
            </a:xfrm>
            <a:prstGeom prst="line">
              <a:avLst/>
            </a:prstGeom>
            <a:ln w="76200">
              <a:solidFill>
                <a:srgbClr val="E00C7F"/>
              </a:solidFill>
            </a:ln>
          </p:spPr>
          <p:style>
            <a:lnRef idx="2">
              <a:schemeClr val="accent1"/>
            </a:lnRef>
            <a:fillRef idx="0">
              <a:schemeClr val="accent1"/>
            </a:fillRef>
            <a:effectRef idx="1">
              <a:schemeClr val="accent1"/>
            </a:effectRef>
            <a:fontRef idx="minor">
              <a:schemeClr val="tx1"/>
            </a:fontRef>
          </p:style>
        </p:cxnSp>
        <p:cxnSp>
          <p:nvCxnSpPr>
            <p:cNvPr id="122" name="Conector recto 121">
              <a:extLst>
                <a:ext uri="{FF2B5EF4-FFF2-40B4-BE49-F238E27FC236}">
                  <a16:creationId xmlns:a16="http://schemas.microsoft.com/office/drawing/2014/main" id="{BF7F94B3-7556-7657-859B-A2D95636FD13}"/>
                </a:ext>
              </a:extLst>
            </p:cNvPr>
            <p:cNvCxnSpPr>
              <a:cxnSpLocks/>
            </p:cNvCxnSpPr>
            <p:nvPr/>
          </p:nvCxnSpPr>
          <p:spPr>
            <a:xfrm>
              <a:off x="7206350" y="6563032"/>
              <a:ext cx="720000" cy="0"/>
            </a:xfrm>
            <a:prstGeom prst="line">
              <a:avLst/>
            </a:prstGeom>
            <a:ln w="76200">
              <a:solidFill>
                <a:srgbClr val="F99C24"/>
              </a:solidFill>
            </a:ln>
          </p:spPr>
          <p:style>
            <a:lnRef idx="2">
              <a:schemeClr val="accent1"/>
            </a:lnRef>
            <a:fillRef idx="0">
              <a:schemeClr val="accent1"/>
            </a:fillRef>
            <a:effectRef idx="1">
              <a:schemeClr val="accent1"/>
            </a:effectRef>
            <a:fontRef idx="minor">
              <a:schemeClr val="tx1"/>
            </a:fontRef>
          </p:style>
        </p:cxnSp>
        <p:cxnSp>
          <p:nvCxnSpPr>
            <p:cNvPr id="123" name="Conector recto 122">
              <a:extLst>
                <a:ext uri="{FF2B5EF4-FFF2-40B4-BE49-F238E27FC236}">
                  <a16:creationId xmlns:a16="http://schemas.microsoft.com/office/drawing/2014/main" id="{9A0F5302-62E9-535D-0C35-6B9C8B9B0D64}"/>
                </a:ext>
              </a:extLst>
            </p:cNvPr>
            <p:cNvCxnSpPr>
              <a:cxnSpLocks/>
            </p:cNvCxnSpPr>
            <p:nvPr/>
          </p:nvCxnSpPr>
          <p:spPr>
            <a:xfrm>
              <a:off x="7926350" y="6563032"/>
              <a:ext cx="720000" cy="0"/>
            </a:xfrm>
            <a:prstGeom prst="line">
              <a:avLst/>
            </a:prstGeom>
            <a:ln w="76200">
              <a:solidFill>
                <a:srgbClr val="CF8D2A"/>
              </a:solidFill>
            </a:ln>
          </p:spPr>
          <p:style>
            <a:lnRef idx="2">
              <a:schemeClr val="accent1"/>
            </a:lnRef>
            <a:fillRef idx="0">
              <a:schemeClr val="accent1"/>
            </a:fillRef>
            <a:effectRef idx="1">
              <a:schemeClr val="accent1"/>
            </a:effectRef>
            <a:fontRef idx="minor">
              <a:schemeClr val="tx1"/>
            </a:fontRef>
          </p:style>
        </p:cxnSp>
        <p:cxnSp>
          <p:nvCxnSpPr>
            <p:cNvPr id="124" name="Conector recto 123">
              <a:extLst>
                <a:ext uri="{FF2B5EF4-FFF2-40B4-BE49-F238E27FC236}">
                  <a16:creationId xmlns:a16="http://schemas.microsoft.com/office/drawing/2014/main" id="{EC6DDF38-EC71-AC84-AD22-448F57A68BEE}"/>
                </a:ext>
              </a:extLst>
            </p:cNvPr>
            <p:cNvCxnSpPr>
              <a:cxnSpLocks/>
            </p:cNvCxnSpPr>
            <p:nvPr/>
          </p:nvCxnSpPr>
          <p:spPr>
            <a:xfrm>
              <a:off x="8646350" y="6563032"/>
              <a:ext cx="720000" cy="0"/>
            </a:xfrm>
            <a:prstGeom prst="line">
              <a:avLst/>
            </a:prstGeom>
            <a:ln w="76200">
              <a:solidFill>
                <a:srgbClr val="427338"/>
              </a:solidFill>
            </a:ln>
          </p:spPr>
          <p:style>
            <a:lnRef idx="2">
              <a:schemeClr val="accent1"/>
            </a:lnRef>
            <a:fillRef idx="0">
              <a:schemeClr val="accent1"/>
            </a:fillRef>
            <a:effectRef idx="1">
              <a:schemeClr val="accent1"/>
            </a:effectRef>
            <a:fontRef idx="minor">
              <a:schemeClr val="tx1"/>
            </a:fontRef>
          </p:style>
        </p:cxnSp>
        <p:cxnSp>
          <p:nvCxnSpPr>
            <p:cNvPr id="125" name="Conector recto 124">
              <a:extLst>
                <a:ext uri="{FF2B5EF4-FFF2-40B4-BE49-F238E27FC236}">
                  <a16:creationId xmlns:a16="http://schemas.microsoft.com/office/drawing/2014/main" id="{F949BC19-2CCC-4696-459B-D47CA0C62D03}"/>
                </a:ext>
              </a:extLst>
            </p:cNvPr>
            <p:cNvCxnSpPr>
              <a:cxnSpLocks/>
            </p:cNvCxnSpPr>
            <p:nvPr/>
          </p:nvCxnSpPr>
          <p:spPr>
            <a:xfrm>
              <a:off x="9369525" y="6563032"/>
              <a:ext cx="720000" cy="0"/>
            </a:xfrm>
            <a:prstGeom prst="line">
              <a:avLst/>
            </a:prstGeom>
            <a:ln w="76200">
              <a:solidFill>
                <a:srgbClr val="007BBA"/>
              </a:solidFill>
            </a:ln>
          </p:spPr>
          <p:style>
            <a:lnRef idx="2">
              <a:schemeClr val="accent1"/>
            </a:lnRef>
            <a:fillRef idx="0">
              <a:schemeClr val="accent1"/>
            </a:fillRef>
            <a:effectRef idx="1">
              <a:schemeClr val="accent1"/>
            </a:effectRef>
            <a:fontRef idx="minor">
              <a:schemeClr val="tx1"/>
            </a:fontRef>
          </p:style>
        </p:cxnSp>
        <p:cxnSp>
          <p:nvCxnSpPr>
            <p:cNvPr id="126" name="Conector recto 125">
              <a:extLst>
                <a:ext uri="{FF2B5EF4-FFF2-40B4-BE49-F238E27FC236}">
                  <a16:creationId xmlns:a16="http://schemas.microsoft.com/office/drawing/2014/main" id="{0751F18F-A254-94C5-24D2-736706A7F534}"/>
                </a:ext>
              </a:extLst>
            </p:cNvPr>
            <p:cNvCxnSpPr>
              <a:cxnSpLocks/>
            </p:cNvCxnSpPr>
            <p:nvPr/>
          </p:nvCxnSpPr>
          <p:spPr>
            <a:xfrm>
              <a:off x="10091906" y="6563032"/>
              <a:ext cx="720000" cy="0"/>
            </a:xfrm>
            <a:prstGeom prst="line">
              <a:avLst/>
            </a:prstGeom>
            <a:ln w="76200">
              <a:solidFill>
                <a:srgbClr val="3EB049"/>
              </a:solidFill>
            </a:ln>
          </p:spPr>
          <p:style>
            <a:lnRef idx="2">
              <a:schemeClr val="accent1"/>
            </a:lnRef>
            <a:fillRef idx="0">
              <a:schemeClr val="accent1"/>
            </a:fillRef>
            <a:effectRef idx="1">
              <a:schemeClr val="accent1"/>
            </a:effectRef>
            <a:fontRef idx="minor">
              <a:schemeClr val="tx1"/>
            </a:fontRef>
          </p:style>
        </p:cxnSp>
        <p:cxnSp>
          <p:nvCxnSpPr>
            <p:cNvPr id="127" name="Conector recto 126">
              <a:extLst>
                <a:ext uri="{FF2B5EF4-FFF2-40B4-BE49-F238E27FC236}">
                  <a16:creationId xmlns:a16="http://schemas.microsoft.com/office/drawing/2014/main" id="{20520689-38B6-CE34-3958-F715547D6B6C}"/>
                </a:ext>
              </a:extLst>
            </p:cNvPr>
            <p:cNvCxnSpPr>
              <a:cxnSpLocks/>
            </p:cNvCxnSpPr>
            <p:nvPr/>
          </p:nvCxnSpPr>
          <p:spPr>
            <a:xfrm>
              <a:off x="10814287" y="6563032"/>
              <a:ext cx="720000" cy="0"/>
            </a:xfrm>
            <a:prstGeom prst="line">
              <a:avLst/>
            </a:prstGeom>
            <a:ln w="76200">
              <a:solidFill>
                <a:srgbClr val="004E86"/>
              </a:solidFill>
            </a:ln>
          </p:spPr>
          <p:style>
            <a:lnRef idx="2">
              <a:schemeClr val="accent1"/>
            </a:lnRef>
            <a:fillRef idx="0">
              <a:schemeClr val="accent1"/>
            </a:fillRef>
            <a:effectRef idx="1">
              <a:schemeClr val="accent1"/>
            </a:effectRef>
            <a:fontRef idx="minor">
              <a:schemeClr val="tx1"/>
            </a:fontRef>
          </p:style>
        </p:cxnSp>
        <p:cxnSp>
          <p:nvCxnSpPr>
            <p:cNvPr id="128" name="Conector recto 127">
              <a:extLst>
                <a:ext uri="{FF2B5EF4-FFF2-40B4-BE49-F238E27FC236}">
                  <a16:creationId xmlns:a16="http://schemas.microsoft.com/office/drawing/2014/main" id="{ABE020B9-A32A-BA92-F6A8-FB2A76C66652}"/>
                </a:ext>
              </a:extLst>
            </p:cNvPr>
            <p:cNvCxnSpPr>
              <a:cxnSpLocks/>
            </p:cNvCxnSpPr>
            <p:nvPr/>
          </p:nvCxnSpPr>
          <p:spPr>
            <a:xfrm>
              <a:off x="11534287" y="6563032"/>
              <a:ext cx="657713" cy="0"/>
            </a:xfrm>
            <a:prstGeom prst="line">
              <a:avLst/>
            </a:prstGeom>
            <a:ln w="76200">
              <a:solidFill>
                <a:srgbClr val="153266"/>
              </a:solidFill>
            </a:ln>
          </p:spPr>
          <p:style>
            <a:lnRef idx="2">
              <a:schemeClr val="accent1"/>
            </a:lnRef>
            <a:fillRef idx="0">
              <a:schemeClr val="accent1"/>
            </a:fillRef>
            <a:effectRef idx="1">
              <a:schemeClr val="accent1"/>
            </a:effectRef>
            <a:fontRef idx="minor">
              <a:schemeClr val="tx1"/>
            </a:fontRef>
          </p:style>
        </p:cxnSp>
      </p:grpSp>
      <p:sp>
        <p:nvSpPr>
          <p:cNvPr id="131" name="Rectángulo 130">
            <a:extLst>
              <a:ext uri="{FF2B5EF4-FFF2-40B4-BE49-F238E27FC236}">
                <a16:creationId xmlns:a16="http://schemas.microsoft.com/office/drawing/2014/main" id="{679AE3C4-8E38-FB86-5B2F-0642E58EED78}"/>
              </a:ext>
            </a:extLst>
          </p:cNvPr>
          <p:cNvSpPr/>
          <p:nvPr/>
        </p:nvSpPr>
        <p:spPr>
          <a:xfrm>
            <a:off x="-9775" y="1084824"/>
            <a:ext cx="12192000" cy="5773176"/>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7" name="Rectángulo 6"/>
          <p:cNvSpPr/>
          <p:nvPr/>
        </p:nvSpPr>
        <p:spPr>
          <a:xfrm>
            <a:off x="120892" y="1225689"/>
            <a:ext cx="8852956" cy="5632311"/>
          </a:xfrm>
          <a:prstGeom prst="rect">
            <a:avLst/>
          </a:prstGeom>
        </p:spPr>
        <p:txBody>
          <a:bodyPr wrap="square">
            <a:spAutoFit/>
          </a:bodyPr>
          <a:lstStyle/>
          <a:p>
            <a:r>
              <a:rPr lang="es-CL" dirty="0"/>
              <a:t>El proyecto Granja Educativa de la UTN, ha logrado abarcar una serie de actividades, las que permiten de una forma u otra acercar a la sociedad a la naturaleza. Con las visitas al predio de la universidad se fomenta una conexión emocional con el medio ambiente a través de las plantas y los animales. Y en el caso de los niños se logra afianzar conocimientos adquiridos en las aulas a través de la teoría. </a:t>
            </a:r>
            <a:endParaRPr lang="en-US" dirty="0"/>
          </a:p>
          <a:p>
            <a:r>
              <a:rPr lang="es-CL" dirty="0"/>
              <a:t> </a:t>
            </a:r>
            <a:endParaRPr lang="en-US" dirty="0"/>
          </a:p>
          <a:p>
            <a:r>
              <a:rPr lang="es-ES" dirty="0"/>
              <a:t>Otra de las actividades que ha tenido un impacto en la sociedad son las capacitaciones que se realizan, las que brindan una solución a problemas detectados, así como ofrecen una experiencia que combina aprendizaje con práctica, con la finalidad de ayudar desde la academia a construir una sociedad más sostenible. </a:t>
            </a:r>
          </a:p>
          <a:p>
            <a:endParaRPr lang="en-US" dirty="0"/>
          </a:p>
          <a:p>
            <a:r>
              <a:rPr lang="es-ES" dirty="0"/>
              <a:t>Es importante destacar que aún tenemos acciones que desarrollar para seguir impactando en la sociedad. Por último, es necesario destacar que este tipo de proyectos es un componente esencial en la formación integral de nuestros estudiantes, pues a través de ellos, pueden poner en práctica lo aprendido en clases, enriquecer su conocimiento e interactuar con diferentes actores de la sociedad, lo que los prepara para enfrentar de mejor manera su vida laboral. Además, es importante señalar que se refuerzan la responsabilidad y el compromiso social. </a:t>
            </a:r>
            <a:endParaRPr lang="en-US"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3878" y="197559"/>
            <a:ext cx="2908317" cy="6453963"/>
          </a:xfrm>
          <a:prstGeom prst="rect">
            <a:avLst/>
          </a:prstGeom>
        </p:spPr>
      </p:pic>
    </p:spTree>
    <p:extLst>
      <p:ext uri="{BB962C8B-B14F-4D97-AF65-F5344CB8AC3E}">
        <p14:creationId xmlns:p14="http://schemas.microsoft.com/office/powerpoint/2010/main" val="3802288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C0E13-9FF7-3FC8-55DA-438385A2AFC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CF05768-DDFA-0C53-41B0-BB017EFB98CD}"/>
              </a:ext>
            </a:extLst>
          </p:cNvPr>
          <p:cNvSpPr>
            <a:spLocks noGrp="1"/>
          </p:cNvSpPr>
          <p:nvPr>
            <p:ph type="title"/>
          </p:nvPr>
        </p:nvSpPr>
        <p:spPr>
          <a:xfrm>
            <a:off x="204019" y="197559"/>
            <a:ext cx="10515600" cy="939309"/>
          </a:xfrm>
        </p:spPr>
        <p:txBody>
          <a:bodyPr>
            <a:normAutofit/>
          </a:bodyPr>
          <a:lstStyle/>
          <a:p>
            <a:r>
              <a:rPr lang="es-CL" b="1" dirty="0">
                <a:latin typeface="Century Gothic" panose="020B0502020202020204" pitchFamily="34" charset="0"/>
              </a:rPr>
              <a:t>DESAFIOS</a:t>
            </a:r>
            <a:endParaRPr lang="es-CL" sz="3100" b="1" dirty="0">
              <a:latin typeface="Century Gothic" panose="020B0502020202020204" pitchFamily="34" charset="0"/>
            </a:endParaRPr>
          </a:p>
        </p:txBody>
      </p:sp>
      <p:grpSp>
        <p:nvGrpSpPr>
          <p:cNvPr id="130" name="Grupo 129">
            <a:extLst>
              <a:ext uri="{FF2B5EF4-FFF2-40B4-BE49-F238E27FC236}">
                <a16:creationId xmlns:a16="http://schemas.microsoft.com/office/drawing/2014/main" id="{50BE98C4-751E-6087-C5D9-314589E8FB42}"/>
              </a:ext>
            </a:extLst>
          </p:cNvPr>
          <p:cNvGrpSpPr/>
          <p:nvPr/>
        </p:nvGrpSpPr>
        <p:grpSpPr>
          <a:xfrm>
            <a:off x="0" y="1025832"/>
            <a:ext cx="12192000" cy="0"/>
            <a:chOff x="0" y="6563032"/>
            <a:chExt cx="12192000" cy="0"/>
          </a:xfrm>
        </p:grpSpPr>
        <p:cxnSp>
          <p:nvCxnSpPr>
            <p:cNvPr id="8" name="Conector recto 7">
              <a:extLst>
                <a:ext uri="{FF2B5EF4-FFF2-40B4-BE49-F238E27FC236}">
                  <a16:creationId xmlns:a16="http://schemas.microsoft.com/office/drawing/2014/main" id="{E7250B54-0F2C-C5A1-5649-54D321D9E2A3}"/>
                </a:ext>
              </a:extLst>
            </p:cNvPr>
            <p:cNvCxnSpPr>
              <a:cxnSpLocks/>
            </p:cNvCxnSpPr>
            <p:nvPr/>
          </p:nvCxnSpPr>
          <p:spPr>
            <a:xfrm>
              <a:off x="0" y="6563032"/>
              <a:ext cx="720000" cy="0"/>
            </a:xfrm>
            <a:prstGeom prst="line">
              <a:avLst/>
            </a:prstGeom>
            <a:ln w="76200">
              <a:solidFill>
                <a:srgbClr val="EA1425"/>
              </a:solidFill>
            </a:ln>
          </p:spPr>
          <p:style>
            <a:lnRef idx="2">
              <a:schemeClr val="accent1"/>
            </a:lnRef>
            <a:fillRef idx="0">
              <a:schemeClr val="accent1"/>
            </a:fillRef>
            <a:effectRef idx="1">
              <a:schemeClr val="accent1"/>
            </a:effectRef>
            <a:fontRef idx="minor">
              <a:schemeClr val="tx1"/>
            </a:fontRef>
          </p:style>
        </p:cxnSp>
        <p:cxnSp>
          <p:nvCxnSpPr>
            <p:cNvPr id="113" name="Conector recto 112">
              <a:extLst>
                <a:ext uri="{FF2B5EF4-FFF2-40B4-BE49-F238E27FC236}">
                  <a16:creationId xmlns:a16="http://schemas.microsoft.com/office/drawing/2014/main" id="{B98DA80A-97AA-E62B-7447-47E420A301DC}"/>
                </a:ext>
              </a:extLst>
            </p:cNvPr>
            <p:cNvCxnSpPr>
              <a:cxnSpLocks/>
            </p:cNvCxnSpPr>
            <p:nvPr/>
          </p:nvCxnSpPr>
          <p:spPr>
            <a:xfrm>
              <a:off x="720000" y="6563032"/>
              <a:ext cx="720000" cy="0"/>
            </a:xfrm>
            <a:prstGeom prst="line">
              <a:avLst/>
            </a:prstGeom>
            <a:ln w="76200">
              <a:solidFill>
                <a:srgbClr val="D29F28"/>
              </a:solidFill>
            </a:ln>
          </p:spPr>
          <p:style>
            <a:lnRef idx="2">
              <a:schemeClr val="accent1"/>
            </a:lnRef>
            <a:fillRef idx="0">
              <a:schemeClr val="accent1"/>
            </a:fillRef>
            <a:effectRef idx="1">
              <a:schemeClr val="accent1"/>
            </a:effectRef>
            <a:fontRef idx="minor">
              <a:schemeClr val="tx1"/>
            </a:fontRef>
          </p:style>
        </p:cxnSp>
        <p:cxnSp>
          <p:nvCxnSpPr>
            <p:cNvPr id="114" name="Conector recto 113">
              <a:extLst>
                <a:ext uri="{FF2B5EF4-FFF2-40B4-BE49-F238E27FC236}">
                  <a16:creationId xmlns:a16="http://schemas.microsoft.com/office/drawing/2014/main" id="{4359AA77-A1D1-A803-12D0-64CAEE94702E}"/>
                </a:ext>
              </a:extLst>
            </p:cNvPr>
            <p:cNvCxnSpPr>
              <a:cxnSpLocks/>
            </p:cNvCxnSpPr>
            <p:nvPr/>
          </p:nvCxnSpPr>
          <p:spPr>
            <a:xfrm>
              <a:off x="1440000" y="6563032"/>
              <a:ext cx="720000" cy="0"/>
            </a:xfrm>
            <a:prstGeom prst="line">
              <a:avLst/>
            </a:prstGeom>
            <a:ln w="76200">
              <a:solidFill>
                <a:srgbClr val="279B48"/>
              </a:solidFill>
            </a:ln>
          </p:spPr>
          <p:style>
            <a:lnRef idx="2">
              <a:schemeClr val="accent1"/>
            </a:lnRef>
            <a:fillRef idx="0">
              <a:schemeClr val="accent1"/>
            </a:fillRef>
            <a:effectRef idx="1">
              <a:schemeClr val="accent1"/>
            </a:effectRef>
            <a:fontRef idx="minor">
              <a:schemeClr val="tx1"/>
            </a:fontRef>
          </p:style>
        </p:cxnSp>
        <p:cxnSp>
          <p:nvCxnSpPr>
            <p:cNvPr id="115" name="Conector recto 114">
              <a:extLst>
                <a:ext uri="{FF2B5EF4-FFF2-40B4-BE49-F238E27FC236}">
                  <a16:creationId xmlns:a16="http://schemas.microsoft.com/office/drawing/2014/main" id="{E3DF0C13-38F2-C3E2-FD22-4911099FA47A}"/>
                </a:ext>
              </a:extLst>
            </p:cNvPr>
            <p:cNvCxnSpPr>
              <a:cxnSpLocks/>
            </p:cNvCxnSpPr>
            <p:nvPr/>
          </p:nvCxnSpPr>
          <p:spPr>
            <a:xfrm>
              <a:off x="2163175" y="6563032"/>
              <a:ext cx="720000" cy="0"/>
            </a:xfrm>
            <a:prstGeom prst="line">
              <a:avLst/>
            </a:prstGeom>
            <a:ln w="76200">
              <a:solidFill>
                <a:srgbClr val="C31F33"/>
              </a:solidFill>
            </a:ln>
          </p:spPr>
          <p:style>
            <a:lnRef idx="2">
              <a:schemeClr val="accent1"/>
            </a:lnRef>
            <a:fillRef idx="0">
              <a:schemeClr val="accent1"/>
            </a:fillRef>
            <a:effectRef idx="1">
              <a:schemeClr val="accent1"/>
            </a:effectRef>
            <a:fontRef idx="minor">
              <a:schemeClr val="tx1"/>
            </a:fontRef>
          </p:style>
        </p:cxnSp>
        <p:cxnSp>
          <p:nvCxnSpPr>
            <p:cNvPr id="116" name="Conector recto 115">
              <a:extLst>
                <a:ext uri="{FF2B5EF4-FFF2-40B4-BE49-F238E27FC236}">
                  <a16:creationId xmlns:a16="http://schemas.microsoft.com/office/drawing/2014/main" id="{9F98544B-809F-6DA0-5DDB-6C7FEB20413E}"/>
                </a:ext>
              </a:extLst>
            </p:cNvPr>
            <p:cNvCxnSpPr>
              <a:cxnSpLocks/>
            </p:cNvCxnSpPr>
            <p:nvPr/>
          </p:nvCxnSpPr>
          <p:spPr>
            <a:xfrm>
              <a:off x="2883175" y="6563032"/>
              <a:ext cx="720000" cy="0"/>
            </a:xfrm>
            <a:prstGeom prst="line">
              <a:avLst/>
            </a:prstGeom>
            <a:ln w="76200">
              <a:solidFill>
                <a:srgbClr val="EF402B"/>
              </a:solidFill>
            </a:ln>
          </p:spPr>
          <p:style>
            <a:lnRef idx="2">
              <a:schemeClr val="accent1"/>
            </a:lnRef>
            <a:fillRef idx="0">
              <a:schemeClr val="accent1"/>
            </a:fillRef>
            <a:effectRef idx="1">
              <a:schemeClr val="accent1"/>
            </a:effectRef>
            <a:fontRef idx="minor">
              <a:schemeClr val="tx1"/>
            </a:fontRef>
          </p:style>
        </p:cxnSp>
        <p:cxnSp>
          <p:nvCxnSpPr>
            <p:cNvPr id="117" name="Conector recto 116">
              <a:extLst>
                <a:ext uri="{FF2B5EF4-FFF2-40B4-BE49-F238E27FC236}">
                  <a16:creationId xmlns:a16="http://schemas.microsoft.com/office/drawing/2014/main" id="{76F8D7C9-749B-824E-4B8E-A536B87BC6C6}"/>
                </a:ext>
              </a:extLst>
            </p:cNvPr>
            <p:cNvCxnSpPr>
              <a:cxnSpLocks/>
            </p:cNvCxnSpPr>
            <p:nvPr/>
          </p:nvCxnSpPr>
          <p:spPr>
            <a:xfrm>
              <a:off x="3603175" y="6563032"/>
              <a:ext cx="720000" cy="0"/>
            </a:xfrm>
            <a:prstGeom prst="line">
              <a:avLst/>
            </a:prstGeom>
            <a:ln w="76200">
              <a:solidFill>
                <a:srgbClr val="00ADD8"/>
              </a:solidFill>
            </a:ln>
          </p:spPr>
          <p:style>
            <a:lnRef idx="2">
              <a:schemeClr val="accent1"/>
            </a:lnRef>
            <a:fillRef idx="0">
              <a:schemeClr val="accent1"/>
            </a:fillRef>
            <a:effectRef idx="1">
              <a:schemeClr val="accent1"/>
            </a:effectRef>
            <a:fontRef idx="minor">
              <a:schemeClr val="tx1"/>
            </a:fontRef>
          </p:style>
        </p:cxnSp>
        <p:cxnSp>
          <p:nvCxnSpPr>
            <p:cNvPr id="118" name="Conector recto 117">
              <a:extLst>
                <a:ext uri="{FF2B5EF4-FFF2-40B4-BE49-F238E27FC236}">
                  <a16:creationId xmlns:a16="http://schemas.microsoft.com/office/drawing/2014/main" id="{7B982258-AE42-CD02-430D-B34945F9E960}"/>
                </a:ext>
              </a:extLst>
            </p:cNvPr>
            <p:cNvCxnSpPr>
              <a:cxnSpLocks/>
            </p:cNvCxnSpPr>
            <p:nvPr/>
          </p:nvCxnSpPr>
          <p:spPr>
            <a:xfrm>
              <a:off x="4323175" y="6563032"/>
              <a:ext cx="720000" cy="0"/>
            </a:xfrm>
            <a:prstGeom prst="line">
              <a:avLst/>
            </a:prstGeom>
            <a:ln w="76200">
              <a:solidFill>
                <a:srgbClr val="FCB612"/>
              </a:solidFill>
            </a:ln>
          </p:spPr>
          <p:style>
            <a:lnRef idx="2">
              <a:schemeClr val="accent1"/>
            </a:lnRef>
            <a:fillRef idx="0">
              <a:schemeClr val="accent1"/>
            </a:fillRef>
            <a:effectRef idx="1">
              <a:schemeClr val="accent1"/>
            </a:effectRef>
            <a:fontRef idx="minor">
              <a:schemeClr val="tx1"/>
            </a:fontRef>
          </p:style>
        </p:cxnSp>
        <p:cxnSp>
          <p:nvCxnSpPr>
            <p:cNvPr id="119" name="Conector recto 118">
              <a:extLst>
                <a:ext uri="{FF2B5EF4-FFF2-40B4-BE49-F238E27FC236}">
                  <a16:creationId xmlns:a16="http://schemas.microsoft.com/office/drawing/2014/main" id="{E3E066E2-319A-A4E0-1688-E2501DA6D334}"/>
                </a:ext>
              </a:extLst>
            </p:cNvPr>
            <p:cNvCxnSpPr>
              <a:cxnSpLocks/>
            </p:cNvCxnSpPr>
            <p:nvPr/>
          </p:nvCxnSpPr>
          <p:spPr>
            <a:xfrm>
              <a:off x="5043175" y="6563032"/>
              <a:ext cx="720000" cy="0"/>
            </a:xfrm>
            <a:prstGeom prst="line">
              <a:avLst/>
            </a:prstGeom>
            <a:ln w="76200">
              <a:solidFill>
                <a:srgbClr val="A31941"/>
              </a:solidFill>
            </a:ln>
          </p:spPr>
          <p:style>
            <a:lnRef idx="2">
              <a:schemeClr val="accent1"/>
            </a:lnRef>
            <a:fillRef idx="0">
              <a:schemeClr val="accent1"/>
            </a:fillRef>
            <a:effectRef idx="1">
              <a:schemeClr val="accent1"/>
            </a:effectRef>
            <a:fontRef idx="minor">
              <a:schemeClr val="tx1"/>
            </a:fontRef>
          </p:style>
        </p:cxnSp>
        <p:cxnSp>
          <p:nvCxnSpPr>
            <p:cNvPr id="120" name="Conector recto 119">
              <a:extLst>
                <a:ext uri="{FF2B5EF4-FFF2-40B4-BE49-F238E27FC236}">
                  <a16:creationId xmlns:a16="http://schemas.microsoft.com/office/drawing/2014/main" id="{7FBA6323-0448-BA89-BE50-19F102FD30AF}"/>
                </a:ext>
              </a:extLst>
            </p:cNvPr>
            <p:cNvCxnSpPr>
              <a:cxnSpLocks/>
            </p:cNvCxnSpPr>
            <p:nvPr/>
          </p:nvCxnSpPr>
          <p:spPr>
            <a:xfrm>
              <a:off x="5766350" y="6563032"/>
              <a:ext cx="720000" cy="0"/>
            </a:xfrm>
            <a:prstGeom prst="line">
              <a:avLst/>
            </a:prstGeom>
            <a:ln w="76200">
              <a:solidFill>
                <a:srgbClr val="F36D25"/>
              </a:solidFill>
            </a:ln>
          </p:spPr>
          <p:style>
            <a:lnRef idx="2">
              <a:schemeClr val="accent1"/>
            </a:lnRef>
            <a:fillRef idx="0">
              <a:schemeClr val="accent1"/>
            </a:fillRef>
            <a:effectRef idx="1">
              <a:schemeClr val="accent1"/>
            </a:effectRef>
            <a:fontRef idx="minor">
              <a:schemeClr val="tx1"/>
            </a:fontRef>
          </p:style>
        </p:cxnSp>
        <p:cxnSp>
          <p:nvCxnSpPr>
            <p:cNvPr id="121" name="Conector recto 120">
              <a:extLst>
                <a:ext uri="{FF2B5EF4-FFF2-40B4-BE49-F238E27FC236}">
                  <a16:creationId xmlns:a16="http://schemas.microsoft.com/office/drawing/2014/main" id="{1FFDF55C-BAF5-D518-5971-97BE8BAC13D0}"/>
                </a:ext>
              </a:extLst>
            </p:cNvPr>
            <p:cNvCxnSpPr>
              <a:cxnSpLocks/>
            </p:cNvCxnSpPr>
            <p:nvPr/>
          </p:nvCxnSpPr>
          <p:spPr>
            <a:xfrm>
              <a:off x="6486350" y="6563032"/>
              <a:ext cx="720000" cy="0"/>
            </a:xfrm>
            <a:prstGeom prst="line">
              <a:avLst/>
            </a:prstGeom>
            <a:ln w="76200">
              <a:solidFill>
                <a:srgbClr val="E00C7F"/>
              </a:solidFill>
            </a:ln>
          </p:spPr>
          <p:style>
            <a:lnRef idx="2">
              <a:schemeClr val="accent1"/>
            </a:lnRef>
            <a:fillRef idx="0">
              <a:schemeClr val="accent1"/>
            </a:fillRef>
            <a:effectRef idx="1">
              <a:schemeClr val="accent1"/>
            </a:effectRef>
            <a:fontRef idx="minor">
              <a:schemeClr val="tx1"/>
            </a:fontRef>
          </p:style>
        </p:cxnSp>
        <p:cxnSp>
          <p:nvCxnSpPr>
            <p:cNvPr id="122" name="Conector recto 121">
              <a:extLst>
                <a:ext uri="{FF2B5EF4-FFF2-40B4-BE49-F238E27FC236}">
                  <a16:creationId xmlns:a16="http://schemas.microsoft.com/office/drawing/2014/main" id="{BF7F94B3-7556-7657-859B-A2D95636FD13}"/>
                </a:ext>
              </a:extLst>
            </p:cNvPr>
            <p:cNvCxnSpPr>
              <a:cxnSpLocks/>
            </p:cNvCxnSpPr>
            <p:nvPr/>
          </p:nvCxnSpPr>
          <p:spPr>
            <a:xfrm>
              <a:off x="7206350" y="6563032"/>
              <a:ext cx="720000" cy="0"/>
            </a:xfrm>
            <a:prstGeom prst="line">
              <a:avLst/>
            </a:prstGeom>
            <a:ln w="76200">
              <a:solidFill>
                <a:srgbClr val="F99C24"/>
              </a:solidFill>
            </a:ln>
          </p:spPr>
          <p:style>
            <a:lnRef idx="2">
              <a:schemeClr val="accent1"/>
            </a:lnRef>
            <a:fillRef idx="0">
              <a:schemeClr val="accent1"/>
            </a:fillRef>
            <a:effectRef idx="1">
              <a:schemeClr val="accent1"/>
            </a:effectRef>
            <a:fontRef idx="minor">
              <a:schemeClr val="tx1"/>
            </a:fontRef>
          </p:style>
        </p:cxnSp>
        <p:cxnSp>
          <p:nvCxnSpPr>
            <p:cNvPr id="123" name="Conector recto 122">
              <a:extLst>
                <a:ext uri="{FF2B5EF4-FFF2-40B4-BE49-F238E27FC236}">
                  <a16:creationId xmlns:a16="http://schemas.microsoft.com/office/drawing/2014/main" id="{9A0F5302-62E9-535D-0C35-6B9C8B9B0D64}"/>
                </a:ext>
              </a:extLst>
            </p:cNvPr>
            <p:cNvCxnSpPr>
              <a:cxnSpLocks/>
            </p:cNvCxnSpPr>
            <p:nvPr/>
          </p:nvCxnSpPr>
          <p:spPr>
            <a:xfrm>
              <a:off x="7926350" y="6563032"/>
              <a:ext cx="720000" cy="0"/>
            </a:xfrm>
            <a:prstGeom prst="line">
              <a:avLst/>
            </a:prstGeom>
            <a:ln w="76200">
              <a:solidFill>
                <a:srgbClr val="CF8D2A"/>
              </a:solidFill>
            </a:ln>
          </p:spPr>
          <p:style>
            <a:lnRef idx="2">
              <a:schemeClr val="accent1"/>
            </a:lnRef>
            <a:fillRef idx="0">
              <a:schemeClr val="accent1"/>
            </a:fillRef>
            <a:effectRef idx="1">
              <a:schemeClr val="accent1"/>
            </a:effectRef>
            <a:fontRef idx="minor">
              <a:schemeClr val="tx1"/>
            </a:fontRef>
          </p:style>
        </p:cxnSp>
        <p:cxnSp>
          <p:nvCxnSpPr>
            <p:cNvPr id="124" name="Conector recto 123">
              <a:extLst>
                <a:ext uri="{FF2B5EF4-FFF2-40B4-BE49-F238E27FC236}">
                  <a16:creationId xmlns:a16="http://schemas.microsoft.com/office/drawing/2014/main" id="{EC6DDF38-EC71-AC84-AD22-448F57A68BEE}"/>
                </a:ext>
              </a:extLst>
            </p:cNvPr>
            <p:cNvCxnSpPr>
              <a:cxnSpLocks/>
            </p:cNvCxnSpPr>
            <p:nvPr/>
          </p:nvCxnSpPr>
          <p:spPr>
            <a:xfrm>
              <a:off x="8646350" y="6563032"/>
              <a:ext cx="720000" cy="0"/>
            </a:xfrm>
            <a:prstGeom prst="line">
              <a:avLst/>
            </a:prstGeom>
            <a:ln w="76200">
              <a:solidFill>
                <a:srgbClr val="427338"/>
              </a:solidFill>
            </a:ln>
          </p:spPr>
          <p:style>
            <a:lnRef idx="2">
              <a:schemeClr val="accent1"/>
            </a:lnRef>
            <a:fillRef idx="0">
              <a:schemeClr val="accent1"/>
            </a:fillRef>
            <a:effectRef idx="1">
              <a:schemeClr val="accent1"/>
            </a:effectRef>
            <a:fontRef idx="minor">
              <a:schemeClr val="tx1"/>
            </a:fontRef>
          </p:style>
        </p:cxnSp>
        <p:cxnSp>
          <p:nvCxnSpPr>
            <p:cNvPr id="125" name="Conector recto 124">
              <a:extLst>
                <a:ext uri="{FF2B5EF4-FFF2-40B4-BE49-F238E27FC236}">
                  <a16:creationId xmlns:a16="http://schemas.microsoft.com/office/drawing/2014/main" id="{F949BC19-2CCC-4696-459B-D47CA0C62D03}"/>
                </a:ext>
              </a:extLst>
            </p:cNvPr>
            <p:cNvCxnSpPr>
              <a:cxnSpLocks/>
            </p:cNvCxnSpPr>
            <p:nvPr/>
          </p:nvCxnSpPr>
          <p:spPr>
            <a:xfrm>
              <a:off x="9369525" y="6563032"/>
              <a:ext cx="720000" cy="0"/>
            </a:xfrm>
            <a:prstGeom prst="line">
              <a:avLst/>
            </a:prstGeom>
            <a:ln w="76200">
              <a:solidFill>
                <a:srgbClr val="007BBA"/>
              </a:solidFill>
            </a:ln>
          </p:spPr>
          <p:style>
            <a:lnRef idx="2">
              <a:schemeClr val="accent1"/>
            </a:lnRef>
            <a:fillRef idx="0">
              <a:schemeClr val="accent1"/>
            </a:fillRef>
            <a:effectRef idx="1">
              <a:schemeClr val="accent1"/>
            </a:effectRef>
            <a:fontRef idx="minor">
              <a:schemeClr val="tx1"/>
            </a:fontRef>
          </p:style>
        </p:cxnSp>
        <p:cxnSp>
          <p:nvCxnSpPr>
            <p:cNvPr id="126" name="Conector recto 125">
              <a:extLst>
                <a:ext uri="{FF2B5EF4-FFF2-40B4-BE49-F238E27FC236}">
                  <a16:creationId xmlns:a16="http://schemas.microsoft.com/office/drawing/2014/main" id="{0751F18F-A254-94C5-24D2-736706A7F534}"/>
                </a:ext>
              </a:extLst>
            </p:cNvPr>
            <p:cNvCxnSpPr>
              <a:cxnSpLocks/>
            </p:cNvCxnSpPr>
            <p:nvPr/>
          </p:nvCxnSpPr>
          <p:spPr>
            <a:xfrm>
              <a:off x="10091906" y="6563032"/>
              <a:ext cx="720000" cy="0"/>
            </a:xfrm>
            <a:prstGeom prst="line">
              <a:avLst/>
            </a:prstGeom>
            <a:ln w="76200">
              <a:solidFill>
                <a:srgbClr val="3EB049"/>
              </a:solidFill>
            </a:ln>
          </p:spPr>
          <p:style>
            <a:lnRef idx="2">
              <a:schemeClr val="accent1"/>
            </a:lnRef>
            <a:fillRef idx="0">
              <a:schemeClr val="accent1"/>
            </a:fillRef>
            <a:effectRef idx="1">
              <a:schemeClr val="accent1"/>
            </a:effectRef>
            <a:fontRef idx="minor">
              <a:schemeClr val="tx1"/>
            </a:fontRef>
          </p:style>
        </p:cxnSp>
        <p:cxnSp>
          <p:nvCxnSpPr>
            <p:cNvPr id="127" name="Conector recto 126">
              <a:extLst>
                <a:ext uri="{FF2B5EF4-FFF2-40B4-BE49-F238E27FC236}">
                  <a16:creationId xmlns:a16="http://schemas.microsoft.com/office/drawing/2014/main" id="{20520689-38B6-CE34-3958-F715547D6B6C}"/>
                </a:ext>
              </a:extLst>
            </p:cNvPr>
            <p:cNvCxnSpPr>
              <a:cxnSpLocks/>
            </p:cNvCxnSpPr>
            <p:nvPr/>
          </p:nvCxnSpPr>
          <p:spPr>
            <a:xfrm>
              <a:off x="10814287" y="6563032"/>
              <a:ext cx="720000" cy="0"/>
            </a:xfrm>
            <a:prstGeom prst="line">
              <a:avLst/>
            </a:prstGeom>
            <a:ln w="76200">
              <a:solidFill>
                <a:srgbClr val="004E86"/>
              </a:solidFill>
            </a:ln>
          </p:spPr>
          <p:style>
            <a:lnRef idx="2">
              <a:schemeClr val="accent1"/>
            </a:lnRef>
            <a:fillRef idx="0">
              <a:schemeClr val="accent1"/>
            </a:fillRef>
            <a:effectRef idx="1">
              <a:schemeClr val="accent1"/>
            </a:effectRef>
            <a:fontRef idx="minor">
              <a:schemeClr val="tx1"/>
            </a:fontRef>
          </p:style>
        </p:cxnSp>
        <p:cxnSp>
          <p:nvCxnSpPr>
            <p:cNvPr id="128" name="Conector recto 127">
              <a:extLst>
                <a:ext uri="{FF2B5EF4-FFF2-40B4-BE49-F238E27FC236}">
                  <a16:creationId xmlns:a16="http://schemas.microsoft.com/office/drawing/2014/main" id="{ABE020B9-A32A-BA92-F6A8-FB2A76C66652}"/>
                </a:ext>
              </a:extLst>
            </p:cNvPr>
            <p:cNvCxnSpPr>
              <a:cxnSpLocks/>
            </p:cNvCxnSpPr>
            <p:nvPr/>
          </p:nvCxnSpPr>
          <p:spPr>
            <a:xfrm>
              <a:off x="11534287" y="6563032"/>
              <a:ext cx="657713" cy="0"/>
            </a:xfrm>
            <a:prstGeom prst="line">
              <a:avLst/>
            </a:prstGeom>
            <a:ln w="76200">
              <a:solidFill>
                <a:srgbClr val="153266"/>
              </a:solidFill>
            </a:ln>
          </p:spPr>
          <p:style>
            <a:lnRef idx="2">
              <a:schemeClr val="accent1"/>
            </a:lnRef>
            <a:fillRef idx="0">
              <a:schemeClr val="accent1"/>
            </a:fillRef>
            <a:effectRef idx="1">
              <a:schemeClr val="accent1"/>
            </a:effectRef>
            <a:fontRef idx="minor">
              <a:schemeClr val="tx1"/>
            </a:fontRef>
          </p:style>
        </p:cxnSp>
      </p:grpSp>
      <p:sp>
        <p:nvSpPr>
          <p:cNvPr id="131" name="Rectángulo 130">
            <a:extLst>
              <a:ext uri="{FF2B5EF4-FFF2-40B4-BE49-F238E27FC236}">
                <a16:creationId xmlns:a16="http://schemas.microsoft.com/office/drawing/2014/main" id="{679AE3C4-8E38-FB86-5B2F-0642E58EED78}"/>
              </a:ext>
            </a:extLst>
          </p:cNvPr>
          <p:cNvSpPr/>
          <p:nvPr/>
        </p:nvSpPr>
        <p:spPr>
          <a:xfrm>
            <a:off x="-9775" y="1084824"/>
            <a:ext cx="12192000" cy="5773176"/>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7" name="Rectángulo 6"/>
          <p:cNvSpPr/>
          <p:nvPr/>
        </p:nvSpPr>
        <p:spPr>
          <a:xfrm>
            <a:off x="84718" y="1465170"/>
            <a:ext cx="12061333" cy="5078313"/>
          </a:xfrm>
          <a:prstGeom prst="rect">
            <a:avLst/>
          </a:prstGeom>
        </p:spPr>
        <p:txBody>
          <a:bodyPr wrap="square">
            <a:spAutoFit/>
          </a:bodyPr>
          <a:lstStyle/>
          <a:p>
            <a:r>
              <a:rPr lang="es-CL" dirty="0"/>
              <a:t>Uno de los desafíos que ya estamos enfrentando es la implementación de </a:t>
            </a:r>
          </a:p>
          <a:p>
            <a:r>
              <a:rPr lang="es-CL" dirty="0"/>
              <a:t>nuestro último </a:t>
            </a:r>
            <a:r>
              <a:rPr lang="es-CL" dirty="0" err="1"/>
              <a:t>subproyecto</a:t>
            </a:r>
            <a:r>
              <a:rPr lang="es-CL" dirty="0"/>
              <a:t> que corresponde a la instalación de huertos, </a:t>
            </a:r>
          </a:p>
          <a:p>
            <a:r>
              <a:rPr lang="es-CL" dirty="0"/>
              <a:t>los que se están desarrollando con poblaciones vulnerables (adolescentes </a:t>
            </a:r>
          </a:p>
          <a:p>
            <a:r>
              <a:rPr lang="es-CL" dirty="0"/>
              <a:t>infractores y adultos mayores de centros de gerontología), que requieren </a:t>
            </a:r>
          </a:p>
          <a:p>
            <a:r>
              <a:rPr lang="es-CL" dirty="0"/>
              <a:t>la implementación de forma diferente a como se realizaría con otras </a:t>
            </a:r>
          </a:p>
          <a:p>
            <a:r>
              <a:rPr lang="es-CL" dirty="0"/>
              <a:t>poblaciones. Esto implica que nuestros estudiantes deben adaptar lo </a:t>
            </a:r>
          </a:p>
          <a:p>
            <a:r>
              <a:rPr lang="es-CL" dirty="0"/>
              <a:t>aprendido a nuevas realidades. </a:t>
            </a:r>
            <a:endParaRPr lang="en-US" dirty="0"/>
          </a:p>
          <a:p>
            <a:r>
              <a:rPr lang="es-CL" dirty="0"/>
              <a:t> </a:t>
            </a:r>
            <a:endParaRPr lang="en-US" dirty="0"/>
          </a:p>
          <a:p>
            <a:r>
              <a:rPr lang="es-CL" dirty="0"/>
              <a:t>Otro de los desafíos que enfrentamos es afianzar el vínculo con otras </a:t>
            </a:r>
          </a:p>
          <a:p>
            <a:r>
              <a:rPr lang="es-CL" dirty="0"/>
              <a:t>instituciones, tanto públicas como privadas, de tal forma que la carrera </a:t>
            </a:r>
          </a:p>
          <a:p>
            <a:r>
              <a:rPr lang="es-CL" dirty="0"/>
              <a:t>lidere espacios de aprendizaje y conexión con la naturaleza para seguir </a:t>
            </a:r>
          </a:p>
          <a:p>
            <a:r>
              <a:rPr lang="es-CL" dirty="0"/>
              <a:t>impulsando el desarrollo sostenible. Es necesario también aprender de </a:t>
            </a:r>
          </a:p>
          <a:p>
            <a:r>
              <a:rPr lang="es-CL" dirty="0"/>
              <a:t>otras experiencias e incentivar espacios de reflexión colectiva a través </a:t>
            </a:r>
          </a:p>
          <a:p>
            <a:r>
              <a:rPr lang="es-CL" dirty="0"/>
              <a:t>del uso de la tecnología y las redes de aprendizaje.</a:t>
            </a:r>
            <a:endParaRPr lang="en-US" dirty="0"/>
          </a:p>
          <a:p>
            <a:r>
              <a:rPr lang="es-CL" dirty="0"/>
              <a:t> </a:t>
            </a:r>
            <a:endParaRPr lang="en-US" dirty="0"/>
          </a:p>
          <a:p>
            <a:r>
              <a:rPr lang="es-CL" dirty="0"/>
              <a:t>Es importante también indicar que cada vez que comienza un nuevo periodo las actividades a realizar varían en dependencia de las necesidades de nuestros beneficiarios, por lo que se generan automáticamente desafíos para enfrentar</a:t>
            </a:r>
            <a:r>
              <a:rPr lang="es-CL"/>
              <a:t>. </a:t>
            </a:r>
            <a:endParaRPr lang="en-US" dirty="0"/>
          </a:p>
        </p:txBody>
      </p:sp>
      <p:pic>
        <p:nvPicPr>
          <p:cNvPr id="4" name="Imagen 3"/>
          <p:cNvPicPr>
            <a:picLocks noChangeAspect="1"/>
          </p:cNvPicPr>
          <p:nvPr/>
        </p:nvPicPr>
        <p:blipFill>
          <a:blip r:embed="rId3"/>
          <a:stretch>
            <a:fillRect/>
          </a:stretch>
        </p:blipFill>
        <p:spPr>
          <a:xfrm>
            <a:off x="7926350" y="335782"/>
            <a:ext cx="3987819" cy="4896266"/>
          </a:xfrm>
          <a:prstGeom prst="rect">
            <a:avLst/>
          </a:prstGeom>
        </p:spPr>
      </p:pic>
    </p:spTree>
    <p:extLst>
      <p:ext uri="{BB962C8B-B14F-4D97-AF65-F5344CB8AC3E}">
        <p14:creationId xmlns:p14="http://schemas.microsoft.com/office/powerpoint/2010/main" val="2866892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C0E13-9FF7-3FC8-55DA-438385A2AFC5}"/>
            </a:ext>
          </a:extLst>
        </p:cNvPr>
        <p:cNvGrpSpPr/>
        <p:nvPr/>
      </p:nvGrpSpPr>
      <p:grpSpPr>
        <a:xfrm>
          <a:off x="0" y="0"/>
          <a:ext cx="0" cy="0"/>
          <a:chOff x="0" y="0"/>
          <a:chExt cx="0" cy="0"/>
        </a:xfrm>
      </p:grpSpPr>
      <p:grpSp>
        <p:nvGrpSpPr>
          <p:cNvPr id="130" name="Grupo 129">
            <a:extLst>
              <a:ext uri="{FF2B5EF4-FFF2-40B4-BE49-F238E27FC236}">
                <a16:creationId xmlns:a16="http://schemas.microsoft.com/office/drawing/2014/main" id="{50BE98C4-751E-6087-C5D9-314589E8FB42}"/>
              </a:ext>
            </a:extLst>
          </p:cNvPr>
          <p:cNvGrpSpPr/>
          <p:nvPr/>
        </p:nvGrpSpPr>
        <p:grpSpPr>
          <a:xfrm>
            <a:off x="0" y="1025832"/>
            <a:ext cx="12192000" cy="0"/>
            <a:chOff x="0" y="6563032"/>
            <a:chExt cx="12192000" cy="0"/>
          </a:xfrm>
        </p:grpSpPr>
        <p:cxnSp>
          <p:nvCxnSpPr>
            <p:cNvPr id="8" name="Conector recto 7">
              <a:extLst>
                <a:ext uri="{FF2B5EF4-FFF2-40B4-BE49-F238E27FC236}">
                  <a16:creationId xmlns:a16="http://schemas.microsoft.com/office/drawing/2014/main" id="{E7250B54-0F2C-C5A1-5649-54D321D9E2A3}"/>
                </a:ext>
              </a:extLst>
            </p:cNvPr>
            <p:cNvCxnSpPr>
              <a:cxnSpLocks/>
            </p:cNvCxnSpPr>
            <p:nvPr/>
          </p:nvCxnSpPr>
          <p:spPr>
            <a:xfrm>
              <a:off x="0" y="6563032"/>
              <a:ext cx="720000" cy="0"/>
            </a:xfrm>
            <a:prstGeom prst="line">
              <a:avLst/>
            </a:prstGeom>
            <a:ln w="76200">
              <a:solidFill>
                <a:srgbClr val="EA1425"/>
              </a:solidFill>
            </a:ln>
          </p:spPr>
          <p:style>
            <a:lnRef idx="2">
              <a:schemeClr val="accent1"/>
            </a:lnRef>
            <a:fillRef idx="0">
              <a:schemeClr val="accent1"/>
            </a:fillRef>
            <a:effectRef idx="1">
              <a:schemeClr val="accent1"/>
            </a:effectRef>
            <a:fontRef idx="minor">
              <a:schemeClr val="tx1"/>
            </a:fontRef>
          </p:style>
        </p:cxnSp>
        <p:cxnSp>
          <p:nvCxnSpPr>
            <p:cNvPr id="113" name="Conector recto 112">
              <a:extLst>
                <a:ext uri="{FF2B5EF4-FFF2-40B4-BE49-F238E27FC236}">
                  <a16:creationId xmlns:a16="http://schemas.microsoft.com/office/drawing/2014/main" id="{B98DA80A-97AA-E62B-7447-47E420A301DC}"/>
                </a:ext>
              </a:extLst>
            </p:cNvPr>
            <p:cNvCxnSpPr>
              <a:cxnSpLocks/>
            </p:cNvCxnSpPr>
            <p:nvPr/>
          </p:nvCxnSpPr>
          <p:spPr>
            <a:xfrm>
              <a:off x="720000" y="6563032"/>
              <a:ext cx="720000" cy="0"/>
            </a:xfrm>
            <a:prstGeom prst="line">
              <a:avLst/>
            </a:prstGeom>
            <a:ln w="76200">
              <a:solidFill>
                <a:srgbClr val="D29F28"/>
              </a:solidFill>
            </a:ln>
          </p:spPr>
          <p:style>
            <a:lnRef idx="2">
              <a:schemeClr val="accent1"/>
            </a:lnRef>
            <a:fillRef idx="0">
              <a:schemeClr val="accent1"/>
            </a:fillRef>
            <a:effectRef idx="1">
              <a:schemeClr val="accent1"/>
            </a:effectRef>
            <a:fontRef idx="minor">
              <a:schemeClr val="tx1"/>
            </a:fontRef>
          </p:style>
        </p:cxnSp>
        <p:cxnSp>
          <p:nvCxnSpPr>
            <p:cNvPr id="114" name="Conector recto 113">
              <a:extLst>
                <a:ext uri="{FF2B5EF4-FFF2-40B4-BE49-F238E27FC236}">
                  <a16:creationId xmlns:a16="http://schemas.microsoft.com/office/drawing/2014/main" id="{4359AA77-A1D1-A803-12D0-64CAEE94702E}"/>
                </a:ext>
              </a:extLst>
            </p:cNvPr>
            <p:cNvCxnSpPr>
              <a:cxnSpLocks/>
            </p:cNvCxnSpPr>
            <p:nvPr/>
          </p:nvCxnSpPr>
          <p:spPr>
            <a:xfrm>
              <a:off x="1440000" y="6563032"/>
              <a:ext cx="720000" cy="0"/>
            </a:xfrm>
            <a:prstGeom prst="line">
              <a:avLst/>
            </a:prstGeom>
            <a:ln w="76200">
              <a:solidFill>
                <a:srgbClr val="279B48"/>
              </a:solidFill>
            </a:ln>
          </p:spPr>
          <p:style>
            <a:lnRef idx="2">
              <a:schemeClr val="accent1"/>
            </a:lnRef>
            <a:fillRef idx="0">
              <a:schemeClr val="accent1"/>
            </a:fillRef>
            <a:effectRef idx="1">
              <a:schemeClr val="accent1"/>
            </a:effectRef>
            <a:fontRef idx="minor">
              <a:schemeClr val="tx1"/>
            </a:fontRef>
          </p:style>
        </p:cxnSp>
        <p:cxnSp>
          <p:nvCxnSpPr>
            <p:cNvPr id="115" name="Conector recto 114">
              <a:extLst>
                <a:ext uri="{FF2B5EF4-FFF2-40B4-BE49-F238E27FC236}">
                  <a16:creationId xmlns:a16="http://schemas.microsoft.com/office/drawing/2014/main" id="{E3DF0C13-38F2-C3E2-FD22-4911099FA47A}"/>
                </a:ext>
              </a:extLst>
            </p:cNvPr>
            <p:cNvCxnSpPr>
              <a:cxnSpLocks/>
            </p:cNvCxnSpPr>
            <p:nvPr/>
          </p:nvCxnSpPr>
          <p:spPr>
            <a:xfrm>
              <a:off x="2163175" y="6563032"/>
              <a:ext cx="720000" cy="0"/>
            </a:xfrm>
            <a:prstGeom prst="line">
              <a:avLst/>
            </a:prstGeom>
            <a:ln w="76200">
              <a:solidFill>
                <a:srgbClr val="C31F33"/>
              </a:solidFill>
            </a:ln>
          </p:spPr>
          <p:style>
            <a:lnRef idx="2">
              <a:schemeClr val="accent1"/>
            </a:lnRef>
            <a:fillRef idx="0">
              <a:schemeClr val="accent1"/>
            </a:fillRef>
            <a:effectRef idx="1">
              <a:schemeClr val="accent1"/>
            </a:effectRef>
            <a:fontRef idx="minor">
              <a:schemeClr val="tx1"/>
            </a:fontRef>
          </p:style>
        </p:cxnSp>
        <p:cxnSp>
          <p:nvCxnSpPr>
            <p:cNvPr id="116" name="Conector recto 115">
              <a:extLst>
                <a:ext uri="{FF2B5EF4-FFF2-40B4-BE49-F238E27FC236}">
                  <a16:creationId xmlns:a16="http://schemas.microsoft.com/office/drawing/2014/main" id="{9F98544B-809F-6DA0-5DDB-6C7FEB20413E}"/>
                </a:ext>
              </a:extLst>
            </p:cNvPr>
            <p:cNvCxnSpPr>
              <a:cxnSpLocks/>
            </p:cNvCxnSpPr>
            <p:nvPr/>
          </p:nvCxnSpPr>
          <p:spPr>
            <a:xfrm>
              <a:off x="2883175" y="6563032"/>
              <a:ext cx="720000" cy="0"/>
            </a:xfrm>
            <a:prstGeom prst="line">
              <a:avLst/>
            </a:prstGeom>
            <a:ln w="76200">
              <a:solidFill>
                <a:srgbClr val="EF402B"/>
              </a:solidFill>
            </a:ln>
          </p:spPr>
          <p:style>
            <a:lnRef idx="2">
              <a:schemeClr val="accent1"/>
            </a:lnRef>
            <a:fillRef idx="0">
              <a:schemeClr val="accent1"/>
            </a:fillRef>
            <a:effectRef idx="1">
              <a:schemeClr val="accent1"/>
            </a:effectRef>
            <a:fontRef idx="minor">
              <a:schemeClr val="tx1"/>
            </a:fontRef>
          </p:style>
        </p:cxnSp>
        <p:cxnSp>
          <p:nvCxnSpPr>
            <p:cNvPr id="117" name="Conector recto 116">
              <a:extLst>
                <a:ext uri="{FF2B5EF4-FFF2-40B4-BE49-F238E27FC236}">
                  <a16:creationId xmlns:a16="http://schemas.microsoft.com/office/drawing/2014/main" id="{76F8D7C9-749B-824E-4B8E-A536B87BC6C6}"/>
                </a:ext>
              </a:extLst>
            </p:cNvPr>
            <p:cNvCxnSpPr>
              <a:cxnSpLocks/>
            </p:cNvCxnSpPr>
            <p:nvPr/>
          </p:nvCxnSpPr>
          <p:spPr>
            <a:xfrm>
              <a:off x="3603175" y="6563032"/>
              <a:ext cx="720000" cy="0"/>
            </a:xfrm>
            <a:prstGeom prst="line">
              <a:avLst/>
            </a:prstGeom>
            <a:ln w="76200">
              <a:solidFill>
                <a:srgbClr val="00ADD8"/>
              </a:solidFill>
            </a:ln>
          </p:spPr>
          <p:style>
            <a:lnRef idx="2">
              <a:schemeClr val="accent1"/>
            </a:lnRef>
            <a:fillRef idx="0">
              <a:schemeClr val="accent1"/>
            </a:fillRef>
            <a:effectRef idx="1">
              <a:schemeClr val="accent1"/>
            </a:effectRef>
            <a:fontRef idx="minor">
              <a:schemeClr val="tx1"/>
            </a:fontRef>
          </p:style>
        </p:cxnSp>
        <p:cxnSp>
          <p:nvCxnSpPr>
            <p:cNvPr id="118" name="Conector recto 117">
              <a:extLst>
                <a:ext uri="{FF2B5EF4-FFF2-40B4-BE49-F238E27FC236}">
                  <a16:creationId xmlns:a16="http://schemas.microsoft.com/office/drawing/2014/main" id="{7B982258-AE42-CD02-430D-B34945F9E960}"/>
                </a:ext>
              </a:extLst>
            </p:cNvPr>
            <p:cNvCxnSpPr>
              <a:cxnSpLocks/>
            </p:cNvCxnSpPr>
            <p:nvPr/>
          </p:nvCxnSpPr>
          <p:spPr>
            <a:xfrm>
              <a:off x="4323175" y="6563032"/>
              <a:ext cx="720000" cy="0"/>
            </a:xfrm>
            <a:prstGeom prst="line">
              <a:avLst/>
            </a:prstGeom>
            <a:ln w="76200">
              <a:solidFill>
                <a:srgbClr val="FCB612"/>
              </a:solidFill>
            </a:ln>
          </p:spPr>
          <p:style>
            <a:lnRef idx="2">
              <a:schemeClr val="accent1"/>
            </a:lnRef>
            <a:fillRef idx="0">
              <a:schemeClr val="accent1"/>
            </a:fillRef>
            <a:effectRef idx="1">
              <a:schemeClr val="accent1"/>
            </a:effectRef>
            <a:fontRef idx="minor">
              <a:schemeClr val="tx1"/>
            </a:fontRef>
          </p:style>
        </p:cxnSp>
        <p:cxnSp>
          <p:nvCxnSpPr>
            <p:cNvPr id="119" name="Conector recto 118">
              <a:extLst>
                <a:ext uri="{FF2B5EF4-FFF2-40B4-BE49-F238E27FC236}">
                  <a16:creationId xmlns:a16="http://schemas.microsoft.com/office/drawing/2014/main" id="{E3E066E2-319A-A4E0-1688-E2501DA6D334}"/>
                </a:ext>
              </a:extLst>
            </p:cNvPr>
            <p:cNvCxnSpPr>
              <a:cxnSpLocks/>
            </p:cNvCxnSpPr>
            <p:nvPr/>
          </p:nvCxnSpPr>
          <p:spPr>
            <a:xfrm>
              <a:off x="5043175" y="6563032"/>
              <a:ext cx="720000" cy="0"/>
            </a:xfrm>
            <a:prstGeom prst="line">
              <a:avLst/>
            </a:prstGeom>
            <a:ln w="76200">
              <a:solidFill>
                <a:srgbClr val="A31941"/>
              </a:solidFill>
            </a:ln>
          </p:spPr>
          <p:style>
            <a:lnRef idx="2">
              <a:schemeClr val="accent1"/>
            </a:lnRef>
            <a:fillRef idx="0">
              <a:schemeClr val="accent1"/>
            </a:fillRef>
            <a:effectRef idx="1">
              <a:schemeClr val="accent1"/>
            </a:effectRef>
            <a:fontRef idx="minor">
              <a:schemeClr val="tx1"/>
            </a:fontRef>
          </p:style>
        </p:cxnSp>
        <p:cxnSp>
          <p:nvCxnSpPr>
            <p:cNvPr id="120" name="Conector recto 119">
              <a:extLst>
                <a:ext uri="{FF2B5EF4-FFF2-40B4-BE49-F238E27FC236}">
                  <a16:creationId xmlns:a16="http://schemas.microsoft.com/office/drawing/2014/main" id="{7FBA6323-0448-BA89-BE50-19F102FD30AF}"/>
                </a:ext>
              </a:extLst>
            </p:cNvPr>
            <p:cNvCxnSpPr>
              <a:cxnSpLocks/>
            </p:cNvCxnSpPr>
            <p:nvPr/>
          </p:nvCxnSpPr>
          <p:spPr>
            <a:xfrm>
              <a:off x="5766350" y="6563032"/>
              <a:ext cx="720000" cy="0"/>
            </a:xfrm>
            <a:prstGeom prst="line">
              <a:avLst/>
            </a:prstGeom>
            <a:ln w="76200">
              <a:solidFill>
                <a:srgbClr val="F36D25"/>
              </a:solidFill>
            </a:ln>
          </p:spPr>
          <p:style>
            <a:lnRef idx="2">
              <a:schemeClr val="accent1"/>
            </a:lnRef>
            <a:fillRef idx="0">
              <a:schemeClr val="accent1"/>
            </a:fillRef>
            <a:effectRef idx="1">
              <a:schemeClr val="accent1"/>
            </a:effectRef>
            <a:fontRef idx="minor">
              <a:schemeClr val="tx1"/>
            </a:fontRef>
          </p:style>
        </p:cxnSp>
        <p:cxnSp>
          <p:nvCxnSpPr>
            <p:cNvPr id="121" name="Conector recto 120">
              <a:extLst>
                <a:ext uri="{FF2B5EF4-FFF2-40B4-BE49-F238E27FC236}">
                  <a16:creationId xmlns:a16="http://schemas.microsoft.com/office/drawing/2014/main" id="{1FFDF55C-BAF5-D518-5971-97BE8BAC13D0}"/>
                </a:ext>
              </a:extLst>
            </p:cNvPr>
            <p:cNvCxnSpPr>
              <a:cxnSpLocks/>
            </p:cNvCxnSpPr>
            <p:nvPr/>
          </p:nvCxnSpPr>
          <p:spPr>
            <a:xfrm>
              <a:off x="6486350" y="6563032"/>
              <a:ext cx="720000" cy="0"/>
            </a:xfrm>
            <a:prstGeom prst="line">
              <a:avLst/>
            </a:prstGeom>
            <a:ln w="76200">
              <a:solidFill>
                <a:srgbClr val="E00C7F"/>
              </a:solidFill>
            </a:ln>
          </p:spPr>
          <p:style>
            <a:lnRef idx="2">
              <a:schemeClr val="accent1"/>
            </a:lnRef>
            <a:fillRef idx="0">
              <a:schemeClr val="accent1"/>
            </a:fillRef>
            <a:effectRef idx="1">
              <a:schemeClr val="accent1"/>
            </a:effectRef>
            <a:fontRef idx="minor">
              <a:schemeClr val="tx1"/>
            </a:fontRef>
          </p:style>
        </p:cxnSp>
        <p:cxnSp>
          <p:nvCxnSpPr>
            <p:cNvPr id="122" name="Conector recto 121">
              <a:extLst>
                <a:ext uri="{FF2B5EF4-FFF2-40B4-BE49-F238E27FC236}">
                  <a16:creationId xmlns:a16="http://schemas.microsoft.com/office/drawing/2014/main" id="{BF7F94B3-7556-7657-859B-A2D95636FD13}"/>
                </a:ext>
              </a:extLst>
            </p:cNvPr>
            <p:cNvCxnSpPr>
              <a:cxnSpLocks/>
            </p:cNvCxnSpPr>
            <p:nvPr/>
          </p:nvCxnSpPr>
          <p:spPr>
            <a:xfrm>
              <a:off x="7206350" y="6563032"/>
              <a:ext cx="720000" cy="0"/>
            </a:xfrm>
            <a:prstGeom prst="line">
              <a:avLst/>
            </a:prstGeom>
            <a:ln w="76200">
              <a:solidFill>
                <a:srgbClr val="F99C24"/>
              </a:solidFill>
            </a:ln>
          </p:spPr>
          <p:style>
            <a:lnRef idx="2">
              <a:schemeClr val="accent1"/>
            </a:lnRef>
            <a:fillRef idx="0">
              <a:schemeClr val="accent1"/>
            </a:fillRef>
            <a:effectRef idx="1">
              <a:schemeClr val="accent1"/>
            </a:effectRef>
            <a:fontRef idx="minor">
              <a:schemeClr val="tx1"/>
            </a:fontRef>
          </p:style>
        </p:cxnSp>
        <p:cxnSp>
          <p:nvCxnSpPr>
            <p:cNvPr id="123" name="Conector recto 122">
              <a:extLst>
                <a:ext uri="{FF2B5EF4-FFF2-40B4-BE49-F238E27FC236}">
                  <a16:creationId xmlns:a16="http://schemas.microsoft.com/office/drawing/2014/main" id="{9A0F5302-62E9-535D-0C35-6B9C8B9B0D64}"/>
                </a:ext>
              </a:extLst>
            </p:cNvPr>
            <p:cNvCxnSpPr>
              <a:cxnSpLocks/>
            </p:cNvCxnSpPr>
            <p:nvPr/>
          </p:nvCxnSpPr>
          <p:spPr>
            <a:xfrm>
              <a:off x="7926350" y="6563032"/>
              <a:ext cx="720000" cy="0"/>
            </a:xfrm>
            <a:prstGeom prst="line">
              <a:avLst/>
            </a:prstGeom>
            <a:ln w="76200">
              <a:solidFill>
                <a:srgbClr val="CF8D2A"/>
              </a:solidFill>
            </a:ln>
          </p:spPr>
          <p:style>
            <a:lnRef idx="2">
              <a:schemeClr val="accent1"/>
            </a:lnRef>
            <a:fillRef idx="0">
              <a:schemeClr val="accent1"/>
            </a:fillRef>
            <a:effectRef idx="1">
              <a:schemeClr val="accent1"/>
            </a:effectRef>
            <a:fontRef idx="minor">
              <a:schemeClr val="tx1"/>
            </a:fontRef>
          </p:style>
        </p:cxnSp>
        <p:cxnSp>
          <p:nvCxnSpPr>
            <p:cNvPr id="124" name="Conector recto 123">
              <a:extLst>
                <a:ext uri="{FF2B5EF4-FFF2-40B4-BE49-F238E27FC236}">
                  <a16:creationId xmlns:a16="http://schemas.microsoft.com/office/drawing/2014/main" id="{EC6DDF38-EC71-AC84-AD22-448F57A68BEE}"/>
                </a:ext>
              </a:extLst>
            </p:cNvPr>
            <p:cNvCxnSpPr>
              <a:cxnSpLocks/>
            </p:cNvCxnSpPr>
            <p:nvPr/>
          </p:nvCxnSpPr>
          <p:spPr>
            <a:xfrm>
              <a:off x="8646350" y="6563032"/>
              <a:ext cx="720000" cy="0"/>
            </a:xfrm>
            <a:prstGeom prst="line">
              <a:avLst/>
            </a:prstGeom>
            <a:ln w="76200">
              <a:solidFill>
                <a:srgbClr val="427338"/>
              </a:solidFill>
            </a:ln>
          </p:spPr>
          <p:style>
            <a:lnRef idx="2">
              <a:schemeClr val="accent1"/>
            </a:lnRef>
            <a:fillRef idx="0">
              <a:schemeClr val="accent1"/>
            </a:fillRef>
            <a:effectRef idx="1">
              <a:schemeClr val="accent1"/>
            </a:effectRef>
            <a:fontRef idx="minor">
              <a:schemeClr val="tx1"/>
            </a:fontRef>
          </p:style>
        </p:cxnSp>
        <p:cxnSp>
          <p:nvCxnSpPr>
            <p:cNvPr id="125" name="Conector recto 124">
              <a:extLst>
                <a:ext uri="{FF2B5EF4-FFF2-40B4-BE49-F238E27FC236}">
                  <a16:creationId xmlns:a16="http://schemas.microsoft.com/office/drawing/2014/main" id="{F949BC19-2CCC-4696-459B-D47CA0C62D03}"/>
                </a:ext>
              </a:extLst>
            </p:cNvPr>
            <p:cNvCxnSpPr>
              <a:cxnSpLocks/>
            </p:cNvCxnSpPr>
            <p:nvPr/>
          </p:nvCxnSpPr>
          <p:spPr>
            <a:xfrm>
              <a:off x="9369525" y="6563032"/>
              <a:ext cx="720000" cy="0"/>
            </a:xfrm>
            <a:prstGeom prst="line">
              <a:avLst/>
            </a:prstGeom>
            <a:ln w="76200">
              <a:solidFill>
                <a:srgbClr val="007BBA"/>
              </a:solidFill>
            </a:ln>
          </p:spPr>
          <p:style>
            <a:lnRef idx="2">
              <a:schemeClr val="accent1"/>
            </a:lnRef>
            <a:fillRef idx="0">
              <a:schemeClr val="accent1"/>
            </a:fillRef>
            <a:effectRef idx="1">
              <a:schemeClr val="accent1"/>
            </a:effectRef>
            <a:fontRef idx="minor">
              <a:schemeClr val="tx1"/>
            </a:fontRef>
          </p:style>
        </p:cxnSp>
        <p:cxnSp>
          <p:nvCxnSpPr>
            <p:cNvPr id="126" name="Conector recto 125">
              <a:extLst>
                <a:ext uri="{FF2B5EF4-FFF2-40B4-BE49-F238E27FC236}">
                  <a16:creationId xmlns:a16="http://schemas.microsoft.com/office/drawing/2014/main" id="{0751F18F-A254-94C5-24D2-736706A7F534}"/>
                </a:ext>
              </a:extLst>
            </p:cNvPr>
            <p:cNvCxnSpPr>
              <a:cxnSpLocks/>
            </p:cNvCxnSpPr>
            <p:nvPr/>
          </p:nvCxnSpPr>
          <p:spPr>
            <a:xfrm>
              <a:off x="10091906" y="6563032"/>
              <a:ext cx="720000" cy="0"/>
            </a:xfrm>
            <a:prstGeom prst="line">
              <a:avLst/>
            </a:prstGeom>
            <a:ln w="76200">
              <a:solidFill>
                <a:srgbClr val="3EB049"/>
              </a:solidFill>
            </a:ln>
          </p:spPr>
          <p:style>
            <a:lnRef idx="2">
              <a:schemeClr val="accent1"/>
            </a:lnRef>
            <a:fillRef idx="0">
              <a:schemeClr val="accent1"/>
            </a:fillRef>
            <a:effectRef idx="1">
              <a:schemeClr val="accent1"/>
            </a:effectRef>
            <a:fontRef idx="minor">
              <a:schemeClr val="tx1"/>
            </a:fontRef>
          </p:style>
        </p:cxnSp>
        <p:cxnSp>
          <p:nvCxnSpPr>
            <p:cNvPr id="127" name="Conector recto 126">
              <a:extLst>
                <a:ext uri="{FF2B5EF4-FFF2-40B4-BE49-F238E27FC236}">
                  <a16:creationId xmlns:a16="http://schemas.microsoft.com/office/drawing/2014/main" id="{20520689-38B6-CE34-3958-F715547D6B6C}"/>
                </a:ext>
              </a:extLst>
            </p:cNvPr>
            <p:cNvCxnSpPr>
              <a:cxnSpLocks/>
            </p:cNvCxnSpPr>
            <p:nvPr/>
          </p:nvCxnSpPr>
          <p:spPr>
            <a:xfrm>
              <a:off x="10814287" y="6563032"/>
              <a:ext cx="720000" cy="0"/>
            </a:xfrm>
            <a:prstGeom prst="line">
              <a:avLst/>
            </a:prstGeom>
            <a:ln w="76200">
              <a:solidFill>
                <a:srgbClr val="004E86"/>
              </a:solidFill>
            </a:ln>
          </p:spPr>
          <p:style>
            <a:lnRef idx="2">
              <a:schemeClr val="accent1"/>
            </a:lnRef>
            <a:fillRef idx="0">
              <a:schemeClr val="accent1"/>
            </a:fillRef>
            <a:effectRef idx="1">
              <a:schemeClr val="accent1"/>
            </a:effectRef>
            <a:fontRef idx="minor">
              <a:schemeClr val="tx1"/>
            </a:fontRef>
          </p:style>
        </p:cxnSp>
        <p:cxnSp>
          <p:nvCxnSpPr>
            <p:cNvPr id="128" name="Conector recto 127">
              <a:extLst>
                <a:ext uri="{FF2B5EF4-FFF2-40B4-BE49-F238E27FC236}">
                  <a16:creationId xmlns:a16="http://schemas.microsoft.com/office/drawing/2014/main" id="{ABE020B9-A32A-BA92-F6A8-FB2A76C66652}"/>
                </a:ext>
              </a:extLst>
            </p:cNvPr>
            <p:cNvCxnSpPr>
              <a:cxnSpLocks/>
            </p:cNvCxnSpPr>
            <p:nvPr/>
          </p:nvCxnSpPr>
          <p:spPr>
            <a:xfrm>
              <a:off x="11534287" y="6563032"/>
              <a:ext cx="657713" cy="0"/>
            </a:xfrm>
            <a:prstGeom prst="line">
              <a:avLst/>
            </a:prstGeom>
            <a:ln w="76200">
              <a:solidFill>
                <a:srgbClr val="153266"/>
              </a:solidFill>
            </a:ln>
          </p:spPr>
          <p:style>
            <a:lnRef idx="2">
              <a:schemeClr val="accent1"/>
            </a:lnRef>
            <a:fillRef idx="0">
              <a:schemeClr val="accent1"/>
            </a:fillRef>
            <a:effectRef idx="1">
              <a:schemeClr val="accent1"/>
            </a:effectRef>
            <a:fontRef idx="minor">
              <a:schemeClr val="tx1"/>
            </a:fontRef>
          </p:style>
        </p:cxnSp>
      </p:grpSp>
      <p:sp>
        <p:nvSpPr>
          <p:cNvPr id="131" name="Rectángulo 130">
            <a:extLst>
              <a:ext uri="{FF2B5EF4-FFF2-40B4-BE49-F238E27FC236}">
                <a16:creationId xmlns:a16="http://schemas.microsoft.com/office/drawing/2014/main" id="{679AE3C4-8E38-FB86-5B2F-0642E58EED78}"/>
              </a:ext>
            </a:extLst>
          </p:cNvPr>
          <p:cNvSpPr/>
          <p:nvPr/>
        </p:nvSpPr>
        <p:spPr>
          <a:xfrm>
            <a:off x="0" y="1084824"/>
            <a:ext cx="12192000" cy="5773176"/>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t="20272" b="11483"/>
          <a:stretch/>
        </p:blipFill>
        <p:spPr>
          <a:xfrm>
            <a:off x="651586" y="1736324"/>
            <a:ext cx="5464299" cy="4972099"/>
          </a:xfrm>
          <a:prstGeom prst="rect">
            <a:avLst/>
          </a:prstGeom>
        </p:spPr>
      </p:pic>
      <p:pic>
        <p:nvPicPr>
          <p:cNvPr id="3" name="Imagen 2"/>
          <p:cNvPicPr>
            <a:picLocks noChangeAspect="1"/>
          </p:cNvPicPr>
          <p:nvPr/>
        </p:nvPicPr>
        <p:blipFill>
          <a:blip r:embed="rId4"/>
          <a:stretch>
            <a:fillRect/>
          </a:stretch>
        </p:blipFill>
        <p:spPr>
          <a:xfrm>
            <a:off x="6949865" y="1736324"/>
            <a:ext cx="5005921" cy="4972099"/>
          </a:xfrm>
          <a:prstGeom prst="rect">
            <a:avLst/>
          </a:prstGeom>
        </p:spPr>
      </p:pic>
      <p:sp>
        <p:nvSpPr>
          <p:cNvPr id="28" name="Título 1">
            <a:extLst>
              <a:ext uri="{FF2B5EF4-FFF2-40B4-BE49-F238E27FC236}">
                <a16:creationId xmlns:a16="http://schemas.microsoft.com/office/drawing/2014/main" id="{BCF05768-DDFA-0C53-41B0-BB017EFB98CD}"/>
              </a:ext>
            </a:extLst>
          </p:cNvPr>
          <p:cNvSpPr>
            <a:spLocks noGrp="1"/>
          </p:cNvSpPr>
          <p:nvPr>
            <p:ph type="title"/>
          </p:nvPr>
        </p:nvSpPr>
        <p:spPr>
          <a:xfrm>
            <a:off x="3235845" y="556177"/>
            <a:ext cx="6198348" cy="939309"/>
          </a:xfrm>
        </p:spPr>
        <p:txBody>
          <a:bodyPr>
            <a:noAutofit/>
          </a:bodyPr>
          <a:lstStyle/>
          <a:p>
            <a:r>
              <a:rPr lang="es-CL" sz="9600" b="1" dirty="0">
                <a:latin typeface="Century Gothic" panose="020B0502020202020204" pitchFamily="34" charset="0"/>
              </a:rPr>
              <a:t>GRACIAS</a:t>
            </a:r>
            <a:endParaRPr lang="es-CL" sz="6600" b="1" dirty="0">
              <a:latin typeface="Century Gothic" panose="020B0502020202020204" pitchFamily="34" charset="0"/>
            </a:endParaRPr>
          </a:p>
        </p:txBody>
      </p:sp>
      <p:pic>
        <p:nvPicPr>
          <p:cNvPr id="24" name="Picture 8" descr="logo utn-1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5740" y="72576"/>
            <a:ext cx="859089" cy="859090"/>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n 24"/>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714" y="28609"/>
            <a:ext cx="2178622" cy="1348833"/>
          </a:xfrm>
          <a:prstGeom prst="rect">
            <a:avLst/>
          </a:prstGeom>
        </p:spPr>
      </p:pic>
    </p:spTree>
    <p:extLst>
      <p:ext uri="{BB962C8B-B14F-4D97-AF65-F5344CB8AC3E}">
        <p14:creationId xmlns:p14="http://schemas.microsoft.com/office/powerpoint/2010/main" val="2186803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Imagen 8" descr="Imagen que contiene Gráfico de embudo&#10;&#10;Descripción generada automáticamente">
            <a:extLst>
              <a:ext uri="{FF2B5EF4-FFF2-40B4-BE49-F238E27FC236}">
                <a16:creationId xmlns:a16="http://schemas.microsoft.com/office/drawing/2014/main" id="{94323D81-4A26-5954-BF8C-6C00C1C83E01}"/>
              </a:ext>
            </a:extLst>
          </p:cNvPr>
          <p:cNvPicPr>
            <a:picLocks noChangeAspect="1"/>
          </p:cNvPicPr>
          <p:nvPr/>
        </p:nvPicPr>
        <p:blipFill rotWithShape="1">
          <a:blip r:embed="rId2">
            <a:clrChange>
              <a:clrFrom>
                <a:srgbClr val="F1F1F1"/>
              </a:clrFrom>
              <a:clrTo>
                <a:srgbClr val="F1F1F1">
                  <a:alpha val="0"/>
                </a:srgbClr>
              </a:clrTo>
            </a:clrChange>
          </a:blip>
          <a:srcRect l="4774" t="10092" r="20817" b="66323"/>
          <a:stretch/>
        </p:blipFill>
        <p:spPr>
          <a:xfrm>
            <a:off x="-2" y="0"/>
            <a:ext cx="4827181" cy="1520166"/>
          </a:xfrm>
          <a:prstGeom prst="rect">
            <a:avLst/>
          </a:prstGeom>
        </p:spPr>
      </p:pic>
      <p:pic>
        <p:nvPicPr>
          <p:cNvPr id="7" name="Imagen 6" descr="Imagen que contiene Gráfico de embudo&#10;&#10;Descripción generada automáticamente">
            <a:extLst>
              <a:ext uri="{FF2B5EF4-FFF2-40B4-BE49-F238E27FC236}">
                <a16:creationId xmlns:a16="http://schemas.microsoft.com/office/drawing/2014/main" id="{94323D81-4A26-5954-BF8C-6C00C1C83E01}"/>
              </a:ext>
            </a:extLst>
          </p:cNvPr>
          <p:cNvPicPr>
            <a:picLocks noChangeAspect="1"/>
          </p:cNvPicPr>
          <p:nvPr/>
        </p:nvPicPr>
        <p:blipFill rotWithShape="1">
          <a:blip r:embed="rId2">
            <a:clrChange>
              <a:clrFrom>
                <a:srgbClr val="F1F1F1"/>
              </a:clrFrom>
              <a:clrTo>
                <a:srgbClr val="F1F1F1">
                  <a:alpha val="0"/>
                </a:srgbClr>
              </a:clrTo>
            </a:clrChange>
          </a:blip>
          <a:srcRect l="4774" t="10092" r="20817" b="66323"/>
          <a:stretch/>
        </p:blipFill>
        <p:spPr>
          <a:xfrm flipH="1">
            <a:off x="7276710" y="0"/>
            <a:ext cx="4912241" cy="1520166"/>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2052901327"/>
              </p:ext>
            </p:extLst>
          </p:nvPr>
        </p:nvGraphicFramePr>
        <p:xfrm>
          <a:off x="1446025" y="2362294"/>
          <a:ext cx="8973879" cy="1334770"/>
        </p:xfrm>
        <a:graphic>
          <a:graphicData uri="http://schemas.openxmlformats.org/drawingml/2006/table">
            <a:tbl>
              <a:tblPr>
                <a:tableStyleId>{5C22544A-7EE6-4342-B048-85BDC9FD1C3A}</a:tableStyleId>
              </a:tblPr>
              <a:tblGrid>
                <a:gridCol w="8973879">
                  <a:extLst>
                    <a:ext uri="{9D8B030D-6E8A-4147-A177-3AD203B41FA5}">
                      <a16:colId xmlns:a16="http://schemas.microsoft.com/office/drawing/2014/main" val="3704529376"/>
                    </a:ext>
                  </a:extLst>
                </a:gridCol>
              </a:tblGrid>
              <a:tr h="1239865">
                <a:tc>
                  <a:txBody>
                    <a:bodyPr/>
                    <a:lstStyle/>
                    <a:p>
                      <a:pPr algn="ctr">
                        <a:spcAft>
                          <a:spcPts val="0"/>
                        </a:spcAft>
                      </a:pPr>
                      <a:r>
                        <a:rPr lang="es-CL" sz="3600" b="1" kern="1400" dirty="0">
                          <a:effectLst/>
                          <a:latin typeface="Arial" panose="020B0604020202020204" pitchFamily="34" charset="0"/>
                          <a:cs typeface="Arial" panose="020B0604020202020204" pitchFamily="34" charset="0"/>
                        </a:rPr>
                        <a:t>La Granja Educativa: aprendiendo de la naturaleza y el campo</a:t>
                      </a:r>
                      <a:endParaRPr lang="en-US" sz="3600" b="1" kern="1400" dirty="0">
                        <a:effectLst/>
                        <a:latin typeface="Arial" panose="020B0604020202020204" pitchFamily="34" charset="0"/>
                        <a:ea typeface="Times New Roman" panose="02020603050405020304" pitchFamily="18" charset="0"/>
                        <a:cs typeface="Arial" panose="020B0604020202020204" pitchFamily="34" charset="0"/>
                      </a:endParaRPr>
                    </a:p>
                  </a:txBody>
                  <a:tcPr marL="118745" marR="118745" marT="118745" marB="118745">
                    <a:noFill/>
                  </a:tcPr>
                </a:tc>
                <a:extLst>
                  <a:ext uri="{0D108BD9-81ED-4DB2-BD59-A6C34878D82A}">
                    <a16:rowId xmlns:a16="http://schemas.microsoft.com/office/drawing/2014/main" val="275422609"/>
                  </a:ext>
                </a:extLst>
              </a:tr>
            </a:tbl>
          </a:graphicData>
        </a:graphic>
      </p:graphicFrame>
      <p:sp>
        <p:nvSpPr>
          <p:cNvPr id="5" name="Rectangle 1"/>
          <p:cNvSpPr>
            <a:spLocks noChangeArrowheads="1"/>
          </p:cNvSpPr>
          <p:nvPr/>
        </p:nvSpPr>
        <p:spPr bwMode="auto">
          <a:xfrm>
            <a:off x="3063875" y="35163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 name="Imagen 9" descr="Imagen que contiene Gráfico de embudo&#10;&#10;Descripción generada automáticamente">
            <a:extLst>
              <a:ext uri="{FF2B5EF4-FFF2-40B4-BE49-F238E27FC236}">
                <a16:creationId xmlns:a16="http://schemas.microsoft.com/office/drawing/2014/main" id="{94323D81-4A26-5954-BF8C-6C00C1C83E01}"/>
              </a:ext>
            </a:extLst>
          </p:cNvPr>
          <p:cNvPicPr>
            <a:picLocks noChangeAspect="1"/>
          </p:cNvPicPr>
          <p:nvPr/>
        </p:nvPicPr>
        <p:blipFill rotWithShape="1">
          <a:blip r:embed="rId2">
            <a:clrChange>
              <a:clrFrom>
                <a:srgbClr val="F3F3F3"/>
              </a:clrFrom>
              <a:clrTo>
                <a:srgbClr val="F3F3F3">
                  <a:alpha val="0"/>
                </a:srgbClr>
              </a:clrTo>
            </a:clrChange>
          </a:blip>
          <a:srcRect l="39985" t="33594" r="3294" b="36344"/>
          <a:stretch/>
        </p:blipFill>
        <p:spPr>
          <a:xfrm>
            <a:off x="4749373" y="132762"/>
            <a:ext cx="2367184" cy="1254642"/>
          </a:xfrm>
          <a:prstGeom prst="rect">
            <a:avLst/>
          </a:prstGeom>
        </p:spPr>
      </p:pic>
      <p:graphicFrame>
        <p:nvGraphicFramePr>
          <p:cNvPr id="6" name="Tabla 5"/>
          <p:cNvGraphicFramePr>
            <a:graphicFrameLocks noGrp="1"/>
          </p:cNvGraphicFramePr>
          <p:nvPr>
            <p:extLst>
              <p:ext uri="{D42A27DB-BD31-4B8C-83A1-F6EECF244321}">
                <p14:modId xmlns:p14="http://schemas.microsoft.com/office/powerpoint/2010/main" val="4137024171"/>
              </p:ext>
            </p:extLst>
          </p:nvPr>
        </p:nvGraphicFramePr>
        <p:xfrm>
          <a:off x="882504" y="4369094"/>
          <a:ext cx="10579394" cy="1334770"/>
        </p:xfrm>
        <a:graphic>
          <a:graphicData uri="http://schemas.openxmlformats.org/drawingml/2006/table">
            <a:tbl>
              <a:tblPr>
                <a:tableStyleId>{5C22544A-7EE6-4342-B048-85BDC9FD1C3A}</a:tableStyleId>
              </a:tblPr>
              <a:tblGrid>
                <a:gridCol w="10579394">
                  <a:extLst>
                    <a:ext uri="{9D8B030D-6E8A-4147-A177-3AD203B41FA5}">
                      <a16:colId xmlns:a16="http://schemas.microsoft.com/office/drawing/2014/main" val="785130426"/>
                    </a:ext>
                  </a:extLst>
                </a:gridCol>
              </a:tblGrid>
              <a:tr h="0">
                <a:tc>
                  <a:txBody>
                    <a:bodyPr/>
                    <a:lstStyle/>
                    <a:p>
                      <a:pPr algn="ctr">
                        <a:spcAft>
                          <a:spcPts val="0"/>
                        </a:spcAft>
                      </a:pPr>
                      <a:r>
                        <a:rPr lang="es-CL" sz="1800" dirty="0">
                          <a:effectLst/>
                          <a:latin typeface="Arial" panose="020B0604020202020204" pitchFamily="34" charset="0"/>
                          <a:cs typeface="Arial" panose="020B0604020202020204" pitchFamily="34" charset="0"/>
                        </a:rPr>
                        <a:t>Ima-</a:t>
                      </a:r>
                      <a:r>
                        <a:rPr lang="es-CL" sz="1800" dirty="0" err="1">
                          <a:effectLst/>
                          <a:latin typeface="Arial" panose="020B0604020202020204" pitchFamily="34" charset="0"/>
                          <a:cs typeface="Arial" panose="020B0604020202020204" pitchFamily="34" charset="0"/>
                        </a:rPr>
                        <a:t>Sumac</a:t>
                      </a:r>
                      <a:r>
                        <a:rPr lang="es-CL" sz="1800" dirty="0">
                          <a:effectLst/>
                          <a:latin typeface="Arial" panose="020B0604020202020204" pitchFamily="34" charset="0"/>
                          <a:cs typeface="Arial" panose="020B0604020202020204" pitchFamily="34" charset="0"/>
                        </a:rPr>
                        <a:t> Sánchez de Céspedes, Miguel Gómez-Cabezas, Francisco-Xavier </a:t>
                      </a:r>
                      <a:r>
                        <a:rPr lang="es-CL" sz="1800" dirty="0" err="1">
                          <a:effectLst/>
                          <a:latin typeface="Arial" panose="020B0604020202020204" pitchFamily="34" charset="0"/>
                          <a:cs typeface="Arial" panose="020B0604020202020204" pitchFamily="34" charset="0"/>
                        </a:rPr>
                        <a:t>Bonifaz</a:t>
                      </a:r>
                      <a:r>
                        <a:rPr lang="es-CL" sz="1800" dirty="0">
                          <a:effectLst/>
                          <a:latin typeface="Arial" panose="020B0604020202020204" pitchFamily="34" charset="0"/>
                          <a:cs typeface="Arial" panose="020B0604020202020204" pitchFamily="34" charset="0"/>
                        </a:rPr>
                        <a:t>-Aguinaga</a:t>
                      </a:r>
                    </a:p>
                    <a:p>
                      <a:pPr algn="ctr">
                        <a:spcAft>
                          <a:spcPts val="0"/>
                        </a:spcAft>
                      </a:pPr>
                      <a:endParaRPr lang="es-CL" sz="1800" dirty="0">
                        <a:effectLst/>
                        <a:latin typeface="Arial" panose="020B0604020202020204" pitchFamily="34" charset="0"/>
                        <a:cs typeface="Arial" panose="020B0604020202020204" pitchFamily="34" charset="0"/>
                      </a:endParaRPr>
                    </a:p>
                    <a:p>
                      <a:pPr algn="ctr">
                        <a:spcAft>
                          <a:spcPts val="0"/>
                        </a:spcAft>
                      </a:pPr>
                      <a:endParaRPr lang="en-US" sz="1800" dirty="0">
                        <a:effectLst/>
                        <a:latin typeface="Arial" panose="020B0604020202020204" pitchFamily="34" charset="0"/>
                        <a:cs typeface="Arial" panose="020B0604020202020204" pitchFamily="34" charset="0"/>
                      </a:endParaRPr>
                    </a:p>
                    <a:p>
                      <a:pPr algn="ctr">
                        <a:spcAft>
                          <a:spcPts val="0"/>
                        </a:spcAft>
                      </a:pPr>
                      <a:r>
                        <a:rPr lang="es-CL" sz="1800" dirty="0">
                          <a:effectLst/>
                          <a:latin typeface="Arial" panose="020B0604020202020204" pitchFamily="34" charset="0"/>
                          <a:cs typeface="Arial" panose="020B0604020202020204" pitchFamily="34" charset="0"/>
                        </a:rPr>
                        <a:t>Carrera Agropecuaria - Universidad Técnica del Norte, Ecuador</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118745" marR="118745" marT="118745" marB="118745">
                    <a:noFill/>
                  </a:tcPr>
                </a:tc>
                <a:extLst>
                  <a:ext uri="{0D108BD9-81ED-4DB2-BD59-A6C34878D82A}">
                    <a16:rowId xmlns:a16="http://schemas.microsoft.com/office/drawing/2014/main" val="2827501462"/>
                  </a:ext>
                </a:extLst>
              </a:tr>
            </a:tbl>
          </a:graphicData>
        </a:graphic>
      </p:graphicFrame>
      <p:sp>
        <p:nvSpPr>
          <p:cNvPr id="8" name="Rectangle 2"/>
          <p:cNvSpPr>
            <a:spLocks noChangeArrowheads="1"/>
          </p:cNvSpPr>
          <p:nvPr/>
        </p:nvSpPr>
        <p:spPr bwMode="auto">
          <a:xfrm>
            <a:off x="3155950" y="3654425"/>
            <a:ext cx="12192000" cy="0"/>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054" name="Picture 6" descr="Agropecuar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1499" y="5964086"/>
            <a:ext cx="3946858" cy="8939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ogo utn-1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451" y="5051178"/>
            <a:ext cx="1657207" cy="1657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388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C0E13-9FF7-3FC8-55DA-438385A2AFC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CF05768-DDFA-0C53-41B0-BB017EFB98CD}"/>
              </a:ext>
            </a:extLst>
          </p:cNvPr>
          <p:cNvSpPr>
            <a:spLocks noGrp="1"/>
          </p:cNvSpPr>
          <p:nvPr>
            <p:ph type="title"/>
          </p:nvPr>
        </p:nvSpPr>
        <p:spPr>
          <a:xfrm>
            <a:off x="204019" y="197559"/>
            <a:ext cx="10515600" cy="939309"/>
          </a:xfrm>
        </p:spPr>
        <p:txBody>
          <a:bodyPr>
            <a:normAutofit/>
          </a:bodyPr>
          <a:lstStyle/>
          <a:p>
            <a:r>
              <a:rPr lang="es-CL" b="1" dirty="0">
                <a:latin typeface="Century Gothic" panose="020B0502020202020204" pitchFamily="34" charset="0"/>
              </a:rPr>
              <a:t>INTRODUCCIÓN </a:t>
            </a:r>
          </a:p>
        </p:txBody>
      </p:sp>
      <p:grpSp>
        <p:nvGrpSpPr>
          <p:cNvPr id="130" name="Grupo 129">
            <a:extLst>
              <a:ext uri="{FF2B5EF4-FFF2-40B4-BE49-F238E27FC236}">
                <a16:creationId xmlns:a16="http://schemas.microsoft.com/office/drawing/2014/main" id="{50BE98C4-751E-6087-C5D9-314589E8FB42}"/>
              </a:ext>
            </a:extLst>
          </p:cNvPr>
          <p:cNvGrpSpPr/>
          <p:nvPr/>
        </p:nvGrpSpPr>
        <p:grpSpPr>
          <a:xfrm>
            <a:off x="0" y="1025832"/>
            <a:ext cx="12192000" cy="0"/>
            <a:chOff x="0" y="6563032"/>
            <a:chExt cx="12192000" cy="0"/>
          </a:xfrm>
        </p:grpSpPr>
        <p:cxnSp>
          <p:nvCxnSpPr>
            <p:cNvPr id="8" name="Conector recto 7">
              <a:extLst>
                <a:ext uri="{FF2B5EF4-FFF2-40B4-BE49-F238E27FC236}">
                  <a16:creationId xmlns:a16="http://schemas.microsoft.com/office/drawing/2014/main" id="{E7250B54-0F2C-C5A1-5649-54D321D9E2A3}"/>
                </a:ext>
              </a:extLst>
            </p:cNvPr>
            <p:cNvCxnSpPr>
              <a:cxnSpLocks/>
            </p:cNvCxnSpPr>
            <p:nvPr/>
          </p:nvCxnSpPr>
          <p:spPr>
            <a:xfrm>
              <a:off x="0" y="6563032"/>
              <a:ext cx="720000" cy="0"/>
            </a:xfrm>
            <a:prstGeom prst="line">
              <a:avLst/>
            </a:prstGeom>
            <a:ln w="76200">
              <a:solidFill>
                <a:srgbClr val="EA1425"/>
              </a:solidFill>
            </a:ln>
          </p:spPr>
          <p:style>
            <a:lnRef idx="2">
              <a:schemeClr val="accent1"/>
            </a:lnRef>
            <a:fillRef idx="0">
              <a:schemeClr val="accent1"/>
            </a:fillRef>
            <a:effectRef idx="1">
              <a:schemeClr val="accent1"/>
            </a:effectRef>
            <a:fontRef idx="minor">
              <a:schemeClr val="tx1"/>
            </a:fontRef>
          </p:style>
        </p:cxnSp>
        <p:cxnSp>
          <p:nvCxnSpPr>
            <p:cNvPr id="113" name="Conector recto 112">
              <a:extLst>
                <a:ext uri="{FF2B5EF4-FFF2-40B4-BE49-F238E27FC236}">
                  <a16:creationId xmlns:a16="http://schemas.microsoft.com/office/drawing/2014/main" id="{B98DA80A-97AA-E62B-7447-47E420A301DC}"/>
                </a:ext>
              </a:extLst>
            </p:cNvPr>
            <p:cNvCxnSpPr>
              <a:cxnSpLocks/>
            </p:cNvCxnSpPr>
            <p:nvPr/>
          </p:nvCxnSpPr>
          <p:spPr>
            <a:xfrm>
              <a:off x="720000" y="6563032"/>
              <a:ext cx="720000" cy="0"/>
            </a:xfrm>
            <a:prstGeom prst="line">
              <a:avLst/>
            </a:prstGeom>
            <a:ln w="76200">
              <a:solidFill>
                <a:srgbClr val="D29F28"/>
              </a:solidFill>
            </a:ln>
          </p:spPr>
          <p:style>
            <a:lnRef idx="2">
              <a:schemeClr val="accent1"/>
            </a:lnRef>
            <a:fillRef idx="0">
              <a:schemeClr val="accent1"/>
            </a:fillRef>
            <a:effectRef idx="1">
              <a:schemeClr val="accent1"/>
            </a:effectRef>
            <a:fontRef idx="minor">
              <a:schemeClr val="tx1"/>
            </a:fontRef>
          </p:style>
        </p:cxnSp>
        <p:cxnSp>
          <p:nvCxnSpPr>
            <p:cNvPr id="114" name="Conector recto 113">
              <a:extLst>
                <a:ext uri="{FF2B5EF4-FFF2-40B4-BE49-F238E27FC236}">
                  <a16:creationId xmlns:a16="http://schemas.microsoft.com/office/drawing/2014/main" id="{4359AA77-A1D1-A803-12D0-64CAEE94702E}"/>
                </a:ext>
              </a:extLst>
            </p:cNvPr>
            <p:cNvCxnSpPr>
              <a:cxnSpLocks/>
            </p:cNvCxnSpPr>
            <p:nvPr/>
          </p:nvCxnSpPr>
          <p:spPr>
            <a:xfrm>
              <a:off x="1440000" y="6563032"/>
              <a:ext cx="720000" cy="0"/>
            </a:xfrm>
            <a:prstGeom prst="line">
              <a:avLst/>
            </a:prstGeom>
            <a:ln w="76200">
              <a:solidFill>
                <a:srgbClr val="279B48"/>
              </a:solidFill>
            </a:ln>
          </p:spPr>
          <p:style>
            <a:lnRef idx="2">
              <a:schemeClr val="accent1"/>
            </a:lnRef>
            <a:fillRef idx="0">
              <a:schemeClr val="accent1"/>
            </a:fillRef>
            <a:effectRef idx="1">
              <a:schemeClr val="accent1"/>
            </a:effectRef>
            <a:fontRef idx="minor">
              <a:schemeClr val="tx1"/>
            </a:fontRef>
          </p:style>
        </p:cxnSp>
        <p:cxnSp>
          <p:nvCxnSpPr>
            <p:cNvPr id="115" name="Conector recto 114">
              <a:extLst>
                <a:ext uri="{FF2B5EF4-FFF2-40B4-BE49-F238E27FC236}">
                  <a16:creationId xmlns:a16="http://schemas.microsoft.com/office/drawing/2014/main" id="{E3DF0C13-38F2-C3E2-FD22-4911099FA47A}"/>
                </a:ext>
              </a:extLst>
            </p:cNvPr>
            <p:cNvCxnSpPr>
              <a:cxnSpLocks/>
            </p:cNvCxnSpPr>
            <p:nvPr/>
          </p:nvCxnSpPr>
          <p:spPr>
            <a:xfrm>
              <a:off x="2163175" y="6563032"/>
              <a:ext cx="720000" cy="0"/>
            </a:xfrm>
            <a:prstGeom prst="line">
              <a:avLst/>
            </a:prstGeom>
            <a:ln w="76200">
              <a:solidFill>
                <a:srgbClr val="C31F33"/>
              </a:solidFill>
            </a:ln>
          </p:spPr>
          <p:style>
            <a:lnRef idx="2">
              <a:schemeClr val="accent1"/>
            </a:lnRef>
            <a:fillRef idx="0">
              <a:schemeClr val="accent1"/>
            </a:fillRef>
            <a:effectRef idx="1">
              <a:schemeClr val="accent1"/>
            </a:effectRef>
            <a:fontRef idx="minor">
              <a:schemeClr val="tx1"/>
            </a:fontRef>
          </p:style>
        </p:cxnSp>
        <p:cxnSp>
          <p:nvCxnSpPr>
            <p:cNvPr id="116" name="Conector recto 115">
              <a:extLst>
                <a:ext uri="{FF2B5EF4-FFF2-40B4-BE49-F238E27FC236}">
                  <a16:creationId xmlns:a16="http://schemas.microsoft.com/office/drawing/2014/main" id="{9F98544B-809F-6DA0-5DDB-6C7FEB20413E}"/>
                </a:ext>
              </a:extLst>
            </p:cNvPr>
            <p:cNvCxnSpPr>
              <a:cxnSpLocks/>
            </p:cNvCxnSpPr>
            <p:nvPr/>
          </p:nvCxnSpPr>
          <p:spPr>
            <a:xfrm>
              <a:off x="2883175" y="6563032"/>
              <a:ext cx="720000" cy="0"/>
            </a:xfrm>
            <a:prstGeom prst="line">
              <a:avLst/>
            </a:prstGeom>
            <a:ln w="76200">
              <a:solidFill>
                <a:srgbClr val="EF402B"/>
              </a:solidFill>
            </a:ln>
          </p:spPr>
          <p:style>
            <a:lnRef idx="2">
              <a:schemeClr val="accent1"/>
            </a:lnRef>
            <a:fillRef idx="0">
              <a:schemeClr val="accent1"/>
            </a:fillRef>
            <a:effectRef idx="1">
              <a:schemeClr val="accent1"/>
            </a:effectRef>
            <a:fontRef idx="minor">
              <a:schemeClr val="tx1"/>
            </a:fontRef>
          </p:style>
        </p:cxnSp>
        <p:cxnSp>
          <p:nvCxnSpPr>
            <p:cNvPr id="117" name="Conector recto 116">
              <a:extLst>
                <a:ext uri="{FF2B5EF4-FFF2-40B4-BE49-F238E27FC236}">
                  <a16:creationId xmlns:a16="http://schemas.microsoft.com/office/drawing/2014/main" id="{76F8D7C9-749B-824E-4B8E-A536B87BC6C6}"/>
                </a:ext>
              </a:extLst>
            </p:cNvPr>
            <p:cNvCxnSpPr>
              <a:cxnSpLocks/>
            </p:cNvCxnSpPr>
            <p:nvPr/>
          </p:nvCxnSpPr>
          <p:spPr>
            <a:xfrm>
              <a:off x="3603175" y="6563032"/>
              <a:ext cx="720000" cy="0"/>
            </a:xfrm>
            <a:prstGeom prst="line">
              <a:avLst/>
            </a:prstGeom>
            <a:ln w="76200">
              <a:solidFill>
                <a:srgbClr val="00ADD8"/>
              </a:solidFill>
            </a:ln>
          </p:spPr>
          <p:style>
            <a:lnRef idx="2">
              <a:schemeClr val="accent1"/>
            </a:lnRef>
            <a:fillRef idx="0">
              <a:schemeClr val="accent1"/>
            </a:fillRef>
            <a:effectRef idx="1">
              <a:schemeClr val="accent1"/>
            </a:effectRef>
            <a:fontRef idx="minor">
              <a:schemeClr val="tx1"/>
            </a:fontRef>
          </p:style>
        </p:cxnSp>
        <p:cxnSp>
          <p:nvCxnSpPr>
            <p:cNvPr id="118" name="Conector recto 117">
              <a:extLst>
                <a:ext uri="{FF2B5EF4-FFF2-40B4-BE49-F238E27FC236}">
                  <a16:creationId xmlns:a16="http://schemas.microsoft.com/office/drawing/2014/main" id="{7B982258-AE42-CD02-430D-B34945F9E960}"/>
                </a:ext>
              </a:extLst>
            </p:cNvPr>
            <p:cNvCxnSpPr>
              <a:cxnSpLocks/>
            </p:cNvCxnSpPr>
            <p:nvPr/>
          </p:nvCxnSpPr>
          <p:spPr>
            <a:xfrm>
              <a:off x="4323175" y="6563032"/>
              <a:ext cx="720000" cy="0"/>
            </a:xfrm>
            <a:prstGeom prst="line">
              <a:avLst/>
            </a:prstGeom>
            <a:ln w="76200">
              <a:solidFill>
                <a:srgbClr val="FCB612"/>
              </a:solidFill>
            </a:ln>
          </p:spPr>
          <p:style>
            <a:lnRef idx="2">
              <a:schemeClr val="accent1"/>
            </a:lnRef>
            <a:fillRef idx="0">
              <a:schemeClr val="accent1"/>
            </a:fillRef>
            <a:effectRef idx="1">
              <a:schemeClr val="accent1"/>
            </a:effectRef>
            <a:fontRef idx="minor">
              <a:schemeClr val="tx1"/>
            </a:fontRef>
          </p:style>
        </p:cxnSp>
        <p:cxnSp>
          <p:nvCxnSpPr>
            <p:cNvPr id="119" name="Conector recto 118">
              <a:extLst>
                <a:ext uri="{FF2B5EF4-FFF2-40B4-BE49-F238E27FC236}">
                  <a16:creationId xmlns:a16="http://schemas.microsoft.com/office/drawing/2014/main" id="{E3E066E2-319A-A4E0-1688-E2501DA6D334}"/>
                </a:ext>
              </a:extLst>
            </p:cNvPr>
            <p:cNvCxnSpPr>
              <a:cxnSpLocks/>
            </p:cNvCxnSpPr>
            <p:nvPr/>
          </p:nvCxnSpPr>
          <p:spPr>
            <a:xfrm>
              <a:off x="5043175" y="6563032"/>
              <a:ext cx="720000" cy="0"/>
            </a:xfrm>
            <a:prstGeom prst="line">
              <a:avLst/>
            </a:prstGeom>
            <a:ln w="76200">
              <a:solidFill>
                <a:srgbClr val="A31941"/>
              </a:solidFill>
            </a:ln>
          </p:spPr>
          <p:style>
            <a:lnRef idx="2">
              <a:schemeClr val="accent1"/>
            </a:lnRef>
            <a:fillRef idx="0">
              <a:schemeClr val="accent1"/>
            </a:fillRef>
            <a:effectRef idx="1">
              <a:schemeClr val="accent1"/>
            </a:effectRef>
            <a:fontRef idx="minor">
              <a:schemeClr val="tx1"/>
            </a:fontRef>
          </p:style>
        </p:cxnSp>
        <p:cxnSp>
          <p:nvCxnSpPr>
            <p:cNvPr id="120" name="Conector recto 119">
              <a:extLst>
                <a:ext uri="{FF2B5EF4-FFF2-40B4-BE49-F238E27FC236}">
                  <a16:creationId xmlns:a16="http://schemas.microsoft.com/office/drawing/2014/main" id="{7FBA6323-0448-BA89-BE50-19F102FD30AF}"/>
                </a:ext>
              </a:extLst>
            </p:cNvPr>
            <p:cNvCxnSpPr>
              <a:cxnSpLocks/>
            </p:cNvCxnSpPr>
            <p:nvPr/>
          </p:nvCxnSpPr>
          <p:spPr>
            <a:xfrm>
              <a:off x="5766350" y="6563032"/>
              <a:ext cx="720000" cy="0"/>
            </a:xfrm>
            <a:prstGeom prst="line">
              <a:avLst/>
            </a:prstGeom>
            <a:ln w="76200">
              <a:solidFill>
                <a:srgbClr val="F36D25"/>
              </a:solidFill>
            </a:ln>
          </p:spPr>
          <p:style>
            <a:lnRef idx="2">
              <a:schemeClr val="accent1"/>
            </a:lnRef>
            <a:fillRef idx="0">
              <a:schemeClr val="accent1"/>
            </a:fillRef>
            <a:effectRef idx="1">
              <a:schemeClr val="accent1"/>
            </a:effectRef>
            <a:fontRef idx="minor">
              <a:schemeClr val="tx1"/>
            </a:fontRef>
          </p:style>
        </p:cxnSp>
        <p:cxnSp>
          <p:nvCxnSpPr>
            <p:cNvPr id="121" name="Conector recto 120">
              <a:extLst>
                <a:ext uri="{FF2B5EF4-FFF2-40B4-BE49-F238E27FC236}">
                  <a16:creationId xmlns:a16="http://schemas.microsoft.com/office/drawing/2014/main" id="{1FFDF55C-BAF5-D518-5971-97BE8BAC13D0}"/>
                </a:ext>
              </a:extLst>
            </p:cNvPr>
            <p:cNvCxnSpPr>
              <a:cxnSpLocks/>
            </p:cNvCxnSpPr>
            <p:nvPr/>
          </p:nvCxnSpPr>
          <p:spPr>
            <a:xfrm>
              <a:off x="6486350" y="6563032"/>
              <a:ext cx="720000" cy="0"/>
            </a:xfrm>
            <a:prstGeom prst="line">
              <a:avLst/>
            </a:prstGeom>
            <a:ln w="76200">
              <a:solidFill>
                <a:srgbClr val="E00C7F"/>
              </a:solidFill>
            </a:ln>
          </p:spPr>
          <p:style>
            <a:lnRef idx="2">
              <a:schemeClr val="accent1"/>
            </a:lnRef>
            <a:fillRef idx="0">
              <a:schemeClr val="accent1"/>
            </a:fillRef>
            <a:effectRef idx="1">
              <a:schemeClr val="accent1"/>
            </a:effectRef>
            <a:fontRef idx="minor">
              <a:schemeClr val="tx1"/>
            </a:fontRef>
          </p:style>
        </p:cxnSp>
        <p:cxnSp>
          <p:nvCxnSpPr>
            <p:cNvPr id="122" name="Conector recto 121">
              <a:extLst>
                <a:ext uri="{FF2B5EF4-FFF2-40B4-BE49-F238E27FC236}">
                  <a16:creationId xmlns:a16="http://schemas.microsoft.com/office/drawing/2014/main" id="{BF7F94B3-7556-7657-859B-A2D95636FD13}"/>
                </a:ext>
              </a:extLst>
            </p:cNvPr>
            <p:cNvCxnSpPr>
              <a:cxnSpLocks/>
            </p:cNvCxnSpPr>
            <p:nvPr/>
          </p:nvCxnSpPr>
          <p:spPr>
            <a:xfrm>
              <a:off x="7206350" y="6563032"/>
              <a:ext cx="720000" cy="0"/>
            </a:xfrm>
            <a:prstGeom prst="line">
              <a:avLst/>
            </a:prstGeom>
            <a:ln w="76200">
              <a:solidFill>
                <a:srgbClr val="F99C24"/>
              </a:solidFill>
            </a:ln>
          </p:spPr>
          <p:style>
            <a:lnRef idx="2">
              <a:schemeClr val="accent1"/>
            </a:lnRef>
            <a:fillRef idx="0">
              <a:schemeClr val="accent1"/>
            </a:fillRef>
            <a:effectRef idx="1">
              <a:schemeClr val="accent1"/>
            </a:effectRef>
            <a:fontRef idx="minor">
              <a:schemeClr val="tx1"/>
            </a:fontRef>
          </p:style>
        </p:cxnSp>
        <p:cxnSp>
          <p:nvCxnSpPr>
            <p:cNvPr id="123" name="Conector recto 122">
              <a:extLst>
                <a:ext uri="{FF2B5EF4-FFF2-40B4-BE49-F238E27FC236}">
                  <a16:creationId xmlns:a16="http://schemas.microsoft.com/office/drawing/2014/main" id="{9A0F5302-62E9-535D-0C35-6B9C8B9B0D64}"/>
                </a:ext>
              </a:extLst>
            </p:cNvPr>
            <p:cNvCxnSpPr>
              <a:cxnSpLocks/>
            </p:cNvCxnSpPr>
            <p:nvPr/>
          </p:nvCxnSpPr>
          <p:spPr>
            <a:xfrm>
              <a:off x="7926350" y="6563032"/>
              <a:ext cx="720000" cy="0"/>
            </a:xfrm>
            <a:prstGeom prst="line">
              <a:avLst/>
            </a:prstGeom>
            <a:ln w="76200">
              <a:solidFill>
                <a:srgbClr val="CF8D2A"/>
              </a:solidFill>
            </a:ln>
          </p:spPr>
          <p:style>
            <a:lnRef idx="2">
              <a:schemeClr val="accent1"/>
            </a:lnRef>
            <a:fillRef idx="0">
              <a:schemeClr val="accent1"/>
            </a:fillRef>
            <a:effectRef idx="1">
              <a:schemeClr val="accent1"/>
            </a:effectRef>
            <a:fontRef idx="minor">
              <a:schemeClr val="tx1"/>
            </a:fontRef>
          </p:style>
        </p:cxnSp>
        <p:cxnSp>
          <p:nvCxnSpPr>
            <p:cNvPr id="124" name="Conector recto 123">
              <a:extLst>
                <a:ext uri="{FF2B5EF4-FFF2-40B4-BE49-F238E27FC236}">
                  <a16:creationId xmlns:a16="http://schemas.microsoft.com/office/drawing/2014/main" id="{EC6DDF38-EC71-AC84-AD22-448F57A68BEE}"/>
                </a:ext>
              </a:extLst>
            </p:cNvPr>
            <p:cNvCxnSpPr>
              <a:cxnSpLocks/>
            </p:cNvCxnSpPr>
            <p:nvPr/>
          </p:nvCxnSpPr>
          <p:spPr>
            <a:xfrm>
              <a:off x="8646350" y="6563032"/>
              <a:ext cx="720000" cy="0"/>
            </a:xfrm>
            <a:prstGeom prst="line">
              <a:avLst/>
            </a:prstGeom>
            <a:ln w="76200">
              <a:solidFill>
                <a:srgbClr val="427338"/>
              </a:solidFill>
            </a:ln>
          </p:spPr>
          <p:style>
            <a:lnRef idx="2">
              <a:schemeClr val="accent1"/>
            </a:lnRef>
            <a:fillRef idx="0">
              <a:schemeClr val="accent1"/>
            </a:fillRef>
            <a:effectRef idx="1">
              <a:schemeClr val="accent1"/>
            </a:effectRef>
            <a:fontRef idx="minor">
              <a:schemeClr val="tx1"/>
            </a:fontRef>
          </p:style>
        </p:cxnSp>
        <p:cxnSp>
          <p:nvCxnSpPr>
            <p:cNvPr id="125" name="Conector recto 124">
              <a:extLst>
                <a:ext uri="{FF2B5EF4-FFF2-40B4-BE49-F238E27FC236}">
                  <a16:creationId xmlns:a16="http://schemas.microsoft.com/office/drawing/2014/main" id="{F949BC19-2CCC-4696-459B-D47CA0C62D03}"/>
                </a:ext>
              </a:extLst>
            </p:cNvPr>
            <p:cNvCxnSpPr>
              <a:cxnSpLocks/>
            </p:cNvCxnSpPr>
            <p:nvPr/>
          </p:nvCxnSpPr>
          <p:spPr>
            <a:xfrm>
              <a:off x="9369525" y="6563032"/>
              <a:ext cx="720000" cy="0"/>
            </a:xfrm>
            <a:prstGeom prst="line">
              <a:avLst/>
            </a:prstGeom>
            <a:ln w="76200">
              <a:solidFill>
                <a:srgbClr val="007BBA"/>
              </a:solidFill>
            </a:ln>
          </p:spPr>
          <p:style>
            <a:lnRef idx="2">
              <a:schemeClr val="accent1"/>
            </a:lnRef>
            <a:fillRef idx="0">
              <a:schemeClr val="accent1"/>
            </a:fillRef>
            <a:effectRef idx="1">
              <a:schemeClr val="accent1"/>
            </a:effectRef>
            <a:fontRef idx="minor">
              <a:schemeClr val="tx1"/>
            </a:fontRef>
          </p:style>
        </p:cxnSp>
        <p:cxnSp>
          <p:nvCxnSpPr>
            <p:cNvPr id="126" name="Conector recto 125">
              <a:extLst>
                <a:ext uri="{FF2B5EF4-FFF2-40B4-BE49-F238E27FC236}">
                  <a16:creationId xmlns:a16="http://schemas.microsoft.com/office/drawing/2014/main" id="{0751F18F-A254-94C5-24D2-736706A7F534}"/>
                </a:ext>
              </a:extLst>
            </p:cNvPr>
            <p:cNvCxnSpPr>
              <a:cxnSpLocks/>
            </p:cNvCxnSpPr>
            <p:nvPr/>
          </p:nvCxnSpPr>
          <p:spPr>
            <a:xfrm>
              <a:off x="10091906" y="6563032"/>
              <a:ext cx="720000" cy="0"/>
            </a:xfrm>
            <a:prstGeom prst="line">
              <a:avLst/>
            </a:prstGeom>
            <a:ln w="76200">
              <a:solidFill>
                <a:srgbClr val="3EB049"/>
              </a:solidFill>
            </a:ln>
          </p:spPr>
          <p:style>
            <a:lnRef idx="2">
              <a:schemeClr val="accent1"/>
            </a:lnRef>
            <a:fillRef idx="0">
              <a:schemeClr val="accent1"/>
            </a:fillRef>
            <a:effectRef idx="1">
              <a:schemeClr val="accent1"/>
            </a:effectRef>
            <a:fontRef idx="minor">
              <a:schemeClr val="tx1"/>
            </a:fontRef>
          </p:style>
        </p:cxnSp>
        <p:cxnSp>
          <p:nvCxnSpPr>
            <p:cNvPr id="127" name="Conector recto 126">
              <a:extLst>
                <a:ext uri="{FF2B5EF4-FFF2-40B4-BE49-F238E27FC236}">
                  <a16:creationId xmlns:a16="http://schemas.microsoft.com/office/drawing/2014/main" id="{20520689-38B6-CE34-3958-F715547D6B6C}"/>
                </a:ext>
              </a:extLst>
            </p:cNvPr>
            <p:cNvCxnSpPr>
              <a:cxnSpLocks/>
            </p:cNvCxnSpPr>
            <p:nvPr/>
          </p:nvCxnSpPr>
          <p:spPr>
            <a:xfrm>
              <a:off x="10814287" y="6563032"/>
              <a:ext cx="720000" cy="0"/>
            </a:xfrm>
            <a:prstGeom prst="line">
              <a:avLst/>
            </a:prstGeom>
            <a:ln w="76200">
              <a:solidFill>
                <a:srgbClr val="004E86"/>
              </a:solidFill>
            </a:ln>
          </p:spPr>
          <p:style>
            <a:lnRef idx="2">
              <a:schemeClr val="accent1"/>
            </a:lnRef>
            <a:fillRef idx="0">
              <a:schemeClr val="accent1"/>
            </a:fillRef>
            <a:effectRef idx="1">
              <a:schemeClr val="accent1"/>
            </a:effectRef>
            <a:fontRef idx="minor">
              <a:schemeClr val="tx1"/>
            </a:fontRef>
          </p:style>
        </p:cxnSp>
        <p:cxnSp>
          <p:nvCxnSpPr>
            <p:cNvPr id="128" name="Conector recto 127">
              <a:extLst>
                <a:ext uri="{FF2B5EF4-FFF2-40B4-BE49-F238E27FC236}">
                  <a16:creationId xmlns:a16="http://schemas.microsoft.com/office/drawing/2014/main" id="{ABE020B9-A32A-BA92-F6A8-FB2A76C66652}"/>
                </a:ext>
              </a:extLst>
            </p:cNvPr>
            <p:cNvCxnSpPr>
              <a:cxnSpLocks/>
            </p:cNvCxnSpPr>
            <p:nvPr/>
          </p:nvCxnSpPr>
          <p:spPr>
            <a:xfrm>
              <a:off x="11534287" y="6563032"/>
              <a:ext cx="657713" cy="0"/>
            </a:xfrm>
            <a:prstGeom prst="line">
              <a:avLst/>
            </a:prstGeom>
            <a:ln w="76200">
              <a:solidFill>
                <a:srgbClr val="153266"/>
              </a:solidFill>
            </a:ln>
          </p:spPr>
          <p:style>
            <a:lnRef idx="2">
              <a:schemeClr val="accent1"/>
            </a:lnRef>
            <a:fillRef idx="0">
              <a:schemeClr val="accent1"/>
            </a:fillRef>
            <a:effectRef idx="1">
              <a:schemeClr val="accent1"/>
            </a:effectRef>
            <a:fontRef idx="minor">
              <a:schemeClr val="tx1"/>
            </a:fontRef>
          </p:style>
        </p:cxnSp>
      </p:grpSp>
      <p:sp>
        <p:nvSpPr>
          <p:cNvPr id="131" name="Rectángulo 130">
            <a:extLst>
              <a:ext uri="{FF2B5EF4-FFF2-40B4-BE49-F238E27FC236}">
                <a16:creationId xmlns:a16="http://schemas.microsoft.com/office/drawing/2014/main" id="{679AE3C4-8E38-FB86-5B2F-0642E58EED78}"/>
              </a:ext>
            </a:extLst>
          </p:cNvPr>
          <p:cNvSpPr/>
          <p:nvPr/>
        </p:nvSpPr>
        <p:spPr>
          <a:xfrm>
            <a:off x="0" y="1084824"/>
            <a:ext cx="12192000" cy="5773176"/>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3" name="Rectángulo 2"/>
          <p:cNvSpPr/>
          <p:nvPr/>
        </p:nvSpPr>
        <p:spPr>
          <a:xfrm>
            <a:off x="4403728" y="3242165"/>
            <a:ext cx="3893849" cy="3170099"/>
          </a:xfrm>
          <a:prstGeom prst="rect">
            <a:avLst/>
          </a:prstGeom>
        </p:spPr>
        <p:txBody>
          <a:bodyPr wrap="square">
            <a:spAutoFit/>
          </a:bodyPr>
          <a:lstStyle/>
          <a:p>
            <a:r>
              <a:rPr lang="es-CL" sz="2000" dirty="0">
                <a:latin typeface="Arial" panose="020B0604020202020204" pitchFamily="34" charset="0"/>
                <a:ea typeface="Times New Roman" panose="02020603050405020304" pitchFamily="18" charset="0"/>
                <a:cs typeface="Arial" panose="020B0604020202020204" pitchFamily="34" charset="0"/>
              </a:rPr>
              <a:t>Al ser un entorno rural, el espacio se convierte en un sitio en el que se puede desarrollar el aprendizaje experiencial, al basarse en la acción, la experiencia y la exploración, realidad que encontramos en nuestro campus La Pradera, ubicado en </a:t>
            </a:r>
            <a:r>
              <a:rPr lang="es-CL" sz="2000" dirty="0" err="1">
                <a:latin typeface="Arial" panose="020B0604020202020204" pitchFamily="34" charset="0"/>
                <a:ea typeface="Times New Roman" panose="02020603050405020304" pitchFamily="18" charset="0"/>
                <a:cs typeface="Arial" panose="020B0604020202020204" pitchFamily="34" charset="0"/>
              </a:rPr>
              <a:t>Chaltura</a:t>
            </a:r>
            <a:r>
              <a:rPr lang="es-CL" sz="2000" dirty="0">
                <a:latin typeface="Arial" panose="020B0604020202020204" pitchFamily="34" charset="0"/>
                <a:ea typeface="Times New Roman" panose="02020603050405020304" pitchFamily="18" charset="0"/>
                <a:cs typeface="Arial" panose="020B0604020202020204" pitchFamily="34" charset="0"/>
              </a:rPr>
              <a:t>, Antonio Ante, Imbabura, Ecuador </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5" name="Flecha abajo 4"/>
          <p:cNvSpPr/>
          <p:nvPr/>
        </p:nvSpPr>
        <p:spPr>
          <a:xfrm>
            <a:off x="1483071" y="2964499"/>
            <a:ext cx="452595" cy="446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ángulo 27"/>
          <p:cNvSpPr/>
          <p:nvPr/>
        </p:nvSpPr>
        <p:spPr>
          <a:xfrm>
            <a:off x="534826" y="3324422"/>
            <a:ext cx="2383241" cy="415498"/>
          </a:xfrm>
          <a:prstGeom prst="rect">
            <a:avLst/>
          </a:prstGeom>
        </p:spPr>
        <p:txBody>
          <a:bodyPr wrap="square">
            <a:spAutoFit/>
          </a:bodyPr>
          <a:lstStyle/>
          <a:p>
            <a:pPr indent="128270" algn="just">
              <a:lnSpc>
                <a:spcPct val="105000"/>
              </a:lnSpc>
              <a:spcAft>
                <a:spcPts val="0"/>
              </a:spcAft>
            </a:pPr>
            <a:r>
              <a:rPr lang="es-CL" sz="2000" dirty="0">
                <a:latin typeface="Arial" panose="020B0604020202020204" pitchFamily="34" charset="0"/>
                <a:ea typeface="Times New Roman" panose="02020603050405020304" pitchFamily="18" charset="0"/>
                <a:cs typeface="Arial" panose="020B0604020202020204" pitchFamily="34" charset="0"/>
              </a:rPr>
              <a:t>Espacios clave</a:t>
            </a:r>
            <a:endParaRPr lang="en-US" sz="2000" dirty="0">
              <a:latin typeface="Arial" panose="020B0604020202020204" pitchFamily="34" charset="0"/>
              <a:cs typeface="Arial" panose="020B0604020202020204" pitchFamily="34" charset="0"/>
            </a:endParaRPr>
          </a:p>
        </p:txBody>
      </p:sp>
      <p:sp>
        <p:nvSpPr>
          <p:cNvPr id="29" name="Flecha abajo 28"/>
          <p:cNvSpPr/>
          <p:nvPr/>
        </p:nvSpPr>
        <p:spPr>
          <a:xfrm>
            <a:off x="1466375" y="3766561"/>
            <a:ext cx="452595" cy="446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ángulo 29"/>
          <p:cNvSpPr/>
          <p:nvPr/>
        </p:nvSpPr>
        <p:spPr>
          <a:xfrm>
            <a:off x="149648" y="4223367"/>
            <a:ext cx="3221665" cy="738664"/>
          </a:xfrm>
          <a:prstGeom prst="rect">
            <a:avLst/>
          </a:prstGeom>
        </p:spPr>
        <p:txBody>
          <a:bodyPr wrap="square">
            <a:spAutoFit/>
          </a:bodyPr>
          <a:lstStyle/>
          <a:p>
            <a:pPr algn="just">
              <a:lnSpc>
                <a:spcPct val="105000"/>
              </a:lnSpc>
              <a:spcAft>
                <a:spcPts val="0"/>
              </a:spcAft>
            </a:pPr>
            <a:r>
              <a:rPr lang="es-CL" sz="2000" dirty="0">
                <a:latin typeface="Arial" panose="020B0604020202020204" pitchFamily="34" charset="0"/>
                <a:ea typeface="Times New Roman" panose="02020603050405020304" pitchFamily="18" charset="0"/>
                <a:cs typeface="Arial" panose="020B0604020202020204" pitchFamily="34" charset="0"/>
              </a:rPr>
              <a:t>Reconectar a las personas con la naturaleza</a:t>
            </a:r>
            <a:endParaRPr lang="en-US" sz="2000" dirty="0">
              <a:latin typeface="Arial" panose="020B0604020202020204" pitchFamily="34" charset="0"/>
              <a:cs typeface="Arial" panose="020B0604020202020204" pitchFamily="34" charset="0"/>
            </a:endParaRPr>
          </a:p>
        </p:txBody>
      </p:sp>
      <p:sp>
        <p:nvSpPr>
          <p:cNvPr id="31" name="Rectángulo 30"/>
          <p:cNvSpPr/>
          <p:nvPr/>
        </p:nvSpPr>
        <p:spPr>
          <a:xfrm>
            <a:off x="3915757" y="1273156"/>
            <a:ext cx="7947386" cy="1708160"/>
          </a:xfrm>
          <a:prstGeom prst="rect">
            <a:avLst/>
          </a:prstGeom>
        </p:spPr>
        <p:txBody>
          <a:bodyPr wrap="square">
            <a:spAutoFit/>
          </a:bodyPr>
          <a:lstStyle/>
          <a:p>
            <a:pPr algn="just">
              <a:lnSpc>
                <a:spcPct val="105000"/>
              </a:lnSpc>
              <a:spcAft>
                <a:spcPts val="0"/>
              </a:spcAft>
            </a:pPr>
            <a:r>
              <a:rPr lang="es-CL" sz="2000" dirty="0">
                <a:latin typeface="Arial" panose="020B0604020202020204" pitchFamily="34" charset="0"/>
                <a:ea typeface="Times New Roman" panose="02020603050405020304" pitchFamily="18" charset="0"/>
                <a:cs typeface="Arial" panose="020B0604020202020204" pitchFamily="34" charset="0"/>
              </a:rPr>
              <a:t>Fomenta la interacción directa de las personas con los animales y con los cultivos (procesos agrícolas). </a:t>
            </a:r>
          </a:p>
          <a:p>
            <a:pPr algn="just">
              <a:lnSpc>
                <a:spcPct val="105000"/>
              </a:lnSpc>
              <a:spcAft>
                <a:spcPts val="0"/>
              </a:spcAft>
            </a:pPr>
            <a:r>
              <a:rPr lang="es-CL" sz="2000" dirty="0">
                <a:latin typeface="Arial" panose="020B0604020202020204" pitchFamily="34" charset="0"/>
                <a:cs typeface="Arial" panose="020B0604020202020204" pitchFamily="34" charset="0"/>
              </a:rPr>
              <a:t>Facilita la capacitación </a:t>
            </a:r>
          </a:p>
          <a:p>
            <a:pPr algn="just">
              <a:lnSpc>
                <a:spcPct val="105000"/>
              </a:lnSpc>
              <a:spcAft>
                <a:spcPts val="0"/>
              </a:spcAft>
            </a:pPr>
            <a:r>
              <a:rPr lang="es-CL" sz="2000" dirty="0">
                <a:latin typeface="Arial" panose="020B0604020202020204" pitchFamily="34" charset="0"/>
                <a:cs typeface="Arial" panose="020B0604020202020204" pitchFamily="34" charset="0"/>
              </a:rPr>
              <a:t>Formación integral orientada a la sostenibilidad y la conciencia ecológica</a:t>
            </a:r>
            <a:endParaRPr lang="en-US" sz="2000" dirty="0">
              <a:latin typeface="Arial" panose="020B0604020202020204" pitchFamily="34" charset="0"/>
              <a:cs typeface="Arial" panose="020B0604020202020204" pitchFamily="34" charset="0"/>
            </a:endParaRPr>
          </a:p>
        </p:txBody>
      </p:sp>
      <p:sp>
        <p:nvSpPr>
          <p:cNvPr id="32" name="Flecha abajo 31"/>
          <p:cNvSpPr/>
          <p:nvPr/>
        </p:nvSpPr>
        <p:spPr>
          <a:xfrm rot="16200000">
            <a:off x="3240162" y="1849354"/>
            <a:ext cx="452595" cy="446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Las 7 formas más sencillas de conectar con la naturaleza"/>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51683" y="5011032"/>
            <a:ext cx="3096633" cy="17418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ómo está avanzando el aprendizaje experiencial Unisaba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7178" y="3043047"/>
            <a:ext cx="3468107" cy="309930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5599" y="1103661"/>
            <a:ext cx="2946040" cy="1823959"/>
          </a:xfrm>
          <a:prstGeom prst="rect">
            <a:avLst/>
          </a:prstGeom>
        </p:spPr>
      </p:pic>
      <p:pic>
        <p:nvPicPr>
          <p:cNvPr id="33" name="Picture 8" descr="logo utn-1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26265" y="72576"/>
            <a:ext cx="859089" cy="859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530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C0E13-9FF7-3FC8-55DA-438385A2AFC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CF05768-DDFA-0C53-41B0-BB017EFB98CD}"/>
              </a:ext>
            </a:extLst>
          </p:cNvPr>
          <p:cNvSpPr>
            <a:spLocks noGrp="1"/>
          </p:cNvSpPr>
          <p:nvPr>
            <p:ph type="title"/>
          </p:nvPr>
        </p:nvSpPr>
        <p:spPr>
          <a:xfrm>
            <a:off x="204019" y="197559"/>
            <a:ext cx="10515600" cy="939309"/>
          </a:xfrm>
        </p:spPr>
        <p:txBody>
          <a:bodyPr>
            <a:normAutofit/>
          </a:bodyPr>
          <a:lstStyle/>
          <a:p>
            <a:r>
              <a:rPr lang="es-CL" b="1" dirty="0">
                <a:latin typeface="Century Gothic" panose="020B0502020202020204" pitchFamily="34" charset="0"/>
              </a:rPr>
              <a:t>DESARROLLO </a:t>
            </a:r>
          </a:p>
        </p:txBody>
      </p:sp>
      <p:grpSp>
        <p:nvGrpSpPr>
          <p:cNvPr id="130" name="Grupo 129">
            <a:extLst>
              <a:ext uri="{FF2B5EF4-FFF2-40B4-BE49-F238E27FC236}">
                <a16:creationId xmlns:a16="http://schemas.microsoft.com/office/drawing/2014/main" id="{50BE98C4-751E-6087-C5D9-314589E8FB42}"/>
              </a:ext>
            </a:extLst>
          </p:cNvPr>
          <p:cNvGrpSpPr/>
          <p:nvPr/>
        </p:nvGrpSpPr>
        <p:grpSpPr>
          <a:xfrm>
            <a:off x="0" y="1025832"/>
            <a:ext cx="12192000" cy="0"/>
            <a:chOff x="0" y="6563032"/>
            <a:chExt cx="12192000" cy="0"/>
          </a:xfrm>
        </p:grpSpPr>
        <p:cxnSp>
          <p:nvCxnSpPr>
            <p:cNvPr id="8" name="Conector recto 7">
              <a:extLst>
                <a:ext uri="{FF2B5EF4-FFF2-40B4-BE49-F238E27FC236}">
                  <a16:creationId xmlns:a16="http://schemas.microsoft.com/office/drawing/2014/main" id="{E7250B54-0F2C-C5A1-5649-54D321D9E2A3}"/>
                </a:ext>
              </a:extLst>
            </p:cNvPr>
            <p:cNvCxnSpPr>
              <a:cxnSpLocks/>
            </p:cNvCxnSpPr>
            <p:nvPr/>
          </p:nvCxnSpPr>
          <p:spPr>
            <a:xfrm>
              <a:off x="0" y="6563032"/>
              <a:ext cx="720000" cy="0"/>
            </a:xfrm>
            <a:prstGeom prst="line">
              <a:avLst/>
            </a:prstGeom>
            <a:ln w="76200">
              <a:solidFill>
                <a:srgbClr val="EA1425"/>
              </a:solidFill>
            </a:ln>
          </p:spPr>
          <p:style>
            <a:lnRef idx="2">
              <a:schemeClr val="accent1"/>
            </a:lnRef>
            <a:fillRef idx="0">
              <a:schemeClr val="accent1"/>
            </a:fillRef>
            <a:effectRef idx="1">
              <a:schemeClr val="accent1"/>
            </a:effectRef>
            <a:fontRef idx="minor">
              <a:schemeClr val="tx1"/>
            </a:fontRef>
          </p:style>
        </p:cxnSp>
        <p:cxnSp>
          <p:nvCxnSpPr>
            <p:cNvPr id="113" name="Conector recto 112">
              <a:extLst>
                <a:ext uri="{FF2B5EF4-FFF2-40B4-BE49-F238E27FC236}">
                  <a16:creationId xmlns:a16="http://schemas.microsoft.com/office/drawing/2014/main" id="{B98DA80A-97AA-E62B-7447-47E420A301DC}"/>
                </a:ext>
              </a:extLst>
            </p:cNvPr>
            <p:cNvCxnSpPr>
              <a:cxnSpLocks/>
            </p:cNvCxnSpPr>
            <p:nvPr/>
          </p:nvCxnSpPr>
          <p:spPr>
            <a:xfrm>
              <a:off x="720000" y="6563032"/>
              <a:ext cx="720000" cy="0"/>
            </a:xfrm>
            <a:prstGeom prst="line">
              <a:avLst/>
            </a:prstGeom>
            <a:ln w="76200">
              <a:solidFill>
                <a:srgbClr val="D29F28"/>
              </a:solidFill>
            </a:ln>
          </p:spPr>
          <p:style>
            <a:lnRef idx="2">
              <a:schemeClr val="accent1"/>
            </a:lnRef>
            <a:fillRef idx="0">
              <a:schemeClr val="accent1"/>
            </a:fillRef>
            <a:effectRef idx="1">
              <a:schemeClr val="accent1"/>
            </a:effectRef>
            <a:fontRef idx="minor">
              <a:schemeClr val="tx1"/>
            </a:fontRef>
          </p:style>
        </p:cxnSp>
        <p:cxnSp>
          <p:nvCxnSpPr>
            <p:cNvPr id="114" name="Conector recto 113">
              <a:extLst>
                <a:ext uri="{FF2B5EF4-FFF2-40B4-BE49-F238E27FC236}">
                  <a16:creationId xmlns:a16="http://schemas.microsoft.com/office/drawing/2014/main" id="{4359AA77-A1D1-A803-12D0-64CAEE94702E}"/>
                </a:ext>
              </a:extLst>
            </p:cNvPr>
            <p:cNvCxnSpPr>
              <a:cxnSpLocks/>
            </p:cNvCxnSpPr>
            <p:nvPr/>
          </p:nvCxnSpPr>
          <p:spPr>
            <a:xfrm>
              <a:off x="1440000" y="6563032"/>
              <a:ext cx="720000" cy="0"/>
            </a:xfrm>
            <a:prstGeom prst="line">
              <a:avLst/>
            </a:prstGeom>
            <a:ln w="76200">
              <a:solidFill>
                <a:srgbClr val="279B48"/>
              </a:solidFill>
            </a:ln>
          </p:spPr>
          <p:style>
            <a:lnRef idx="2">
              <a:schemeClr val="accent1"/>
            </a:lnRef>
            <a:fillRef idx="0">
              <a:schemeClr val="accent1"/>
            </a:fillRef>
            <a:effectRef idx="1">
              <a:schemeClr val="accent1"/>
            </a:effectRef>
            <a:fontRef idx="minor">
              <a:schemeClr val="tx1"/>
            </a:fontRef>
          </p:style>
        </p:cxnSp>
        <p:cxnSp>
          <p:nvCxnSpPr>
            <p:cNvPr id="115" name="Conector recto 114">
              <a:extLst>
                <a:ext uri="{FF2B5EF4-FFF2-40B4-BE49-F238E27FC236}">
                  <a16:creationId xmlns:a16="http://schemas.microsoft.com/office/drawing/2014/main" id="{E3DF0C13-38F2-C3E2-FD22-4911099FA47A}"/>
                </a:ext>
              </a:extLst>
            </p:cNvPr>
            <p:cNvCxnSpPr>
              <a:cxnSpLocks/>
            </p:cNvCxnSpPr>
            <p:nvPr/>
          </p:nvCxnSpPr>
          <p:spPr>
            <a:xfrm>
              <a:off x="2163175" y="6563032"/>
              <a:ext cx="720000" cy="0"/>
            </a:xfrm>
            <a:prstGeom prst="line">
              <a:avLst/>
            </a:prstGeom>
            <a:ln w="76200">
              <a:solidFill>
                <a:srgbClr val="C31F33"/>
              </a:solidFill>
            </a:ln>
          </p:spPr>
          <p:style>
            <a:lnRef idx="2">
              <a:schemeClr val="accent1"/>
            </a:lnRef>
            <a:fillRef idx="0">
              <a:schemeClr val="accent1"/>
            </a:fillRef>
            <a:effectRef idx="1">
              <a:schemeClr val="accent1"/>
            </a:effectRef>
            <a:fontRef idx="minor">
              <a:schemeClr val="tx1"/>
            </a:fontRef>
          </p:style>
        </p:cxnSp>
        <p:cxnSp>
          <p:nvCxnSpPr>
            <p:cNvPr id="116" name="Conector recto 115">
              <a:extLst>
                <a:ext uri="{FF2B5EF4-FFF2-40B4-BE49-F238E27FC236}">
                  <a16:creationId xmlns:a16="http://schemas.microsoft.com/office/drawing/2014/main" id="{9F98544B-809F-6DA0-5DDB-6C7FEB20413E}"/>
                </a:ext>
              </a:extLst>
            </p:cNvPr>
            <p:cNvCxnSpPr>
              <a:cxnSpLocks/>
            </p:cNvCxnSpPr>
            <p:nvPr/>
          </p:nvCxnSpPr>
          <p:spPr>
            <a:xfrm>
              <a:off x="2883175" y="6563032"/>
              <a:ext cx="720000" cy="0"/>
            </a:xfrm>
            <a:prstGeom prst="line">
              <a:avLst/>
            </a:prstGeom>
            <a:ln w="76200">
              <a:solidFill>
                <a:srgbClr val="EF402B"/>
              </a:solidFill>
            </a:ln>
          </p:spPr>
          <p:style>
            <a:lnRef idx="2">
              <a:schemeClr val="accent1"/>
            </a:lnRef>
            <a:fillRef idx="0">
              <a:schemeClr val="accent1"/>
            </a:fillRef>
            <a:effectRef idx="1">
              <a:schemeClr val="accent1"/>
            </a:effectRef>
            <a:fontRef idx="minor">
              <a:schemeClr val="tx1"/>
            </a:fontRef>
          </p:style>
        </p:cxnSp>
        <p:cxnSp>
          <p:nvCxnSpPr>
            <p:cNvPr id="117" name="Conector recto 116">
              <a:extLst>
                <a:ext uri="{FF2B5EF4-FFF2-40B4-BE49-F238E27FC236}">
                  <a16:creationId xmlns:a16="http://schemas.microsoft.com/office/drawing/2014/main" id="{76F8D7C9-749B-824E-4B8E-A536B87BC6C6}"/>
                </a:ext>
              </a:extLst>
            </p:cNvPr>
            <p:cNvCxnSpPr>
              <a:cxnSpLocks/>
            </p:cNvCxnSpPr>
            <p:nvPr/>
          </p:nvCxnSpPr>
          <p:spPr>
            <a:xfrm>
              <a:off x="3603175" y="6563032"/>
              <a:ext cx="720000" cy="0"/>
            </a:xfrm>
            <a:prstGeom prst="line">
              <a:avLst/>
            </a:prstGeom>
            <a:ln w="76200">
              <a:solidFill>
                <a:srgbClr val="00ADD8"/>
              </a:solidFill>
            </a:ln>
          </p:spPr>
          <p:style>
            <a:lnRef idx="2">
              <a:schemeClr val="accent1"/>
            </a:lnRef>
            <a:fillRef idx="0">
              <a:schemeClr val="accent1"/>
            </a:fillRef>
            <a:effectRef idx="1">
              <a:schemeClr val="accent1"/>
            </a:effectRef>
            <a:fontRef idx="minor">
              <a:schemeClr val="tx1"/>
            </a:fontRef>
          </p:style>
        </p:cxnSp>
        <p:cxnSp>
          <p:nvCxnSpPr>
            <p:cNvPr id="118" name="Conector recto 117">
              <a:extLst>
                <a:ext uri="{FF2B5EF4-FFF2-40B4-BE49-F238E27FC236}">
                  <a16:creationId xmlns:a16="http://schemas.microsoft.com/office/drawing/2014/main" id="{7B982258-AE42-CD02-430D-B34945F9E960}"/>
                </a:ext>
              </a:extLst>
            </p:cNvPr>
            <p:cNvCxnSpPr>
              <a:cxnSpLocks/>
            </p:cNvCxnSpPr>
            <p:nvPr/>
          </p:nvCxnSpPr>
          <p:spPr>
            <a:xfrm>
              <a:off x="4323175" y="6563032"/>
              <a:ext cx="720000" cy="0"/>
            </a:xfrm>
            <a:prstGeom prst="line">
              <a:avLst/>
            </a:prstGeom>
            <a:ln w="76200">
              <a:solidFill>
                <a:srgbClr val="FCB612"/>
              </a:solidFill>
            </a:ln>
          </p:spPr>
          <p:style>
            <a:lnRef idx="2">
              <a:schemeClr val="accent1"/>
            </a:lnRef>
            <a:fillRef idx="0">
              <a:schemeClr val="accent1"/>
            </a:fillRef>
            <a:effectRef idx="1">
              <a:schemeClr val="accent1"/>
            </a:effectRef>
            <a:fontRef idx="minor">
              <a:schemeClr val="tx1"/>
            </a:fontRef>
          </p:style>
        </p:cxnSp>
        <p:cxnSp>
          <p:nvCxnSpPr>
            <p:cNvPr id="119" name="Conector recto 118">
              <a:extLst>
                <a:ext uri="{FF2B5EF4-FFF2-40B4-BE49-F238E27FC236}">
                  <a16:creationId xmlns:a16="http://schemas.microsoft.com/office/drawing/2014/main" id="{E3E066E2-319A-A4E0-1688-E2501DA6D334}"/>
                </a:ext>
              </a:extLst>
            </p:cNvPr>
            <p:cNvCxnSpPr>
              <a:cxnSpLocks/>
            </p:cNvCxnSpPr>
            <p:nvPr/>
          </p:nvCxnSpPr>
          <p:spPr>
            <a:xfrm>
              <a:off x="5043175" y="6563032"/>
              <a:ext cx="720000" cy="0"/>
            </a:xfrm>
            <a:prstGeom prst="line">
              <a:avLst/>
            </a:prstGeom>
            <a:ln w="76200">
              <a:solidFill>
                <a:srgbClr val="A31941"/>
              </a:solidFill>
            </a:ln>
          </p:spPr>
          <p:style>
            <a:lnRef idx="2">
              <a:schemeClr val="accent1"/>
            </a:lnRef>
            <a:fillRef idx="0">
              <a:schemeClr val="accent1"/>
            </a:fillRef>
            <a:effectRef idx="1">
              <a:schemeClr val="accent1"/>
            </a:effectRef>
            <a:fontRef idx="minor">
              <a:schemeClr val="tx1"/>
            </a:fontRef>
          </p:style>
        </p:cxnSp>
        <p:cxnSp>
          <p:nvCxnSpPr>
            <p:cNvPr id="120" name="Conector recto 119">
              <a:extLst>
                <a:ext uri="{FF2B5EF4-FFF2-40B4-BE49-F238E27FC236}">
                  <a16:creationId xmlns:a16="http://schemas.microsoft.com/office/drawing/2014/main" id="{7FBA6323-0448-BA89-BE50-19F102FD30AF}"/>
                </a:ext>
              </a:extLst>
            </p:cNvPr>
            <p:cNvCxnSpPr>
              <a:cxnSpLocks/>
            </p:cNvCxnSpPr>
            <p:nvPr/>
          </p:nvCxnSpPr>
          <p:spPr>
            <a:xfrm>
              <a:off x="5766350" y="6563032"/>
              <a:ext cx="720000" cy="0"/>
            </a:xfrm>
            <a:prstGeom prst="line">
              <a:avLst/>
            </a:prstGeom>
            <a:ln w="76200">
              <a:solidFill>
                <a:srgbClr val="F36D25"/>
              </a:solidFill>
            </a:ln>
          </p:spPr>
          <p:style>
            <a:lnRef idx="2">
              <a:schemeClr val="accent1"/>
            </a:lnRef>
            <a:fillRef idx="0">
              <a:schemeClr val="accent1"/>
            </a:fillRef>
            <a:effectRef idx="1">
              <a:schemeClr val="accent1"/>
            </a:effectRef>
            <a:fontRef idx="minor">
              <a:schemeClr val="tx1"/>
            </a:fontRef>
          </p:style>
        </p:cxnSp>
        <p:cxnSp>
          <p:nvCxnSpPr>
            <p:cNvPr id="121" name="Conector recto 120">
              <a:extLst>
                <a:ext uri="{FF2B5EF4-FFF2-40B4-BE49-F238E27FC236}">
                  <a16:creationId xmlns:a16="http://schemas.microsoft.com/office/drawing/2014/main" id="{1FFDF55C-BAF5-D518-5971-97BE8BAC13D0}"/>
                </a:ext>
              </a:extLst>
            </p:cNvPr>
            <p:cNvCxnSpPr>
              <a:cxnSpLocks/>
            </p:cNvCxnSpPr>
            <p:nvPr/>
          </p:nvCxnSpPr>
          <p:spPr>
            <a:xfrm>
              <a:off x="6486350" y="6563032"/>
              <a:ext cx="720000" cy="0"/>
            </a:xfrm>
            <a:prstGeom prst="line">
              <a:avLst/>
            </a:prstGeom>
            <a:ln w="76200">
              <a:solidFill>
                <a:srgbClr val="E00C7F"/>
              </a:solidFill>
            </a:ln>
          </p:spPr>
          <p:style>
            <a:lnRef idx="2">
              <a:schemeClr val="accent1"/>
            </a:lnRef>
            <a:fillRef idx="0">
              <a:schemeClr val="accent1"/>
            </a:fillRef>
            <a:effectRef idx="1">
              <a:schemeClr val="accent1"/>
            </a:effectRef>
            <a:fontRef idx="minor">
              <a:schemeClr val="tx1"/>
            </a:fontRef>
          </p:style>
        </p:cxnSp>
        <p:cxnSp>
          <p:nvCxnSpPr>
            <p:cNvPr id="122" name="Conector recto 121">
              <a:extLst>
                <a:ext uri="{FF2B5EF4-FFF2-40B4-BE49-F238E27FC236}">
                  <a16:creationId xmlns:a16="http://schemas.microsoft.com/office/drawing/2014/main" id="{BF7F94B3-7556-7657-859B-A2D95636FD13}"/>
                </a:ext>
              </a:extLst>
            </p:cNvPr>
            <p:cNvCxnSpPr>
              <a:cxnSpLocks/>
            </p:cNvCxnSpPr>
            <p:nvPr/>
          </p:nvCxnSpPr>
          <p:spPr>
            <a:xfrm>
              <a:off x="7206350" y="6563032"/>
              <a:ext cx="720000" cy="0"/>
            </a:xfrm>
            <a:prstGeom prst="line">
              <a:avLst/>
            </a:prstGeom>
            <a:ln w="76200">
              <a:solidFill>
                <a:srgbClr val="F99C24"/>
              </a:solidFill>
            </a:ln>
          </p:spPr>
          <p:style>
            <a:lnRef idx="2">
              <a:schemeClr val="accent1"/>
            </a:lnRef>
            <a:fillRef idx="0">
              <a:schemeClr val="accent1"/>
            </a:fillRef>
            <a:effectRef idx="1">
              <a:schemeClr val="accent1"/>
            </a:effectRef>
            <a:fontRef idx="minor">
              <a:schemeClr val="tx1"/>
            </a:fontRef>
          </p:style>
        </p:cxnSp>
        <p:cxnSp>
          <p:nvCxnSpPr>
            <p:cNvPr id="123" name="Conector recto 122">
              <a:extLst>
                <a:ext uri="{FF2B5EF4-FFF2-40B4-BE49-F238E27FC236}">
                  <a16:creationId xmlns:a16="http://schemas.microsoft.com/office/drawing/2014/main" id="{9A0F5302-62E9-535D-0C35-6B9C8B9B0D64}"/>
                </a:ext>
              </a:extLst>
            </p:cNvPr>
            <p:cNvCxnSpPr>
              <a:cxnSpLocks/>
            </p:cNvCxnSpPr>
            <p:nvPr/>
          </p:nvCxnSpPr>
          <p:spPr>
            <a:xfrm>
              <a:off x="7926350" y="6563032"/>
              <a:ext cx="720000" cy="0"/>
            </a:xfrm>
            <a:prstGeom prst="line">
              <a:avLst/>
            </a:prstGeom>
            <a:ln w="76200">
              <a:solidFill>
                <a:srgbClr val="CF8D2A"/>
              </a:solidFill>
            </a:ln>
          </p:spPr>
          <p:style>
            <a:lnRef idx="2">
              <a:schemeClr val="accent1"/>
            </a:lnRef>
            <a:fillRef idx="0">
              <a:schemeClr val="accent1"/>
            </a:fillRef>
            <a:effectRef idx="1">
              <a:schemeClr val="accent1"/>
            </a:effectRef>
            <a:fontRef idx="minor">
              <a:schemeClr val="tx1"/>
            </a:fontRef>
          </p:style>
        </p:cxnSp>
        <p:cxnSp>
          <p:nvCxnSpPr>
            <p:cNvPr id="124" name="Conector recto 123">
              <a:extLst>
                <a:ext uri="{FF2B5EF4-FFF2-40B4-BE49-F238E27FC236}">
                  <a16:creationId xmlns:a16="http://schemas.microsoft.com/office/drawing/2014/main" id="{EC6DDF38-EC71-AC84-AD22-448F57A68BEE}"/>
                </a:ext>
              </a:extLst>
            </p:cNvPr>
            <p:cNvCxnSpPr>
              <a:cxnSpLocks/>
            </p:cNvCxnSpPr>
            <p:nvPr/>
          </p:nvCxnSpPr>
          <p:spPr>
            <a:xfrm>
              <a:off x="8646350" y="6563032"/>
              <a:ext cx="720000" cy="0"/>
            </a:xfrm>
            <a:prstGeom prst="line">
              <a:avLst/>
            </a:prstGeom>
            <a:ln w="76200">
              <a:solidFill>
                <a:srgbClr val="427338"/>
              </a:solidFill>
            </a:ln>
          </p:spPr>
          <p:style>
            <a:lnRef idx="2">
              <a:schemeClr val="accent1"/>
            </a:lnRef>
            <a:fillRef idx="0">
              <a:schemeClr val="accent1"/>
            </a:fillRef>
            <a:effectRef idx="1">
              <a:schemeClr val="accent1"/>
            </a:effectRef>
            <a:fontRef idx="minor">
              <a:schemeClr val="tx1"/>
            </a:fontRef>
          </p:style>
        </p:cxnSp>
        <p:cxnSp>
          <p:nvCxnSpPr>
            <p:cNvPr id="125" name="Conector recto 124">
              <a:extLst>
                <a:ext uri="{FF2B5EF4-FFF2-40B4-BE49-F238E27FC236}">
                  <a16:creationId xmlns:a16="http://schemas.microsoft.com/office/drawing/2014/main" id="{F949BC19-2CCC-4696-459B-D47CA0C62D03}"/>
                </a:ext>
              </a:extLst>
            </p:cNvPr>
            <p:cNvCxnSpPr>
              <a:cxnSpLocks/>
            </p:cNvCxnSpPr>
            <p:nvPr/>
          </p:nvCxnSpPr>
          <p:spPr>
            <a:xfrm>
              <a:off x="9369525" y="6563032"/>
              <a:ext cx="720000" cy="0"/>
            </a:xfrm>
            <a:prstGeom prst="line">
              <a:avLst/>
            </a:prstGeom>
            <a:ln w="76200">
              <a:solidFill>
                <a:srgbClr val="007BBA"/>
              </a:solidFill>
            </a:ln>
          </p:spPr>
          <p:style>
            <a:lnRef idx="2">
              <a:schemeClr val="accent1"/>
            </a:lnRef>
            <a:fillRef idx="0">
              <a:schemeClr val="accent1"/>
            </a:fillRef>
            <a:effectRef idx="1">
              <a:schemeClr val="accent1"/>
            </a:effectRef>
            <a:fontRef idx="minor">
              <a:schemeClr val="tx1"/>
            </a:fontRef>
          </p:style>
        </p:cxnSp>
        <p:cxnSp>
          <p:nvCxnSpPr>
            <p:cNvPr id="126" name="Conector recto 125">
              <a:extLst>
                <a:ext uri="{FF2B5EF4-FFF2-40B4-BE49-F238E27FC236}">
                  <a16:creationId xmlns:a16="http://schemas.microsoft.com/office/drawing/2014/main" id="{0751F18F-A254-94C5-24D2-736706A7F534}"/>
                </a:ext>
              </a:extLst>
            </p:cNvPr>
            <p:cNvCxnSpPr>
              <a:cxnSpLocks/>
            </p:cNvCxnSpPr>
            <p:nvPr/>
          </p:nvCxnSpPr>
          <p:spPr>
            <a:xfrm>
              <a:off x="10091906" y="6563032"/>
              <a:ext cx="720000" cy="0"/>
            </a:xfrm>
            <a:prstGeom prst="line">
              <a:avLst/>
            </a:prstGeom>
            <a:ln w="76200">
              <a:solidFill>
                <a:srgbClr val="3EB049"/>
              </a:solidFill>
            </a:ln>
          </p:spPr>
          <p:style>
            <a:lnRef idx="2">
              <a:schemeClr val="accent1"/>
            </a:lnRef>
            <a:fillRef idx="0">
              <a:schemeClr val="accent1"/>
            </a:fillRef>
            <a:effectRef idx="1">
              <a:schemeClr val="accent1"/>
            </a:effectRef>
            <a:fontRef idx="minor">
              <a:schemeClr val="tx1"/>
            </a:fontRef>
          </p:style>
        </p:cxnSp>
        <p:cxnSp>
          <p:nvCxnSpPr>
            <p:cNvPr id="127" name="Conector recto 126">
              <a:extLst>
                <a:ext uri="{FF2B5EF4-FFF2-40B4-BE49-F238E27FC236}">
                  <a16:creationId xmlns:a16="http://schemas.microsoft.com/office/drawing/2014/main" id="{20520689-38B6-CE34-3958-F715547D6B6C}"/>
                </a:ext>
              </a:extLst>
            </p:cNvPr>
            <p:cNvCxnSpPr>
              <a:cxnSpLocks/>
            </p:cNvCxnSpPr>
            <p:nvPr/>
          </p:nvCxnSpPr>
          <p:spPr>
            <a:xfrm>
              <a:off x="10814287" y="6563032"/>
              <a:ext cx="720000" cy="0"/>
            </a:xfrm>
            <a:prstGeom prst="line">
              <a:avLst/>
            </a:prstGeom>
            <a:ln w="76200">
              <a:solidFill>
                <a:srgbClr val="004E86"/>
              </a:solidFill>
            </a:ln>
          </p:spPr>
          <p:style>
            <a:lnRef idx="2">
              <a:schemeClr val="accent1"/>
            </a:lnRef>
            <a:fillRef idx="0">
              <a:schemeClr val="accent1"/>
            </a:fillRef>
            <a:effectRef idx="1">
              <a:schemeClr val="accent1"/>
            </a:effectRef>
            <a:fontRef idx="minor">
              <a:schemeClr val="tx1"/>
            </a:fontRef>
          </p:style>
        </p:cxnSp>
        <p:cxnSp>
          <p:nvCxnSpPr>
            <p:cNvPr id="128" name="Conector recto 127">
              <a:extLst>
                <a:ext uri="{FF2B5EF4-FFF2-40B4-BE49-F238E27FC236}">
                  <a16:creationId xmlns:a16="http://schemas.microsoft.com/office/drawing/2014/main" id="{ABE020B9-A32A-BA92-F6A8-FB2A76C66652}"/>
                </a:ext>
              </a:extLst>
            </p:cNvPr>
            <p:cNvCxnSpPr>
              <a:cxnSpLocks/>
            </p:cNvCxnSpPr>
            <p:nvPr/>
          </p:nvCxnSpPr>
          <p:spPr>
            <a:xfrm>
              <a:off x="11534287" y="6563032"/>
              <a:ext cx="657713" cy="0"/>
            </a:xfrm>
            <a:prstGeom prst="line">
              <a:avLst/>
            </a:prstGeom>
            <a:ln w="76200">
              <a:solidFill>
                <a:srgbClr val="153266"/>
              </a:solidFill>
            </a:ln>
          </p:spPr>
          <p:style>
            <a:lnRef idx="2">
              <a:schemeClr val="accent1"/>
            </a:lnRef>
            <a:fillRef idx="0">
              <a:schemeClr val="accent1"/>
            </a:fillRef>
            <a:effectRef idx="1">
              <a:schemeClr val="accent1"/>
            </a:effectRef>
            <a:fontRef idx="minor">
              <a:schemeClr val="tx1"/>
            </a:fontRef>
          </p:style>
        </p:cxnSp>
      </p:grpSp>
      <p:sp>
        <p:nvSpPr>
          <p:cNvPr id="131" name="Rectángulo 130">
            <a:extLst>
              <a:ext uri="{FF2B5EF4-FFF2-40B4-BE49-F238E27FC236}">
                <a16:creationId xmlns:a16="http://schemas.microsoft.com/office/drawing/2014/main" id="{679AE3C4-8E38-FB86-5B2F-0642E58EED78}"/>
              </a:ext>
            </a:extLst>
          </p:cNvPr>
          <p:cNvSpPr/>
          <p:nvPr/>
        </p:nvSpPr>
        <p:spPr>
          <a:xfrm>
            <a:off x="0" y="1084824"/>
            <a:ext cx="12192000" cy="5773176"/>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33" name="Imagen 32"/>
          <p:cNvPicPr/>
          <p:nvPr/>
        </p:nvPicPr>
        <p:blipFill>
          <a:blip r:embed="rId3">
            <a:clrChange>
              <a:clrFrom>
                <a:srgbClr val="FFFFFF"/>
              </a:clrFrom>
              <a:clrTo>
                <a:srgbClr val="FFFFFF">
                  <a:alpha val="0"/>
                </a:srgbClr>
              </a:clrTo>
            </a:clrChange>
          </a:blip>
          <a:stretch>
            <a:fillRect/>
          </a:stretch>
        </p:blipFill>
        <p:spPr>
          <a:xfrm>
            <a:off x="289328" y="1195859"/>
            <a:ext cx="5150789" cy="5343836"/>
          </a:xfrm>
          <a:prstGeom prst="rect">
            <a:avLst/>
          </a:prstGeom>
        </p:spPr>
      </p:pic>
      <p:sp>
        <p:nvSpPr>
          <p:cNvPr id="6" name="Rectángulo 5"/>
          <p:cNvSpPr/>
          <p:nvPr/>
        </p:nvSpPr>
        <p:spPr>
          <a:xfrm>
            <a:off x="5598350" y="1700298"/>
            <a:ext cx="6096000" cy="4594271"/>
          </a:xfrm>
          <a:prstGeom prst="rect">
            <a:avLst/>
          </a:prstGeom>
        </p:spPr>
        <p:txBody>
          <a:bodyPr>
            <a:spAutoFit/>
          </a:bodyPr>
          <a:lstStyle/>
          <a:p>
            <a:pPr algn="just">
              <a:lnSpc>
                <a:spcPct val="105000"/>
              </a:lnSpc>
              <a:spcAft>
                <a:spcPts val="0"/>
              </a:spcAft>
            </a:pPr>
            <a:r>
              <a:rPr lang="es-CL" sz="2000" dirty="0">
                <a:latin typeface="Arial" panose="020B0604020202020204" pitchFamily="34" charset="0"/>
                <a:ea typeface="Times New Roman" panose="02020603050405020304" pitchFamily="18" charset="0"/>
                <a:cs typeface="Arial" panose="020B0604020202020204" pitchFamily="34" charset="0"/>
              </a:rPr>
              <a:t>El proyecto de Vinculación Granja Educativa de la Universidad Técnica del Norte, lleva en funcionamiento dos años, a lo largo de los cuales se han desarrollado algunas actividades que han permitido a nuestros estudiantes de pregrado de la carrera de Agropecuaria, poner en práctica los conocimientos adquiridos en las aulas, además de poder desarrollar habilidades de comunicación con diferentes grupos etarios. Dentro de Granja Educativa se trabaja con los estudiantes en diferentes </a:t>
            </a:r>
            <a:r>
              <a:rPr lang="es-CL" sz="2000" dirty="0" err="1">
                <a:latin typeface="Arial" panose="020B0604020202020204" pitchFamily="34" charset="0"/>
                <a:ea typeface="Times New Roman" panose="02020603050405020304" pitchFamily="18" charset="0"/>
                <a:cs typeface="Arial" panose="020B0604020202020204" pitchFamily="34" charset="0"/>
              </a:rPr>
              <a:t>subproyectos</a:t>
            </a:r>
            <a:r>
              <a:rPr lang="es-CL" sz="2000" dirty="0">
                <a:latin typeface="Arial" panose="020B0604020202020204" pitchFamily="34" charset="0"/>
                <a:ea typeface="Times New Roman" panose="02020603050405020304" pitchFamily="18" charset="0"/>
                <a:cs typeface="Arial" panose="020B0604020202020204" pitchFamily="34" charset="0"/>
              </a:rPr>
              <a:t>, a través de los cuales se pretende lograr que los beneficiarios obtengan o afiancen conocimientos en relación con sus necesidades o las del entorno.</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24" name="Picture 8" descr="logo utn-1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4742" y="32856"/>
            <a:ext cx="859089" cy="859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771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C0E13-9FF7-3FC8-55DA-438385A2AFC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CF05768-DDFA-0C53-41B0-BB017EFB98CD}"/>
              </a:ext>
            </a:extLst>
          </p:cNvPr>
          <p:cNvSpPr>
            <a:spLocks noGrp="1"/>
          </p:cNvSpPr>
          <p:nvPr>
            <p:ph type="title"/>
          </p:nvPr>
        </p:nvSpPr>
        <p:spPr>
          <a:xfrm>
            <a:off x="204019" y="197559"/>
            <a:ext cx="10515600" cy="939309"/>
          </a:xfrm>
        </p:spPr>
        <p:txBody>
          <a:bodyPr>
            <a:normAutofit/>
          </a:bodyPr>
          <a:lstStyle/>
          <a:p>
            <a:r>
              <a:rPr lang="es-CL" b="1" dirty="0">
                <a:latin typeface="Century Gothic" panose="020B0502020202020204" pitchFamily="34" charset="0"/>
              </a:rPr>
              <a:t>DESARROLLO </a:t>
            </a:r>
          </a:p>
        </p:txBody>
      </p:sp>
      <p:grpSp>
        <p:nvGrpSpPr>
          <p:cNvPr id="130" name="Grupo 129">
            <a:extLst>
              <a:ext uri="{FF2B5EF4-FFF2-40B4-BE49-F238E27FC236}">
                <a16:creationId xmlns:a16="http://schemas.microsoft.com/office/drawing/2014/main" id="{50BE98C4-751E-6087-C5D9-314589E8FB42}"/>
              </a:ext>
            </a:extLst>
          </p:cNvPr>
          <p:cNvGrpSpPr/>
          <p:nvPr/>
        </p:nvGrpSpPr>
        <p:grpSpPr>
          <a:xfrm>
            <a:off x="0" y="1025832"/>
            <a:ext cx="12192000" cy="0"/>
            <a:chOff x="0" y="6563032"/>
            <a:chExt cx="12192000" cy="0"/>
          </a:xfrm>
        </p:grpSpPr>
        <p:cxnSp>
          <p:nvCxnSpPr>
            <p:cNvPr id="8" name="Conector recto 7">
              <a:extLst>
                <a:ext uri="{FF2B5EF4-FFF2-40B4-BE49-F238E27FC236}">
                  <a16:creationId xmlns:a16="http://schemas.microsoft.com/office/drawing/2014/main" id="{E7250B54-0F2C-C5A1-5649-54D321D9E2A3}"/>
                </a:ext>
              </a:extLst>
            </p:cNvPr>
            <p:cNvCxnSpPr>
              <a:cxnSpLocks/>
            </p:cNvCxnSpPr>
            <p:nvPr/>
          </p:nvCxnSpPr>
          <p:spPr>
            <a:xfrm>
              <a:off x="0" y="6563032"/>
              <a:ext cx="720000" cy="0"/>
            </a:xfrm>
            <a:prstGeom prst="line">
              <a:avLst/>
            </a:prstGeom>
            <a:ln w="76200">
              <a:solidFill>
                <a:srgbClr val="EA1425"/>
              </a:solidFill>
            </a:ln>
          </p:spPr>
          <p:style>
            <a:lnRef idx="2">
              <a:schemeClr val="accent1"/>
            </a:lnRef>
            <a:fillRef idx="0">
              <a:schemeClr val="accent1"/>
            </a:fillRef>
            <a:effectRef idx="1">
              <a:schemeClr val="accent1"/>
            </a:effectRef>
            <a:fontRef idx="minor">
              <a:schemeClr val="tx1"/>
            </a:fontRef>
          </p:style>
        </p:cxnSp>
        <p:cxnSp>
          <p:nvCxnSpPr>
            <p:cNvPr id="113" name="Conector recto 112">
              <a:extLst>
                <a:ext uri="{FF2B5EF4-FFF2-40B4-BE49-F238E27FC236}">
                  <a16:creationId xmlns:a16="http://schemas.microsoft.com/office/drawing/2014/main" id="{B98DA80A-97AA-E62B-7447-47E420A301DC}"/>
                </a:ext>
              </a:extLst>
            </p:cNvPr>
            <p:cNvCxnSpPr>
              <a:cxnSpLocks/>
            </p:cNvCxnSpPr>
            <p:nvPr/>
          </p:nvCxnSpPr>
          <p:spPr>
            <a:xfrm>
              <a:off x="720000" y="6563032"/>
              <a:ext cx="720000" cy="0"/>
            </a:xfrm>
            <a:prstGeom prst="line">
              <a:avLst/>
            </a:prstGeom>
            <a:ln w="76200">
              <a:solidFill>
                <a:srgbClr val="D29F28"/>
              </a:solidFill>
            </a:ln>
          </p:spPr>
          <p:style>
            <a:lnRef idx="2">
              <a:schemeClr val="accent1"/>
            </a:lnRef>
            <a:fillRef idx="0">
              <a:schemeClr val="accent1"/>
            </a:fillRef>
            <a:effectRef idx="1">
              <a:schemeClr val="accent1"/>
            </a:effectRef>
            <a:fontRef idx="minor">
              <a:schemeClr val="tx1"/>
            </a:fontRef>
          </p:style>
        </p:cxnSp>
        <p:cxnSp>
          <p:nvCxnSpPr>
            <p:cNvPr id="114" name="Conector recto 113">
              <a:extLst>
                <a:ext uri="{FF2B5EF4-FFF2-40B4-BE49-F238E27FC236}">
                  <a16:creationId xmlns:a16="http://schemas.microsoft.com/office/drawing/2014/main" id="{4359AA77-A1D1-A803-12D0-64CAEE94702E}"/>
                </a:ext>
              </a:extLst>
            </p:cNvPr>
            <p:cNvCxnSpPr>
              <a:cxnSpLocks/>
            </p:cNvCxnSpPr>
            <p:nvPr/>
          </p:nvCxnSpPr>
          <p:spPr>
            <a:xfrm>
              <a:off x="1440000" y="6563032"/>
              <a:ext cx="720000" cy="0"/>
            </a:xfrm>
            <a:prstGeom prst="line">
              <a:avLst/>
            </a:prstGeom>
            <a:ln w="76200">
              <a:solidFill>
                <a:srgbClr val="279B48"/>
              </a:solidFill>
            </a:ln>
          </p:spPr>
          <p:style>
            <a:lnRef idx="2">
              <a:schemeClr val="accent1"/>
            </a:lnRef>
            <a:fillRef idx="0">
              <a:schemeClr val="accent1"/>
            </a:fillRef>
            <a:effectRef idx="1">
              <a:schemeClr val="accent1"/>
            </a:effectRef>
            <a:fontRef idx="minor">
              <a:schemeClr val="tx1"/>
            </a:fontRef>
          </p:style>
        </p:cxnSp>
        <p:cxnSp>
          <p:nvCxnSpPr>
            <p:cNvPr id="115" name="Conector recto 114">
              <a:extLst>
                <a:ext uri="{FF2B5EF4-FFF2-40B4-BE49-F238E27FC236}">
                  <a16:creationId xmlns:a16="http://schemas.microsoft.com/office/drawing/2014/main" id="{E3DF0C13-38F2-C3E2-FD22-4911099FA47A}"/>
                </a:ext>
              </a:extLst>
            </p:cNvPr>
            <p:cNvCxnSpPr>
              <a:cxnSpLocks/>
            </p:cNvCxnSpPr>
            <p:nvPr/>
          </p:nvCxnSpPr>
          <p:spPr>
            <a:xfrm>
              <a:off x="2163175" y="6563032"/>
              <a:ext cx="720000" cy="0"/>
            </a:xfrm>
            <a:prstGeom prst="line">
              <a:avLst/>
            </a:prstGeom>
            <a:ln w="76200">
              <a:solidFill>
                <a:srgbClr val="C31F33"/>
              </a:solidFill>
            </a:ln>
          </p:spPr>
          <p:style>
            <a:lnRef idx="2">
              <a:schemeClr val="accent1"/>
            </a:lnRef>
            <a:fillRef idx="0">
              <a:schemeClr val="accent1"/>
            </a:fillRef>
            <a:effectRef idx="1">
              <a:schemeClr val="accent1"/>
            </a:effectRef>
            <a:fontRef idx="minor">
              <a:schemeClr val="tx1"/>
            </a:fontRef>
          </p:style>
        </p:cxnSp>
        <p:cxnSp>
          <p:nvCxnSpPr>
            <p:cNvPr id="116" name="Conector recto 115">
              <a:extLst>
                <a:ext uri="{FF2B5EF4-FFF2-40B4-BE49-F238E27FC236}">
                  <a16:creationId xmlns:a16="http://schemas.microsoft.com/office/drawing/2014/main" id="{9F98544B-809F-6DA0-5DDB-6C7FEB20413E}"/>
                </a:ext>
              </a:extLst>
            </p:cNvPr>
            <p:cNvCxnSpPr>
              <a:cxnSpLocks/>
            </p:cNvCxnSpPr>
            <p:nvPr/>
          </p:nvCxnSpPr>
          <p:spPr>
            <a:xfrm>
              <a:off x="2883175" y="6563032"/>
              <a:ext cx="720000" cy="0"/>
            </a:xfrm>
            <a:prstGeom prst="line">
              <a:avLst/>
            </a:prstGeom>
            <a:ln w="76200">
              <a:solidFill>
                <a:srgbClr val="EF402B"/>
              </a:solidFill>
            </a:ln>
          </p:spPr>
          <p:style>
            <a:lnRef idx="2">
              <a:schemeClr val="accent1"/>
            </a:lnRef>
            <a:fillRef idx="0">
              <a:schemeClr val="accent1"/>
            </a:fillRef>
            <a:effectRef idx="1">
              <a:schemeClr val="accent1"/>
            </a:effectRef>
            <a:fontRef idx="minor">
              <a:schemeClr val="tx1"/>
            </a:fontRef>
          </p:style>
        </p:cxnSp>
        <p:cxnSp>
          <p:nvCxnSpPr>
            <p:cNvPr id="117" name="Conector recto 116">
              <a:extLst>
                <a:ext uri="{FF2B5EF4-FFF2-40B4-BE49-F238E27FC236}">
                  <a16:creationId xmlns:a16="http://schemas.microsoft.com/office/drawing/2014/main" id="{76F8D7C9-749B-824E-4B8E-A536B87BC6C6}"/>
                </a:ext>
              </a:extLst>
            </p:cNvPr>
            <p:cNvCxnSpPr>
              <a:cxnSpLocks/>
            </p:cNvCxnSpPr>
            <p:nvPr/>
          </p:nvCxnSpPr>
          <p:spPr>
            <a:xfrm>
              <a:off x="3603175" y="6563032"/>
              <a:ext cx="720000" cy="0"/>
            </a:xfrm>
            <a:prstGeom prst="line">
              <a:avLst/>
            </a:prstGeom>
            <a:ln w="76200">
              <a:solidFill>
                <a:srgbClr val="00ADD8"/>
              </a:solidFill>
            </a:ln>
          </p:spPr>
          <p:style>
            <a:lnRef idx="2">
              <a:schemeClr val="accent1"/>
            </a:lnRef>
            <a:fillRef idx="0">
              <a:schemeClr val="accent1"/>
            </a:fillRef>
            <a:effectRef idx="1">
              <a:schemeClr val="accent1"/>
            </a:effectRef>
            <a:fontRef idx="minor">
              <a:schemeClr val="tx1"/>
            </a:fontRef>
          </p:style>
        </p:cxnSp>
        <p:cxnSp>
          <p:nvCxnSpPr>
            <p:cNvPr id="118" name="Conector recto 117">
              <a:extLst>
                <a:ext uri="{FF2B5EF4-FFF2-40B4-BE49-F238E27FC236}">
                  <a16:creationId xmlns:a16="http://schemas.microsoft.com/office/drawing/2014/main" id="{7B982258-AE42-CD02-430D-B34945F9E960}"/>
                </a:ext>
              </a:extLst>
            </p:cNvPr>
            <p:cNvCxnSpPr>
              <a:cxnSpLocks/>
            </p:cNvCxnSpPr>
            <p:nvPr/>
          </p:nvCxnSpPr>
          <p:spPr>
            <a:xfrm>
              <a:off x="4323175" y="6563032"/>
              <a:ext cx="720000" cy="0"/>
            </a:xfrm>
            <a:prstGeom prst="line">
              <a:avLst/>
            </a:prstGeom>
            <a:ln w="76200">
              <a:solidFill>
                <a:srgbClr val="FCB612"/>
              </a:solidFill>
            </a:ln>
          </p:spPr>
          <p:style>
            <a:lnRef idx="2">
              <a:schemeClr val="accent1"/>
            </a:lnRef>
            <a:fillRef idx="0">
              <a:schemeClr val="accent1"/>
            </a:fillRef>
            <a:effectRef idx="1">
              <a:schemeClr val="accent1"/>
            </a:effectRef>
            <a:fontRef idx="minor">
              <a:schemeClr val="tx1"/>
            </a:fontRef>
          </p:style>
        </p:cxnSp>
        <p:cxnSp>
          <p:nvCxnSpPr>
            <p:cNvPr id="119" name="Conector recto 118">
              <a:extLst>
                <a:ext uri="{FF2B5EF4-FFF2-40B4-BE49-F238E27FC236}">
                  <a16:creationId xmlns:a16="http://schemas.microsoft.com/office/drawing/2014/main" id="{E3E066E2-319A-A4E0-1688-E2501DA6D334}"/>
                </a:ext>
              </a:extLst>
            </p:cNvPr>
            <p:cNvCxnSpPr>
              <a:cxnSpLocks/>
            </p:cNvCxnSpPr>
            <p:nvPr/>
          </p:nvCxnSpPr>
          <p:spPr>
            <a:xfrm>
              <a:off x="5043175" y="6563032"/>
              <a:ext cx="720000" cy="0"/>
            </a:xfrm>
            <a:prstGeom prst="line">
              <a:avLst/>
            </a:prstGeom>
            <a:ln w="76200">
              <a:solidFill>
                <a:srgbClr val="A31941"/>
              </a:solidFill>
            </a:ln>
          </p:spPr>
          <p:style>
            <a:lnRef idx="2">
              <a:schemeClr val="accent1"/>
            </a:lnRef>
            <a:fillRef idx="0">
              <a:schemeClr val="accent1"/>
            </a:fillRef>
            <a:effectRef idx="1">
              <a:schemeClr val="accent1"/>
            </a:effectRef>
            <a:fontRef idx="minor">
              <a:schemeClr val="tx1"/>
            </a:fontRef>
          </p:style>
        </p:cxnSp>
        <p:cxnSp>
          <p:nvCxnSpPr>
            <p:cNvPr id="120" name="Conector recto 119">
              <a:extLst>
                <a:ext uri="{FF2B5EF4-FFF2-40B4-BE49-F238E27FC236}">
                  <a16:creationId xmlns:a16="http://schemas.microsoft.com/office/drawing/2014/main" id="{7FBA6323-0448-BA89-BE50-19F102FD30AF}"/>
                </a:ext>
              </a:extLst>
            </p:cNvPr>
            <p:cNvCxnSpPr>
              <a:cxnSpLocks/>
            </p:cNvCxnSpPr>
            <p:nvPr/>
          </p:nvCxnSpPr>
          <p:spPr>
            <a:xfrm>
              <a:off x="5766350" y="6563032"/>
              <a:ext cx="720000" cy="0"/>
            </a:xfrm>
            <a:prstGeom prst="line">
              <a:avLst/>
            </a:prstGeom>
            <a:ln w="76200">
              <a:solidFill>
                <a:srgbClr val="F36D25"/>
              </a:solidFill>
            </a:ln>
          </p:spPr>
          <p:style>
            <a:lnRef idx="2">
              <a:schemeClr val="accent1"/>
            </a:lnRef>
            <a:fillRef idx="0">
              <a:schemeClr val="accent1"/>
            </a:fillRef>
            <a:effectRef idx="1">
              <a:schemeClr val="accent1"/>
            </a:effectRef>
            <a:fontRef idx="minor">
              <a:schemeClr val="tx1"/>
            </a:fontRef>
          </p:style>
        </p:cxnSp>
        <p:cxnSp>
          <p:nvCxnSpPr>
            <p:cNvPr id="121" name="Conector recto 120">
              <a:extLst>
                <a:ext uri="{FF2B5EF4-FFF2-40B4-BE49-F238E27FC236}">
                  <a16:creationId xmlns:a16="http://schemas.microsoft.com/office/drawing/2014/main" id="{1FFDF55C-BAF5-D518-5971-97BE8BAC13D0}"/>
                </a:ext>
              </a:extLst>
            </p:cNvPr>
            <p:cNvCxnSpPr>
              <a:cxnSpLocks/>
            </p:cNvCxnSpPr>
            <p:nvPr/>
          </p:nvCxnSpPr>
          <p:spPr>
            <a:xfrm>
              <a:off x="6486350" y="6563032"/>
              <a:ext cx="720000" cy="0"/>
            </a:xfrm>
            <a:prstGeom prst="line">
              <a:avLst/>
            </a:prstGeom>
            <a:ln w="76200">
              <a:solidFill>
                <a:srgbClr val="E00C7F"/>
              </a:solidFill>
            </a:ln>
          </p:spPr>
          <p:style>
            <a:lnRef idx="2">
              <a:schemeClr val="accent1"/>
            </a:lnRef>
            <a:fillRef idx="0">
              <a:schemeClr val="accent1"/>
            </a:fillRef>
            <a:effectRef idx="1">
              <a:schemeClr val="accent1"/>
            </a:effectRef>
            <a:fontRef idx="minor">
              <a:schemeClr val="tx1"/>
            </a:fontRef>
          </p:style>
        </p:cxnSp>
        <p:cxnSp>
          <p:nvCxnSpPr>
            <p:cNvPr id="122" name="Conector recto 121">
              <a:extLst>
                <a:ext uri="{FF2B5EF4-FFF2-40B4-BE49-F238E27FC236}">
                  <a16:creationId xmlns:a16="http://schemas.microsoft.com/office/drawing/2014/main" id="{BF7F94B3-7556-7657-859B-A2D95636FD13}"/>
                </a:ext>
              </a:extLst>
            </p:cNvPr>
            <p:cNvCxnSpPr>
              <a:cxnSpLocks/>
            </p:cNvCxnSpPr>
            <p:nvPr/>
          </p:nvCxnSpPr>
          <p:spPr>
            <a:xfrm>
              <a:off x="7206350" y="6563032"/>
              <a:ext cx="720000" cy="0"/>
            </a:xfrm>
            <a:prstGeom prst="line">
              <a:avLst/>
            </a:prstGeom>
            <a:ln w="76200">
              <a:solidFill>
                <a:srgbClr val="F99C24"/>
              </a:solidFill>
            </a:ln>
          </p:spPr>
          <p:style>
            <a:lnRef idx="2">
              <a:schemeClr val="accent1"/>
            </a:lnRef>
            <a:fillRef idx="0">
              <a:schemeClr val="accent1"/>
            </a:fillRef>
            <a:effectRef idx="1">
              <a:schemeClr val="accent1"/>
            </a:effectRef>
            <a:fontRef idx="minor">
              <a:schemeClr val="tx1"/>
            </a:fontRef>
          </p:style>
        </p:cxnSp>
        <p:cxnSp>
          <p:nvCxnSpPr>
            <p:cNvPr id="123" name="Conector recto 122">
              <a:extLst>
                <a:ext uri="{FF2B5EF4-FFF2-40B4-BE49-F238E27FC236}">
                  <a16:creationId xmlns:a16="http://schemas.microsoft.com/office/drawing/2014/main" id="{9A0F5302-62E9-535D-0C35-6B9C8B9B0D64}"/>
                </a:ext>
              </a:extLst>
            </p:cNvPr>
            <p:cNvCxnSpPr>
              <a:cxnSpLocks/>
            </p:cNvCxnSpPr>
            <p:nvPr/>
          </p:nvCxnSpPr>
          <p:spPr>
            <a:xfrm>
              <a:off x="7926350" y="6563032"/>
              <a:ext cx="720000" cy="0"/>
            </a:xfrm>
            <a:prstGeom prst="line">
              <a:avLst/>
            </a:prstGeom>
            <a:ln w="76200">
              <a:solidFill>
                <a:srgbClr val="CF8D2A"/>
              </a:solidFill>
            </a:ln>
          </p:spPr>
          <p:style>
            <a:lnRef idx="2">
              <a:schemeClr val="accent1"/>
            </a:lnRef>
            <a:fillRef idx="0">
              <a:schemeClr val="accent1"/>
            </a:fillRef>
            <a:effectRef idx="1">
              <a:schemeClr val="accent1"/>
            </a:effectRef>
            <a:fontRef idx="minor">
              <a:schemeClr val="tx1"/>
            </a:fontRef>
          </p:style>
        </p:cxnSp>
        <p:cxnSp>
          <p:nvCxnSpPr>
            <p:cNvPr id="124" name="Conector recto 123">
              <a:extLst>
                <a:ext uri="{FF2B5EF4-FFF2-40B4-BE49-F238E27FC236}">
                  <a16:creationId xmlns:a16="http://schemas.microsoft.com/office/drawing/2014/main" id="{EC6DDF38-EC71-AC84-AD22-448F57A68BEE}"/>
                </a:ext>
              </a:extLst>
            </p:cNvPr>
            <p:cNvCxnSpPr>
              <a:cxnSpLocks/>
            </p:cNvCxnSpPr>
            <p:nvPr/>
          </p:nvCxnSpPr>
          <p:spPr>
            <a:xfrm>
              <a:off x="8646350" y="6563032"/>
              <a:ext cx="720000" cy="0"/>
            </a:xfrm>
            <a:prstGeom prst="line">
              <a:avLst/>
            </a:prstGeom>
            <a:ln w="76200">
              <a:solidFill>
                <a:srgbClr val="427338"/>
              </a:solidFill>
            </a:ln>
          </p:spPr>
          <p:style>
            <a:lnRef idx="2">
              <a:schemeClr val="accent1"/>
            </a:lnRef>
            <a:fillRef idx="0">
              <a:schemeClr val="accent1"/>
            </a:fillRef>
            <a:effectRef idx="1">
              <a:schemeClr val="accent1"/>
            </a:effectRef>
            <a:fontRef idx="minor">
              <a:schemeClr val="tx1"/>
            </a:fontRef>
          </p:style>
        </p:cxnSp>
        <p:cxnSp>
          <p:nvCxnSpPr>
            <p:cNvPr id="125" name="Conector recto 124">
              <a:extLst>
                <a:ext uri="{FF2B5EF4-FFF2-40B4-BE49-F238E27FC236}">
                  <a16:creationId xmlns:a16="http://schemas.microsoft.com/office/drawing/2014/main" id="{F949BC19-2CCC-4696-459B-D47CA0C62D03}"/>
                </a:ext>
              </a:extLst>
            </p:cNvPr>
            <p:cNvCxnSpPr>
              <a:cxnSpLocks/>
            </p:cNvCxnSpPr>
            <p:nvPr/>
          </p:nvCxnSpPr>
          <p:spPr>
            <a:xfrm>
              <a:off x="9369525" y="6563032"/>
              <a:ext cx="720000" cy="0"/>
            </a:xfrm>
            <a:prstGeom prst="line">
              <a:avLst/>
            </a:prstGeom>
            <a:ln w="76200">
              <a:solidFill>
                <a:srgbClr val="007BBA"/>
              </a:solidFill>
            </a:ln>
          </p:spPr>
          <p:style>
            <a:lnRef idx="2">
              <a:schemeClr val="accent1"/>
            </a:lnRef>
            <a:fillRef idx="0">
              <a:schemeClr val="accent1"/>
            </a:fillRef>
            <a:effectRef idx="1">
              <a:schemeClr val="accent1"/>
            </a:effectRef>
            <a:fontRef idx="minor">
              <a:schemeClr val="tx1"/>
            </a:fontRef>
          </p:style>
        </p:cxnSp>
        <p:cxnSp>
          <p:nvCxnSpPr>
            <p:cNvPr id="126" name="Conector recto 125">
              <a:extLst>
                <a:ext uri="{FF2B5EF4-FFF2-40B4-BE49-F238E27FC236}">
                  <a16:creationId xmlns:a16="http://schemas.microsoft.com/office/drawing/2014/main" id="{0751F18F-A254-94C5-24D2-736706A7F534}"/>
                </a:ext>
              </a:extLst>
            </p:cNvPr>
            <p:cNvCxnSpPr>
              <a:cxnSpLocks/>
            </p:cNvCxnSpPr>
            <p:nvPr/>
          </p:nvCxnSpPr>
          <p:spPr>
            <a:xfrm>
              <a:off x="10091906" y="6563032"/>
              <a:ext cx="720000" cy="0"/>
            </a:xfrm>
            <a:prstGeom prst="line">
              <a:avLst/>
            </a:prstGeom>
            <a:ln w="76200">
              <a:solidFill>
                <a:srgbClr val="3EB049"/>
              </a:solidFill>
            </a:ln>
          </p:spPr>
          <p:style>
            <a:lnRef idx="2">
              <a:schemeClr val="accent1"/>
            </a:lnRef>
            <a:fillRef idx="0">
              <a:schemeClr val="accent1"/>
            </a:fillRef>
            <a:effectRef idx="1">
              <a:schemeClr val="accent1"/>
            </a:effectRef>
            <a:fontRef idx="minor">
              <a:schemeClr val="tx1"/>
            </a:fontRef>
          </p:style>
        </p:cxnSp>
        <p:cxnSp>
          <p:nvCxnSpPr>
            <p:cNvPr id="127" name="Conector recto 126">
              <a:extLst>
                <a:ext uri="{FF2B5EF4-FFF2-40B4-BE49-F238E27FC236}">
                  <a16:creationId xmlns:a16="http://schemas.microsoft.com/office/drawing/2014/main" id="{20520689-38B6-CE34-3958-F715547D6B6C}"/>
                </a:ext>
              </a:extLst>
            </p:cNvPr>
            <p:cNvCxnSpPr>
              <a:cxnSpLocks/>
            </p:cNvCxnSpPr>
            <p:nvPr/>
          </p:nvCxnSpPr>
          <p:spPr>
            <a:xfrm>
              <a:off x="10814287" y="6563032"/>
              <a:ext cx="720000" cy="0"/>
            </a:xfrm>
            <a:prstGeom prst="line">
              <a:avLst/>
            </a:prstGeom>
            <a:ln w="76200">
              <a:solidFill>
                <a:srgbClr val="004E86"/>
              </a:solidFill>
            </a:ln>
          </p:spPr>
          <p:style>
            <a:lnRef idx="2">
              <a:schemeClr val="accent1"/>
            </a:lnRef>
            <a:fillRef idx="0">
              <a:schemeClr val="accent1"/>
            </a:fillRef>
            <a:effectRef idx="1">
              <a:schemeClr val="accent1"/>
            </a:effectRef>
            <a:fontRef idx="minor">
              <a:schemeClr val="tx1"/>
            </a:fontRef>
          </p:style>
        </p:cxnSp>
        <p:cxnSp>
          <p:nvCxnSpPr>
            <p:cNvPr id="128" name="Conector recto 127">
              <a:extLst>
                <a:ext uri="{FF2B5EF4-FFF2-40B4-BE49-F238E27FC236}">
                  <a16:creationId xmlns:a16="http://schemas.microsoft.com/office/drawing/2014/main" id="{ABE020B9-A32A-BA92-F6A8-FB2A76C66652}"/>
                </a:ext>
              </a:extLst>
            </p:cNvPr>
            <p:cNvCxnSpPr>
              <a:cxnSpLocks/>
            </p:cNvCxnSpPr>
            <p:nvPr/>
          </p:nvCxnSpPr>
          <p:spPr>
            <a:xfrm>
              <a:off x="11534287" y="6563032"/>
              <a:ext cx="657713" cy="0"/>
            </a:xfrm>
            <a:prstGeom prst="line">
              <a:avLst/>
            </a:prstGeom>
            <a:ln w="76200">
              <a:solidFill>
                <a:srgbClr val="153266"/>
              </a:solidFill>
            </a:ln>
          </p:spPr>
          <p:style>
            <a:lnRef idx="2">
              <a:schemeClr val="accent1"/>
            </a:lnRef>
            <a:fillRef idx="0">
              <a:schemeClr val="accent1"/>
            </a:fillRef>
            <a:effectRef idx="1">
              <a:schemeClr val="accent1"/>
            </a:effectRef>
            <a:fontRef idx="minor">
              <a:schemeClr val="tx1"/>
            </a:fontRef>
          </p:style>
        </p:cxnSp>
      </p:grpSp>
      <p:sp>
        <p:nvSpPr>
          <p:cNvPr id="131" name="Rectángulo 130">
            <a:extLst>
              <a:ext uri="{FF2B5EF4-FFF2-40B4-BE49-F238E27FC236}">
                <a16:creationId xmlns:a16="http://schemas.microsoft.com/office/drawing/2014/main" id="{679AE3C4-8E38-FB86-5B2F-0642E58EED78}"/>
              </a:ext>
            </a:extLst>
          </p:cNvPr>
          <p:cNvSpPr/>
          <p:nvPr/>
        </p:nvSpPr>
        <p:spPr>
          <a:xfrm>
            <a:off x="0" y="1110845"/>
            <a:ext cx="12192000" cy="5773176"/>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6" name="Rectángulo 5"/>
          <p:cNvSpPr/>
          <p:nvPr/>
        </p:nvSpPr>
        <p:spPr>
          <a:xfrm>
            <a:off x="7550419" y="2338252"/>
            <a:ext cx="4165438" cy="1235595"/>
          </a:xfrm>
          <a:prstGeom prst="rect">
            <a:avLst/>
          </a:prstGeom>
        </p:spPr>
        <p:txBody>
          <a:bodyPr wrap="square">
            <a:spAutoFit/>
          </a:bodyPr>
          <a:lstStyle/>
          <a:p>
            <a:pPr algn="just">
              <a:lnSpc>
                <a:spcPct val="105000"/>
              </a:lnSpc>
              <a:spcAft>
                <a:spcPts val="0"/>
              </a:spcAft>
            </a:pPr>
            <a:r>
              <a:rPr lang="es-CL" dirty="0"/>
              <a:t>De forma general, durante el periodo septiembre 2023 a julio 2024 se beneficiaron directamente del proyecto 836 personas</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24" name="Gráfico 23"/>
          <p:cNvGraphicFramePr/>
          <p:nvPr>
            <p:extLst>
              <p:ext uri="{D42A27DB-BD31-4B8C-83A1-F6EECF244321}">
                <p14:modId xmlns:p14="http://schemas.microsoft.com/office/powerpoint/2010/main" val="149835491"/>
              </p:ext>
            </p:extLst>
          </p:nvPr>
        </p:nvGraphicFramePr>
        <p:xfrm>
          <a:off x="281539" y="1575056"/>
          <a:ext cx="6965834" cy="4844755"/>
        </p:xfrm>
        <a:graphic>
          <a:graphicData uri="http://schemas.openxmlformats.org/drawingml/2006/chart">
            <c:chart xmlns:c="http://schemas.openxmlformats.org/drawingml/2006/chart" xmlns:r="http://schemas.openxmlformats.org/officeDocument/2006/relationships" r:id="rId3"/>
          </a:graphicData>
        </a:graphic>
      </p:graphicFrame>
      <p:pic>
        <p:nvPicPr>
          <p:cNvPr id="25" name="Picture 8" descr="logo utn-1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85740" y="72576"/>
            <a:ext cx="859089" cy="85909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5"/>
          <a:stretch>
            <a:fillRect/>
          </a:stretch>
        </p:blipFill>
        <p:spPr>
          <a:xfrm>
            <a:off x="7399996" y="3997433"/>
            <a:ext cx="4659057" cy="1902486"/>
          </a:xfrm>
          <a:prstGeom prst="rect">
            <a:avLst/>
          </a:prstGeom>
        </p:spPr>
      </p:pic>
    </p:spTree>
    <p:extLst>
      <p:ext uri="{BB962C8B-B14F-4D97-AF65-F5344CB8AC3E}">
        <p14:creationId xmlns:p14="http://schemas.microsoft.com/office/powerpoint/2010/main" val="1121523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C0E13-9FF7-3FC8-55DA-438385A2AFC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CF05768-DDFA-0C53-41B0-BB017EFB98CD}"/>
              </a:ext>
            </a:extLst>
          </p:cNvPr>
          <p:cNvSpPr>
            <a:spLocks noGrp="1"/>
          </p:cNvSpPr>
          <p:nvPr>
            <p:ph type="title"/>
          </p:nvPr>
        </p:nvSpPr>
        <p:spPr>
          <a:xfrm>
            <a:off x="204019" y="197559"/>
            <a:ext cx="10515600" cy="939309"/>
          </a:xfrm>
        </p:spPr>
        <p:txBody>
          <a:bodyPr>
            <a:normAutofit/>
          </a:bodyPr>
          <a:lstStyle/>
          <a:p>
            <a:r>
              <a:rPr lang="es-CL" b="1" dirty="0">
                <a:latin typeface="Century Gothic" panose="020B0502020202020204" pitchFamily="34" charset="0"/>
              </a:rPr>
              <a:t>DESARROLLO </a:t>
            </a:r>
          </a:p>
        </p:txBody>
      </p:sp>
      <p:grpSp>
        <p:nvGrpSpPr>
          <p:cNvPr id="130" name="Grupo 129">
            <a:extLst>
              <a:ext uri="{FF2B5EF4-FFF2-40B4-BE49-F238E27FC236}">
                <a16:creationId xmlns:a16="http://schemas.microsoft.com/office/drawing/2014/main" id="{50BE98C4-751E-6087-C5D9-314589E8FB42}"/>
              </a:ext>
            </a:extLst>
          </p:cNvPr>
          <p:cNvGrpSpPr/>
          <p:nvPr/>
        </p:nvGrpSpPr>
        <p:grpSpPr>
          <a:xfrm>
            <a:off x="0" y="1025832"/>
            <a:ext cx="12192000" cy="0"/>
            <a:chOff x="0" y="6563032"/>
            <a:chExt cx="12192000" cy="0"/>
          </a:xfrm>
        </p:grpSpPr>
        <p:cxnSp>
          <p:nvCxnSpPr>
            <p:cNvPr id="8" name="Conector recto 7">
              <a:extLst>
                <a:ext uri="{FF2B5EF4-FFF2-40B4-BE49-F238E27FC236}">
                  <a16:creationId xmlns:a16="http://schemas.microsoft.com/office/drawing/2014/main" id="{E7250B54-0F2C-C5A1-5649-54D321D9E2A3}"/>
                </a:ext>
              </a:extLst>
            </p:cNvPr>
            <p:cNvCxnSpPr>
              <a:cxnSpLocks/>
            </p:cNvCxnSpPr>
            <p:nvPr/>
          </p:nvCxnSpPr>
          <p:spPr>
            <a:xfrm>
              <a:off x="0" y="6563032"/>
              <a:ext cx="720000" cy="0"/>
            </a:xfrm>
            <a:prstGeom prst="line">
              <a:avLst/>
            </a:prstGeom>
            <a:ln w="76200">
              <a:solidFill>
                <a:srgbClr val="EA1425"/>
              </a:solidFill>
            </a:ln>
          </p:spPr>
          <p:style>
            <a:lnRef idx="2">
              <a:schemeClr val="accent1"/>
            </a:lnRef>
            <a:fillRef idx="0">
              <a:schemeClr val="accent1"/>
            </a:fillRef>
            <a:effectRef idx="1">
              <a:schemeClr val="accent1"/>
            </a:effectRef>
            <a:fontRef idx="minor">
              <a:schemeClr val="tx1"/>
            </a:fontRef>
          </p:style>
        </p:cxnSp>
        <p:cxnSp>
          <p:nvCxnSpPr>
            <p:cNvPr id="113" name="Conector recto 112">
              <a:extLst>
                <a:ext uri="{FF2B5EF4-FFF2-40B4-BE49-F238E27FC236}">
                  <a16:creationId xmlns:a16="http://schemas.microsoft.com/office/drawing/2014/main" id="{B98DA80A-97AA-E62B-7447-47E420A301DC}"/>
                </a:ext>
              </a:extLst>
            </p:cNvPr>
            <p:cNvCxnSpPr>
              <a:cxnSpLocks/>
            </p:cNvCxnSpPr>
            <p:nvPr/>
          </p:nvCxnSpPr>
          <p:spPr>
            <a:xfrm>
              <a:off x="720000" y="6563032"/>
              <a:ext cx="720000" cy="0"/>
            </a:xfrm>
            <a:prstGeom prst="line">
              <a:avLst/>
            </a:prstGeom>
            <a:ln w="76200">
              <a:solidFill>
                <a:srgbClr val="D29F28"/>
              </a:solidFill>
            </a:ln>
          </p:spPr>
          <p:style>
            <a:lnRef idx="2">
              <a:schemeClr val="accent1"/>
            </a:lnRef>
            <a:fillRef idx="0">
              <a:schemeClr val="accent1"/>
            </a:fillRef>
            <a:effectRef idx="1">
              <a:schemeClr val="accent1"/>
            </a:effectRef>
            <a:fontRef idx="minor">
              <a:schemeClr val="tx1"/>
            </a:fontRef>
          </p:style>
        </p:cxnSp>
        <p:cxnSp>
          <p:nvCxnSpPr>
            <p:cNvPr id="114" name="Conector recto 113">
              <a:extLst>
                <a:ext uri="{FF2B5EF4-FFF2-40B4-BE49-F238E27FC236}">
                  <a16:creationId xmlns:a16="http://schemas.microsoft.com/office/drawing/2014/main" id="{4359AA77-A1D1-A803-12D0-64CAEE94702E}"/>
                </a:ext>
              </a:extLst>
            </p:cNvPr>
            <p:cNvCxnSpPr>
              <a:cxnSpLocks/>
            </p:cNvCxnSpPr>
            <p:nvPr/>
          </p:nvCxnSpPr>
          <p:spPr>
            <a:xfrm>
              <a:off x="1440000" y="6563032"/>
              <a:ext cx="720000" cy="0"/>
            </a:xfrm>
            <a:prstGeom prst="line">
              <a:avLst/>
            </a:prstGeom>
            <a:ln w="76200">
              <a:solidFill>
                <a:srgbClr val="279B48"/>
              </a:solidFill>
            </a:ln>
          </p:spPr>
          <p:style>
            <a:lnRef idx="2">
              <a:schemeClr val="accent1"/>
            </a:lnRef>
            <a:fillRef idx="0">
              <a:schemeClr val="accent1"/>
            </a:fillRef>
            <a:effectRef idx="1">
              <a:schemeClr val="accent1"/>
            </a:effectRef>
            <a:fontRef idx="minor">
              <a:schemeClr val="tx1"/>
            </a:fontRef>
          </p:style>
        </p:cxnSp>
        <p:cxnSp>
          <p:nvCxnSpPr>
            <p:cNvPr id="115" name="Conector recto 114">
              <a:extLst>
                <a:ext uri="{FF2B5EF4-FFF2-40B4-BE49-F238E27FC236}">
                  <a16:creationId xmlns:a16="http://schemas.microsoft.com/office/drawing/2014/main" id="{E3DF0C13-38F2-C3E2-FD22-4911099FA47A}"/>
                </a:ext>
              </a:extLst>
            </p:cNvPr>
            <p:cNvCxnSpPr>
              <a:cxnSpLocks/>
            </p:cNvCxnSpPr>
            <p:nvPr/>
          </p:nvCxnSpPr>
          <p:spPr>
            <a:xfrm>
              <a:off x="2163175" y="6563032"/>
              <a:ext cx="720000" cy="0"/>
            </a:xfrm>
            <a:prstGeom prst="line">
              <a:avLst/>
            </a:prstGeom>
            <a:ln w="76200">
              <a:solidFill>
                <a:srgbClr val="C31F33"/>
              </a:solidFill>
            </a:ln>
          </p:spPr>
          <p:style>
            <a:lnRef idx="2">
              <a:schemeClr val="accent1"/>
            </a:lnRef>
            <a:fillRef idx="0">
              <a:schemeClr val="accent1"/>
            </a:fillRef>
            <a:effectRef idx="1">
              <a:schemeClr val="accent1"/>
            </a:effectRef>
            <a:fontRef idx="minor">
              <a:schemeClr val="tx1"/>
            </a:fontRef>
          </p:style>
        </p:cxnSp>
        <p:cxnSp>
          <p:nvCxnSpPr>
            <p:cNvPr id="116" name="Conector recto 115">
              <a:extLst>
                <a:ext uri="{FF2B5EF4-FFF2-40B4-BE49-F238E27FC236}">
                  <a16:creationId xmlns:a16="http://schemas.microsoft.com/office/drawing/2014/main" id="{9F98544B-809F-6DA0-5DDB-6C7FEB20413E}"/>
                </a:ext>
              </a:extLst>
            </p:cNvPr>
            <p:cNvCxnSpPr>
              <a:cxnSpLocks/>
            </p:cNvCxnSpPr>
            <p:nvPr/>
          </p:nvCxnSpPr>
          <p:spPr>
            <a:xfrm>
              <a:off x="2883175" y="6563032"/>
              <a:ext cx="720000" cy="0"/>
            </a:xfrm>
            <a:prstGeom prst="line">
              <a:avLst/>
            </a:prstGeom>
            <a:ln w="76200">
              <a:solidFill>
                <a:srgbClr val="EF402B"/>
              </a:solidFill>
            </a:ln>
          </p:spPr>
          <p:style>
            <a:lnRef idx="2">
              <a:schemeClr val="accent1"/>
            </a:lnRef>
            <a:fillRef idx="0">
              <a:schemeClr val="accent1"/>
            </a:fillRef>
            <a:effectRef idx="1">
              <a:schemeClr val="accent1"/>
            </a:effectRef>
            <a:fontRef idx="minor">
              <a:schemeClr val="tx1"/>
            </a:fontRef>
          </p:style>
        </p:cxnSp>
        <p:cxnSp>
          <p:nvCxnSpPr>
            <p:cNvPr id="117" name="Conector recto 116">
              <a:extLst>
                <a:ext uri="{FF2B5EF4-FFF2-40B4-BE49-F238E27FC236}">
                  <a16:creationId xmlns:a16="http://schemas.microsoft.com/office/drawing/2014/main" id="{76F8D7C9-749B-824E-4B8E-A536B87BC6C6}"/>
                </a:ext>
              </a:extLst>
            </p:cNvPr>
            <p:cNvCxnSpPr>
              <a:cxnSpLocks/>
            </p:cNvCxnSpPr>
            <p:nvPr/>
          </p:nvCxnSpPr>
          <p:spPr>
            <a:xfrm>
              <a:off x="3603175" y="6563032"/>
              <a:ext cx="720000" cy="0"/>
            </a:xfrm>
            <a:prstGeom prst="line">
              <a:avLst/>
            </a:prstGeom>
            <a:ln w="76200">
              <a:solidFill>
                <a:srgbClr val="00ADD8"/>
              </a:solidFill>
            </a:ln>
          </p:spPr>
          <p:style>
            <a:lnRef idx="2">
              <a:schemeClr val="accent1"/>
            </a:lnRef>
            <a:fillRef idx="0">
              <a:schemeClr val="accent1"/>
            </a:fillRef>
            <a:effectRef idx="1">
              <a:schemeClr val="accent1"/>
            </a:effectRef>
            <a:fontRef idx="minor">
              <a:schemeClr val="tx1"/>
            </a:fontRef>
          </p:style>
        </p:cxnSp>
        <p:cxnSp>
          <p:nvCxnSpPr>
            <p:cNvPr id="118" name="Conector recto 117">
              <a:extLst>
                <a:ext uri="{FF2B5EF4-FFF2-40B4-BE49-F238E27FC236}">
                  <a16:creationId xmlns:a16="http://schemas.microsoft.com/office/drawing/2014/main" id="{7B982258-AE42-CD02-430D-B34945F9E960}"/>
                </a:ext>
              </a:extLst>
            </p:cNvPr>
            <p:cNvCxnSpPr>
              <a:cxnSpLocks/>
            </p:cNvCxnSpPr>
            <p:nvPr/>
          </p:nvCxnSpPr>
          <p:spPr>
            <a:xfrm>
              <a:off x="4323175" y="6563032"/>
              <a:ext cx="720000" cy="0"/>
            </a:xfrm>
            <a:prstGeom prst="line">
              <a:avLst/>
            </a:prstGeom>
            <a:ln w="76200">
              <a:solidFill>
                <a:srgbClr val="FCB612"/>
              </a:solidFill>
            </a:ln>
          </p:spPr>
          <p:style>
            <a:lnRef idx="2">
              <a:schemeClr val="accent1"/>
            </a:lnRef>
            <a:fillRef idx="0">
              <a:schemeClr val="accent1"/>
            </a:fillRef>
            <a:effectRef idx="1">
              <a:schemeClr val="accent1"/>
            </a:effectRef>
            <a:fontRef idx="minor">
              <a:schemeClr val="tx1"/>
            </a:fontRef>
          </p:style>
        </p:cxnSp>
        <p:cxnSp>
          <p:nvCxnSpPr>
            <p:cNvPr id="119" name="Conector recto 118">
              <a:extLst>
                <a:ext uri="{FF2B5EF4-FFF2-40B4-BE49-F238E27FC236}">
                  <a16:creationId xmlns:a16="http://schemas.microsoft.com/office/drawing/2014/main" id="{E3E066E2-319A-A4E0-1688-E2501DA6D334}"/>
                </a:ext>
              </a:extLst>
            </p:cNvPr>
            <p:cNvCxnSpPr>
              <a:cxnSpLocks/>
            </p:cNvCxnSpPr>
            <p:nvPr/>
          </p:nvCxnSpPr>
          <p:spPr>
            <a:xfrm>
              <a:off x="5043175" y="6563032"/>
              <a:ext cx="720000" cy="0"/>
            </a:xfrm>
            <a:prstGeom prst="line">
              <a:avLst/>
            </a:prstGeom>
            <a:ln w="76200">
              <a:solidFill>
                <a:srgbClr val="A31941"/>
              </a:solidFill>
            </a:ln>
          </p:spPr>
          <p:style>
            <a:lnRef idx="2">
              <a:schemeClr val="accent1"/>
            </a:lnRef>
            <a:fillRef idx="0">
              <a:schemeClr val="accent1"/>
            </a:fillRef>
            <a:effectRef idx="1">
              <a:schemeClr val="accent1"/>
            </a:effectRef>
            <a:fontRef idx="minor">
              <a:schemeClr val="tx1"/>
            </a:fontRef>
          </p:style>
        </p:cxnSp>
        <p:cxnSp>
          <p:nvCxnSpPr>
            <p:cNvPr id="120" name="Conector recto 119">
              <a:extLst>
                <a:ext uri="{FF2B5EF4-FFF2-40B4-BE49-F238E27FC236}">
                  <a16:creationId xmlns:a16="http://schemas.microsoft.com/office/drawing/2014/main" id="{7FBA6323-0448-BA89-BE50-19F102FD30AF}"/>
                </a:ext>
              </a:extLst>
            </p:cNvPr>
            <p:cNvCxnSpPr>
              <a:cxnSpLocks/>
            </p:cNvCxnSpPr>
            <p:nvPr/>
          </p:nvCxnSpPr>
          <p:spPr>
            <a:xfrm>
              <a:off x="5766350" y="6563032"/>
              <a:ext cx="720000" cy="0"/>
            </a:xfrm>
            <a:prstGeom prst="line">
              <a:avLst/>
            </a:prstGeom>
            <a:ln w="76200">
              <a:solidFill>
                <a:srgbClr val="F36D25"/>
              </a:solidFill>
            </a:ln>
          </p:spPr>
          <p:style>
            <a:lnRef idx="2">
              <a:schemeClr val="accent1"/>
            </a:lnRef>
            <a:fillRef idx="0">
              <a:schemeClr val="accent1"/>
            </a:fillRef>
            <a:effectRef idx="1">
              <a:schemeClr val="accent1"/>
            </a:effectRef>
            <a:fontRef idx="minor">
              <a:schemeClr val="tx1"/>
            </a:fontRef>
          </p:style>
        </p:cxnSp>
        <p:cxnSp>
          <p:nvCxnSpPr>
            <p:cNvPr id="121" name="Conector recto 120">
              <a:extLst>
                <a:ext uri="{FF2B5EF4-FFF2-40B4-BE49-F238E27FC236}">
                  <a16:creationId xmlns:a16="http://schemas.microsoft.com/office/drawing/2014/main" id="{1FFDF55C-BAF5-D518-5971-97BE8BAC13D0}"/>
                </a:ext>
              </a:extLst>
            </p:cNvPr>
            <p:cNvCxnSpPr>
              <a:cxnSpLocks/>
            </p:cNvCxnSpPr>
            <p:nvPr/>
          </p:nvCxnSpPr>
          <p:spPr>
            <a:xfrm>
              <a:off x="6486350" y="6563032"/>
              <a:ext cx="720000" cy="0"/>
            </a:xfrm>
            <a:prstGeom prst="line">
              <a:avLst/>
            </a:prstGeom>
            <a:ln w="76200">
              <a:solidFill>
                <a:srgbClr val="E00C7F"/>
              </a:solidFill>
            </a:ln>
          </p:spPr>
          <p:style>
            <a:lnRef idx="2">
              <a:schemeClr val="accent1"/>
            </a:lnRef>
            <a:fillRef idx="0">
              <a:schemeClr val="accent1"/>
            </a:fillRef>
            <a:effectRef idx="1">
              <a:schemeClr val="accent1"/>
            </a:effectRef>
            <a:fontRef idx="minor">
              <a:schemeClr val="tx1"/>
            </a:fontRef>
          </p:style>
        </p:cxnSp>
        <p:cxnSp>
          <p:nvCxnSpPr>
            <p:cNvPr id="122" name="Conector recto 121">
              <a:extLst>
                <a:ext uri="{FF2B5EF4-FFF2-40B4-BE49-F238E27FC236}">
                  <a16:creationId xmlns:a16="http://schemas.microsoft.com/office/drawing/2014/main" id="{BF7F94B3-7556-7657-859B-A2D95636FD13}"/>
                </a:ext>
              </a:extLst>
            </p:cNvPr>
            <p:cNvCxnSpPr>
              <a:cxnSpLocks/>
            </p:cNvCxnSpPr>
            <p:nvPr/>
          </p:nvCxnSpPr>
          <p:spPr>
            <a:xfrm>
              <a:off x="7206350" y="6563032"/>
              <a:ext cx="720000" cy="0"/>
            </a:xfrm>
            <a:prstGeom prst="line">
              <a:avLst/>
            </a:prstGeom>
            <a:ln w="76200">
              <a:solidFill>
                <a:srgbClr val="F99C24"/>
              </a:solidFill>
            </a:ln>
          </p:spPr>
          <p:style>
            <a:lnRef idx="2">
              <a:schemeClr val="accent1"/>
            </a:lnRef>
            <a:fillRef idx="0">
              <a:schemeClr val="accent1"/>
            </a:fillRef>
            <a:effectRef idx="1">
              <a:schemeClr val="accent1"/>
            </a:effectRef>
            <a:fontRef idx="minor">
              <a:schemeClr val="tx1"/>
            </a:fontRef>
          </p:style>
        </p:cxnSp>
        <p:cxnSp>
          <p:nvCxnSpPr>
            <p:cNvPr id="123" name="Conector recto 122">
              <a:extLst>
                <a:ext uri="{FF2B5EF4-FFF2-40B4-BE49-F238E27FC236}">
                  <a16:creationId xmlns:a16="http://schemas.microsoft.com/office/drawing/2014/main" id="{9A0F5302-62E9-535D-0C35-6B9C8B9B0D64}"/>
                </a:ext>
              </a:extLst>
            </p:cNvPr>
            <p:cNvCxnSpPr>
              <a:cxnSpLocks/>
            </p:cNvCxnSpPr>
            <p:nvPr/>
          </p:nvCxnSpPr>
          <p:spPr>
            <a:xfrm>
              <a:off x="7926350" y="6563032"/>
              <a:ext cx="720000" cy="0"/>
            </a:xfrm>
            <a:prstGeom prst="line">
              <a:avLst/>
            </a:prstGeom>
            <a:ln w="76200">
              <a:solidFill>
                <a:srgbClr val="CF8D2A"/>
              </a:solidFill>
            </a:ln>
          </p:spPr>
          <p:style>
            <a:lnRef idx="2">
              <a:schemeClr val="accent1"/>
            </a:lnRef>
            <a:fillRef idx="0">
              <a:schemeClr val="accent1"/>
            </a:fillRef>
            <a:effectRef idx="1">
              <a:schemeClr val="accent1"/>
            </a:effectRef>
            <a:fontRef idx="minor">
              <a:schemeClr val="tx1"/>
            </a:fontRef>
          </p:style>
        </p:cxnSp>
        <p:cxnSp>
          <p:nvCxnSpPr>
            <p:cNvPr id="124" name="Conector recto 123">
              <a:extLst>
                <a:ext uri="{FF2B5EF4-FFF2-40B4-BE49-F238E27FC236}">
                  <a16:creationId xmlns:a16="http://schemas.microsoft.com/office/drawing/2014/main" id="{EC6DDF38-EC71-AC84-AD22-448F57A68BEE}"/>
                </a:ext>
              </a:extLst>
            </p:cNvPr>
            <p:cNvCxnSpPr>
              <a:cxnSpLocks/>
            </p:cNvCxnSpPr>
            <p:nvPr/>
          </p:nvCxnSpPr>
          <p:spPr>
            <a:xfrm>
              <a:off x="8646350" y="6563032"/>
              <a:ext cx="720000" cy="0"/>
            </a:xfrm>
            <a:prstGeom prst="line">
              <a:avLst/>
            </a:prstGeom>
            <a:ln w="76200">
              <a:solidFill>
                <a:srgbClr val="427338"/>
              </a:solidFill>
            </a:ln>
          </p:spPr>
          <p:style>
            <a:lnRef idx="2">
              <a:schemeClr val="accent1"/>
            </a:lnRef>
            <a:fillRef idx="0">
              <a:schemeClr val="accent1"/>
            </a:fillRef>
            <a:effectRef idx="1">
              <a:schemeClr val="accent1"/>
            </a:effectRef>
            <a:fontRef idx="minor">
              <a:schemeClr val="tx1"/>
            </a:fontRef>
          </p:style>
        </p:cxnSp>
        <p:cxnSp>
          <p:nvCxnSpPr>
            <p:cNvPr id="125" name="Conector recto 124">
              <a:extLst>
                <a:ext uri="{FF2B5EF4-FFF2-40B4-BE49-F238E27FC236}">
                  <a16:creationId xmlns:a16="http://schemas.microsoft.com/office/drawing/2014/main" id="{F949BC19-2CCC-4696-459B-D47CA0C62D03}"/>
                </a:ext>
              </a:extLst>
            </p:cNvPr>
            <p:cNvCxnSpPr>
              <a:cxnSpLocks/>
            </p:cNvCxnSpPr>
            <p:nvPr/>
          </p:nvCxnSpPr>
          <p:spPr>
            <a:xfrm>
              <a:off x="9369525" y="6563032"/>
              <a:ext cx="720000" cy="0"/>
            </a:xfrm>
            <a:prstGeom prst="line">
              <a:avLst/>
            </a:prstGeom>
            <a:ln w="76200">
              <a:solidFill>
                <a:srgbClr val="007BBA"/>
              </a:solidFill>
            </a:ln>
          </p:spPr>
          <p:style>
            <a:lnRef idx="2">
              <a:schemeClr val="accent1"/>
            </a:lnRef>
            <a:fillRef idx="0">
              <a:schemeClr val="accent1"/>
            </a:fillRef>
            <a:effectRef idx="1">
              <a:schemeClr val="accent1"/>
            </a:effectRef>
            <a:fontRef idx="minor">
              <a:schemeClr val="tx1"/>
            </a:fontRef>
          </p:style>
        </p:cxnSp>
        <p:cxnSp>
          <p:nvCxnSpPr>
            <p:cNvPr id="126" name="Conector recto 125">
              <a:extLst>
                <a:ext uri="{FF2B5EF4-FFF2-40B4-BE49-F238E27FC236}">
                  <a16:creationId xmlns:a16="http://schemas.microsoft.com/office/drawing/2014/main" id="{0751F18F-A254-94C5-24D2-736706A7F534}"/>
                </a:ext>
              </a:extLst>
            </p:cNvPr>
            <p:cNvCxnSpPr>
              <a:cxnSpLocks/>
            </p:cNvCxnSpPr>
            <p:nvPr/>
          </p:nvCxnSpPr>
          <p:spPr>
            <a:xfrm>
              <a:off x="10091906" y="6563032"/>
              <a:ext cx="720000" cy="0"/>
            </a:xfrm>
            <a:prstGeom prst="line">
              <a:avLst/>
            </a:prstGeom>
            <a:ln w="76200">
              <a:solidFill>
                <a:srgbClr val="3EB049"/>
              </a:solidFill>
            </a:ln>
          </p:spPr>
          <p:style>
            <a:lnRef idx="2">
              <a:schemeClr val="accent1"/>
            </a:lnRef>
            <a:fillRef idx="0">
              <a:schemeClr val="accent1"/>
            </a:fillRef>
            <a:effectRef idx="1">
              <a:schemeClr val="accent1"/>
            </a:effectRef>
            <a:fontRef idx="minor">
              <a:schemeClr val="tx1"/>
            </a:fontRef>
          </p:style>
        </p:cxnSp>
        <p:cxnSp>
          <p:nvCxnSpPr>
            <p:cNvPr id="127" name="Conector recto 126">
              <a:extLst>
                <a:ext uri="{FF2B5EF4-FFF2-40B4-BE49-F238E27FC236}">
                  <a16:creationId xmlns:a16="http://schemas.microsoft.com/office/drawing/2014/main" id="{20520689-38B6-CE34-3958-F715547D6B6C}"/>
                </a:ext>
              </a:extLst>
            </p:cNvPr>
            <p:cNvCxnSpPr>
              <a:cxnSpLocks/>
            </p:cNvCxnSpPr>
            <p:nvPr/>
          </p:nvCxnSpPr>
          <p:spPr>
            <a:xfrm>
              <a:off x="10814287" y="6563032"/>
              <a:ext cx="720000" cy="0"/>
            </a:xfrm>
            <a:prstGeom prst="line">
              <a:avLst/>
            </a:prstGeom>
            <a:ln w="76200">
              <a:solidFill>
                <a:srgbClr val="004E86"/>
              </a:solidFill>
            </a:ln>
          </p:spPr>
          <p:style>
            <a:lnRef idx="2">
              <a:schemeClr val="accent1"/>
            </a:lnRef>
            <a:fillRef idx="0">
              <a:schemeClr val="accent1"/>
            </a:fillRef>
            <a:effectRef idx="1">
              <a:schemeClr val="accent1"/>
            </a:effectRef>
            <a:fontRef idx="minor">
              <a:schemeClr val="tx1"/>
            </a:fontRef>
          </p:style>
        </p:cxnSp>
        <p:cxnSp>
          <p:nvCxnSpPr>
            <p:cNvPr id="128" name="Conector recto 127">
              <a:extLst>
                <a:ext uri="{FF2B5EF4-FFF2-40B4-BE49-F238E27FC236}">
                  <a16:creationId xmlns:a16="http://schemas.microsoft.com/office/drawing/2014/main" id="{ABE020B9-A32A-BA92-F6A8-FB2A76C66652}"/>
                </a:ext>
              </a:extLst>
            </p:cNvPr>
            <p:cNvCxnSpPr>
              <a:cxnSpLocks/>
            </p:cNvCxnSpPr>
            <p:nvPr/>
          </p:nvCxnSpPr>
          <p:spPr>
            <a:xfrm>
              <a:off x="11534287" y="6563032"/>
              <a:ext cx="657713" cy="0"/>
            </a:xfrm>
            <a:prstGeom prst="line">
              <a:avLst/>
            </a:prstGeom>
            <a:ln w="76200">
              <a:solidFill>
                <a:srgbClr val="153266"/>
              </a:solidFill>
            </a:ln>
          </p:spPr>
          <p:style>
            <a:lnRef idx="2">
              <a:schemeClr val="accent1"/>
            </a:lnRef>
            <a:fillRef idx="0">
              <a:schemeClr val="accent1"/>
            </a:fillRef>
            <a:effectRef idx="1">
              <a:schemeClr val="accent1"/>
            </a:effectRef>
            <a:fontRef idx="minor">
              <a:schemeClr val="tx1"/>
            </a:fontRef>
          </p:style>
        </p:cxnSp>
      </p:grpSp>
      <p:sp>
        <p:nvSpPr>
          <p:cNvPr id="131" name="Rectángulo 130">
            <a:extLst>
              <a:ext uri="{FF2B5EF4-FFF2-40B4-BE49-F238E27FC236}">
                <a16:creationId xmlns:a16="http://schemas.microsoft.com/office/drawing/2014/main" id="{679AE3C4-8E38-FB86-5B2F-0642E58EED78}"/>
              </a:ext>
            </a:extLst>
          </p:cNvPr>
          <p:cNvSpPr/>
          <p:nvPr/>
        </p:nvSpPr>
        <p:spPr>
          <a:xfrm>
            <a:off x="0" y="1084824"/>
            <a:ext cx="12192000" cy="5773176"/>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3" name="Imagen 2"/>
          <p:cNvPicPr>
            <a:picLocks noChangeAspect="1"/>
          </p:cNvPicPr>
          <p:nvPr/>
        </p:nvPicPr>
        <p:blipFill>
          <a:blip r:embed="rId3"/>
          <a:stretch>
            <a:fillRect/>
          </a:stretch>
        </p:blipFill>
        <p:spPr>
          <a:xfrm>
            <a:off x="22920" y="2070620"/>
            <a:ext cx="6765991" cy="4059594"/>
          </a:xfrm>
          <a:prstGeom prst="rect">
            <a:avLst/>
          </a:prstGeom>
        </p:spPr>
      </p:pic>
      <p:pic>
        <p:nvPicPr>
          <p:cNvPr id="27" name="Imagen 26" descr="C:\Users\Usuario\AppData\Local\Packages\5319275A.WhatsAppDesktop_cv1g1gvanyjgm\TempState\42C8938E4CF5777700700E642DC2A8CD\Imagen de WhatsApp 2024-12-15 a las 08.24.00_f892c46a.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4677" y="197559"/>
            <a:ext cx="5559245" cy="3511237"/>
          </a:xfrm>
          <a:prstGeom prst="rect">
            <a:avLst/>
          </a:prstGeom>
          <a:noFill/>
          <a:ln>
            <a:noFill/>
          </a:ln>
        </p:spPr>
      </p:pic>
      <p:sp>
        <p:nvSpPr>
          <p:cNvPr id="4" name="Rectángulo 3"/>
          <p:cNvSpPr/>
          <p:nvPr/>
        </p:nvSpPr>
        <p:spPr>
          <a:xfrm>
            <a:off x="7250371" y="3971412"/>
            <a:ext cx="4590494" cy="2400209"/>
          </a:xfrm>
          <a:prstGeom prst="rect">
            <a:avLst/>
          </a:prstGeom>
        </p:spPr>
        <p:txBody>
          <a:bodyPr wrap="square">
            <a:spAutoFit/>
          </a:bodyPr>
          <a:lstStyle/>
          <a:p>
            <a:pPr algn="just">
              <a:lnSpc>
                <a:spcPct val="105000"/>
              </a:lnSpc>
            </a:pPr>
            <a:r>
              <a:rPr lang="es-CL" dirty="0"/>
              <a:t>Las mujeres representan la mayoría de los beneficiarios de Granja Educativa (72.49%), lo que ayuda a caminar hacia un futuro sostenible, teniendo en cuenta que las mujeres son consideradas agentes de cambio de las sociedades, promoviendo desde temprana edad su empoderamiento con el medio ambiente</a:t>
            </a:r>
            <a:endParaRPr lang="en-US" dirty="0"/>
          </a:p>
        </p:txBody>
      </p:sp>
    </p:spTree>
    <p:extLst>
      <p:ext uri="{BB962C8B-B14F-4D97-AF65-F5344CB8AC3E}">
        <p14:creationId xmlns:p14="http://schemas.microsoft.com/office/powerpoint/2010/main" val="1960017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C0E13-9FF7-3FC8-55DA-438385A2AFC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CF05768-DDFA-0C53-41B0-BB017EFB98CD}"/>
              </a:ext>
            </a:extLst>
          </p:cNvPr>
          <p:cNvSpPr>
            <a:spLocks noGrp="1"/>
          </p:cNvSpPr>
          <p:nvPr>
            <p:ph type="title"/>
          </p:nvPr>
        </p:nvSpPr>
        <p:spPr>
          <a:xfrm>
            <a:off x="204019" y="197559"/>
            <a:ext cx="10515600" cy="939309"/>
          </a:xfrm>
        </p:spPr>
        <p:txBody>
          <a:bodyPr>
            <a:normAutofit/>
          </a:bodyPr>
          <a:lstStyle/>
          <a:p>
            <a:r>
              <a:rPr lang="es-CL" b="1" dirty="0">
                <a:latin typeface="Century Gothic" panose="020B0502020202020204" pitchFamily="34" charset="0"/>
              </a:rPr>
              <a:t>DESARROLLO – Atención de visitas </a:t>
            </a:r>
          </a:p>
        </p:txBody>
      </p:sp>
      <p:grpSp>
        <p:nvGrpSpPr>
          <p:cNvPr id="130" name="Grupo 129">
            <a:extLst>
              <a:ext uri="{FF2B5EF4-FFF2-40B4-BE49-F238E27FC236}">
                <a16:creationId xmlns:a16="http://schemas.microsoft.com/office/drawing/2014/main" id="{50BE98C4-751E-6087-C5D9-314589E8FB42}"/>
              </a:ext>
            </a:extLst>
          </p:cNvPr>
          <p:cNvGrpSpPr/>
          <p:nvPr/>
        </p:nvGrpSpPr>
        <p:grpSpPr>
          <a:xfrm>
            <a:off x="0" y="1025832"/>
            <a:ext cx="12192000" cy="0"/>
            <a:chOff x="0" y="6563032"/>
            <a:chExt cx="12192000" cy="0"/>
          </a:xfrm>
        </p:grpSpPr>
        <p:cxnSp>
          <p:nvCxnSpPr>
            <p:cNvPr id="8" name="Conector recto 7">
              <a:extLst>
                <a:ext uri="{FF2B5EF4-FFF2-40B4-BE49-F238E27FC236}">
                  <a16:creationId xmlns:a16="http://schemas.microsoft.com/office/drawing/2014/main" id="{E7250B54-0F2C-C5A1-5649-54D321D9E2A3}"/>
                </a:ext>
              </a:extLst>
            </p:cNvPr>
            <p:cNvCxnSpPr>
              <a:cxnSpLocks/>
            </p:cNvCxnSpPr>
            <p:nvPr/>
          </p:nvCxnSpPr>
          <p:spPr>
            <a:xfrm>
              <a:off x="0" y="6563032"/>
              <a:ext cx="720000" cy="0"/>
            </a:xfrm>
            <a:prstGeom prst="line">
              <a:avLst/>
            </a:prstGeom>
            <a:ln w="76200">
              <a:solidFill>
                <a:srgbClr val="EA1425"/>
              </a:solidFill>
            </a:ln>
          </p:spPr>
          <p:style>
            <a:lnRef idx="2">
              <a:schemeClr val="accent1"/>
            </a:lnRef>
            <a:fillRef idx="0">
              <a:schemeClr val="accent1"/>
            </a:fillRef>
            <a:effectRef idx="1">
              <a:schemeClr val="accent1"/>
            </a:effectRef>
            <a:fontRef idx="minor">
              <a:schemeClr val="tx1"/>
            </a:fontRef>
          </p:style>
        </p:cxnSp>
        <p:cxnSp>
          <p:nvCxnSpPr>
            <p:cNvPr id="113" name="Conector recto 112">
              <a:extLst>
                <a:ext uri="{FF2B5EF4-FFF2-40B4-BE49-F238E27FC236}">
                  <a16:creationId xmlns:a16="http://schemas.microsoft.com/office/drawing/2014/main" id="{B98DA80A-97AA-E62B-7447-47E420A301DC}"/>
                </a:ext>
              </a:extLst>
            </p:cNvPr>
            <p:cNvCxnSpPr>
              <a:cxnSpLocks/>
            </p:cNvCxnSpPr>
            <p:nvPr/>
          </p:nvCxnSpPr>
          <p:spPr>
            <a:xfrm>
              <a:off x="720000" y="6563032"/>
              <a:ext cx="720000" cy="0"/>
            </a:xfrm>
            <a:prstGeom prst="line">
              <a:avLst/>
            </a:prstGeom>
            <a:ln w="76200">
              <a:solidFill>
                <a:srgbClr val="D29F28"/>
              </a:solidFill>
            </a:ln>
          </p:spPr>
          <p:style>
            <a:lnRef idx="2">
              <a:schemeClr val="accent1"/>
            </a:lnRef>
            <a:fillRef idx="0">
              <a:schemeClr val="accent1"/>
            </a:fillRef>
            <a:effectRef idx="1">
              <a:schemeClr val="accent1"/>
            </a:effectRef>
            <a:fontRef idx="minor">
              <a:schemeClr val="tx1"/>
            </a:fontRef>
          </p:style>
        </p:cxnSp>
        <p:cxnSp>
          <p:nvCxnSpPr>
            <p:cNvPr id="114" name="Conector recto 113">
              <a:extLst>
                <a:ext uri="{FF2B5EF4-FFF2-40B4-BE49-F238E27FC236}">
                  <a16:creationId xmlns:a16="http://schemas.microsoft.com/office/drawing/2014/main" id="{4359AA77-A1D1-A803-12D0-64CAEE94702E}"/>
                </a:ext>
              </a:extLst>
            </p:cNvPr>
            <p:cNvCxnSpPr>
              <a:cxnSpLocks/>
            </p:cNvCxnSpPr>
            <p:nvPr/>
          </p:nvCxnSpPr>
          <p:spPr>
            <a:xfrm>
              <a:off x="1440000" y="6563032"/>
              <a:ext cx="720000" cy="0"/>
            </a:xfrm>
            <a:prstGeom prst="line">
              <a:avLst/>
            </a:prstGeom>
            <a:ln w="76200">
              <a:solidFill>
                <a:srgbClr val="279B48"/>
              </a:solidFill>
            </a:ln>
          </p:spPr>
          <p:style>
            <a:lnRef idx="2">
              <a:schemeClr val="accent1"/>
            </a:lnRef>
            <a:fillRef idx="0">
              <a:schemeClr val="accent1"/>
            </a:fillRef>
            <a:effectRef idx="1">
              <a:schemeClr val="accent1"/>
            </a:effectRef>
            <a:fontRef idx="minor">
              <a:schemeClr val="tx1"/>
            </a:fontRef>
          </p:style>
        </p:cxnSp>
        <p:cxnSp>
          <p:nvCxnSpPr>
            <p:cNvPr id="115" name="Conector recto 114">
              <a:extLst>
                <a:ext uri="{FF2B5EF4-FFF2-40B4-BE49-F238E27FC236}">
                  <a16:creationId xmlns:a16="http://schemas.microsoft.com/office/drawing/2014/main" id="{E3DF0C13-38F2-C3E2-FD22-4911099FA47A}"/>
                </a:ext>
              </a:extLst>
            </p:cNvPr>
            <p:cNvCxnSpPr>
              <a:cxnSpLocks/>
            </p:cNvCxnSpPr>
            <p:nvPr/>
          </p:nvCxnSpPr>
          <p:spPr>
            <a:xfrm>
              <a:off x="2163175" y="6563032"/>
              <a:ext cx="720000" cy="0"/>
            </a:xfrm>
            <a:prstGeom prst="line">
              <a:avLst/>
            </a:prstGeom>
            <a:ln w="76200">
              <a:solidFill>
                <a:srgbClr val="C31F33"/>
              </a:solidFill>
            </a:ln>
          </p:spPr>
          <p:style>
            <a:lnRef idx="2">
              <a:schemeClr val="accent1"/>
            </a:lnRef>
            <a:fillRef idx="0">
              <a:schemeClr val="accent1"/>
            </a:fillRef>
            <a:effectRef idx="1">
              <a:schemeClr val="accent1"/>
            </a:effectRef>
            <a:fontRef idx="minor">
              <a:schemeClr val="tx1"/>
            </a:fontRef>
          </p:style>
        </p:cxnSp>
        <p:cxnSp>
          <p:nvCxnSpPr>
            <p:cNvPr id="116" name="Conector recto 115">
              <a:extLst>
                <a:ext uri="{FF2B5EF4-FFF2-40B4-BE49-F238E27FC236}">
                  <a16:creationId xmlns:a16="http://schemas.microsoft.com/office/drawing/2014/main" id="{9F98544B-809F-6DA0-5DDB-6C7FEB20413E}"/>
                </a:ext>
              </a:extLst>
            </p:cNvPr>
            <p:cNvCxnSpPr>
              <a:cxnSpLocks/>
            </p:cNvCxnSpPr>
            <p:nvPr/>
          </p:nvCxnSpPr>
          <p:spPr>
            <a:xfrm>
              <a:off x="2883175" y="6563032"/>
              <a:ext cx="720000" cy="0"/>
            </a:xfrm>
            <a:prstGeom prst="line">
              <a:avLst/>
            </a:prstGeom>
            <a:ln w="76200">
              <a:solidFill>
                <a:srgbClr val="EF402B"/>
              </a:solidFill>
            </a:ln>
          </p:spPr>
          <p:style>
            <a:lnRef idx="2">
              <a:schemeClr val="accent1"/>
            </a:lnRef>
            <a:fillRef idx="0">
              <a:schemeClr val="accent1"/>
            </a:fillRef>
            <a:effectRef idx="1">
              <a:schemeClr val="accent1"/>
            </a:effectRef>
            <a:fontRef idx="minor">
              <a:schemeClr val="tx1"/>
            </a:fontRef>
          </p:style>
        </p:cxnSp>
        <p:cxnSp>
          <p:nvCxnSpPr>
            <p:cNvPr id="117" name="Conector recto 116">
              <a:extLst>
                <a:ext uri="{FF2B5EF4-FFF2-40B4-BE49-F238E27FC236}">
                  <a16:creationId xmlns:a16="http://schemas.microsoft.com/office/drawing/2014/main" id="{76F8D7C9-749B-824E-4B8E-A536B87BC6C6}"/>
                </a:ext>
              </a:extLst>
            </p:cNvPr>
            <p:cNvCxnSpPr>
              <a:cxnSpLocks/>
            </p:cNvCxnSpPr>
            <p:nvPr/>
          </p:nvCxnSpPr>
          <p:spPr>
            <a:xfrm>
              <a:off x="3603175" y="6563032"/>
              <a:ext cx="720000" cy="0"/>
            </a:xfrm>
            <a:prstGeom prst="line">
              <a:avLst/>
            </a:prstGeom>
            <a:ln w="76200">
              <a:solidFill>
                <a:srgbClr val="00ADD8"/>
              </a:solidFill>
            </a:ln>
          </p:spPr>
          <p:style>
            <a:lnRef idx="2">
              <a:schemeClr val="accent1"/>
            </a:lnRef>
            <a:fillRef idx="0">
              <a:schemeClr val="accent1"/>
            </a:fillRef>
            <a:effectRef idx="1">
              <a:schemeClr val="accent1"/>
            </a:effectRef>
            <a:fontRef idx="minor">
              <a:schemeClr val="tx1"/>
            </a:fontRef>
          </p:style>
        </p:cxnSp>
        <p:cxnSp>
          <p:nvCxnSpPr>
            <p:cNvPr id="118" name="Conector recto 117">
              <a:extLst>
                <a:ext uri="{FF2B5EF4-FFF2-40B4-BE49-F238E27FC236}">
                  <a16:creationId xmlns:a16="http://schemas.microsoft.com/office/drawing/2014/main" id="{7B982258-AE42-CD02-430D-B34945F9E960}"/>
                </a:ext>
              </a:extLst>
            </p:cNvPr>
            <p:cNvCxnSpPr>
              <a:cxnSpLocks/>
            </p:cNvCxnSpPr>
            <p:nvPr/>
          </p:nvCxnSpPr>
          <p:spPr>
            <a:xfrm>
              <a:off x="4323175" y="6563032"/>
              <a:ext cx="720000" cy="0"/>
            </a:xfrm>
            <a:prstGeom prst="line">
              <a:avLst/>
            </a:prstGeom>
            <a:ln w="76200">
              <a:solidFill>
                <a:srgbClr val="FCB612"/>
              </a:solidFill>
            </a:ln>
          </p:spPr>
          <p:style>
            <a:lnRef idx="2">
              <a:schemeClr val="accent1"/>
            </a:lnRef>
            <a:fillRef idx="0">
              <a:schemeClr val="accent1"/>
            </a:fillRef>
            <a:effectRef idx="1">
              <a:schemeClr val="accent1"/>
            </a:effectRef>
            <a:fontRef idx="minor">
              <a:schemeClr val="tx1"/>
            </a:fontRef>
          </p:style>
        </p:cxnSp>
        <p:cxnSp>
          <p:nvCxnSpPr>
            <p:cNvPr id="119" name="Conector recto 118">
              <a:extLst>
                <a:ext uri="{FF2B5EF4-FFF2-40B4-BE49-F238E27FC236}">
                  <a16:creationId xmlns:a16="http://schemas.microsoft.com/office/drawing/2014/main" id="{E3E066E2-319A-A4E0-1688-E2501DA6D334}"/>
                </a:ext>
              </a:extLst>
            </p:cNvPr>
            <p:cNvCxnSpPr>
              <a:cxnSpLocks/>
            </p:cNvCxnSpPr>
            <p:nvPr/>
          </p:nvCxnSpPr>
          <p:spPr>
            <a:xfrm>
              <a:off x="5043175" y="6563032"/>
              <a:ext cx="720000" cy="0"/>
            </a:xfrm>
            <a:prstGeom prst="line">
              <a:avLst/>
            </a:prstGeom>
            <a:ln w="76200">
              <a:solidFill>
                <a:srgbClr val="A31941"/>
              </a:solidFill>
            </a:ln>
          </p:spPr>
          <p:style>
            <a:lnRef idx="2">
              <a:schemeClr val="accent1"/>
            </a:lnRef>
            <a:fillRef idx="0">
              <a:schemeClr val="accent1"/>
            </a:fillRef>
            <a:effectRef idx="1">
              <a:schemeClr val="accent1"/>
            </a:effectRef>
            <a:fontRef idx="minor">
              <a:schemeClr val="tx1"/>
            </a:fontRef>
          </p:style>
        </p:cxnSp>
        <p:cxnSp>
          <p:nvCxnSpPr>
            <p:cNvPr id="120" name="Conector recto 119">
              <a:extLst>
                <a:ext uri="{FF2B5EF4-FFF2-40B4-BE49-F238E27FC236}">
                  <a16:creationId xmlns:a16="http://schemas.microsoft.com/office/drawing/2014/main" id="{7FBA6323-0448-BA89-BE50-19F102FD30AF}"/>
                </a:ext>
              </a:extLst>
            </p:cNvPr>
            <p:cNvCxnSpPr>
              <a:cxnSpLocks/>
            </p:cNvCxnSpPr>
            <p:nvPr/>
          </p:nvCxnSpPr>
          <p:spPr>
            <a:xfrm>
              <a:off x="5766350" y="6563032"/>
              <a:ext cx="720000" cy="0"/>
            </a:xfrm>
            <a:prstGeom prst="line">
              <a:avLst/>
            </a:prstGeom>
            <a:ln w="76200">
              <a:solidFill>
                <a:srgbClr val="F36D25"/>
              </a:solidFill>
            </a:ln>
          </p:spPr>
          <p:style>
            <a:lnRef idx="2">
              <a:schemeClr val="accent1"/>
            </a:lnRef>
            <a:fillRef idx="0">
              <a:schemeClr val="accent1"/>
            </a:fillRef>
            <a:effectRef idx="1">
              <a:schemeClr val="accent1"/>
            </a:effectRef>
            <a:fontRef idx="minor">
              <a:schemeClr val="tx1"/>
            </a:fontRef>
          </p:style>
        </p:cxnSp>
        <p:cxnSp>
          <p:nvCxnSpPr>
            <p:cNvPr id="121" name="Conector recto 120">
              <a:extLst>
                <a:ext uri="{FF2B5EF4-FFF2-40B4-BE49-F238E27FC236}">
                  <a16:creationId xmlns:a16="http://schemas.microsoft.com/office/drawing/2014/main" id="{1FFDF55C-BAF5-D518-5971-97BE8BAC13D0}"/>
                </a:ext>
              </a:extLst>
            </p:cNvPr>
            <p:cNvCxnSpPr>
              <a:cxnSpLocks/>
            </p:cNvCxnSpPr>
            <p:nvPr/>
          </p:nvCxnSpPr>
          <p:spPr>
            <a:xfrm>
              <a:off x="6486350" y="6563032"/>
              <a:ext cx="720000" cy="0"/>
            </a:xfrm>
            <a:prstGeom prst="line">
              <a:avLst/>
            </a:prstGeom>
            <a:ln w="76200">
              <a:solidFill>
                <a:srgbClr val="E00C7F"/>
              </a:solidFill>
            </a:ln>
          </p:spPr>
          <p:style>
            <a:lnRef idx="2">
              <a:schemeClr val="accent1"/>
            </a:lnRef>
            <a:fillRef idx="0">
              <a:schemeClr val="accent1"/>
            </a:fillRef>
            <a:effectRef idx="1">
              <a:schemeClr val="accent1"/>
            </a:effectRef>
            <a:fontRef idx="minor">
              <a:schemeClr val="tx1"/>
            </a:fontRef>
          </p:style>
        </p:cxnSp>
        <p:cxnSp>
          <p:nvCxnSpPr>
            <p:cNvPr id="122" name="Conector recto 121">
              <a:extLst>
                <a:ext uri="{FF2B5EF4-FFF2-40B4-BE49-F238E27FC236}">
                  <a16:creationId xmlns:a16="http://schemas.microsoft.com/office/drawing/2014/main" id="{BF7F94B3-7556-7657-859B-A2D95636FD13}"/>
                </a:ext>
              </a:extLst>
            </p:cNvPr>
            <p:cNvCxnSpPr>
              <a:cxnSpLocks/>
            </p:cNvCxnSpPr>
            <p:nvPr/>
          </p:nvCxnSpPr>
          <p:spPr>
            <a:xfrm>
              <a:off x="7206350" y="6563032"/>
              <a:ext cx="720000" cy="0"/>
            </a:xfrm>
            <a:prstGeom prst="line">
              <a:avLst/>
            </a:prstGeom>
            <a:ln w="76200">
              <a:solidFill>
                <a:srgbClr val="F99C24"/>
              </a:solidFill>
            </a:ln>
          </p:spPr>
          <p:style>
            <a:lnRef idx="2">
              <a:schemeClr val="accent1"/>
            </a:lnRef>
            <a:fillRef idx="0">
              <a:schemeClr val="accent1"/>
            </a:fillRef>
            <a:effectRef idx="1">
              <a:schemeClr val="accent1"/>
            </a:effectRef>
            <a:fontRef idx="minor">
              <a:schemeClr val="tx1"/>
            </a:fontRef>
          </p:style>
        </p:cxnSp>
        <p:cxnSp>
          <p:nvCxnSpPr>
            <p:cNvPr id="123" name="Conector recto 122">
              <a:extLst>
                <a:ext uri="{FF2B5EF4-FFF2-40B4-BE49-F238E27FC236}">
                  <a16:creationId xmlns:a16="http://schemas.microsoft.com/office/drawing/2014/main" id="{9A0F5302-62E9-535D-0C35-6B9C8B9B0D64}"/>
                </a:ext>
              </a:extLst>
            </p:cNvPr>
            <p:cNvCxnSpPr>
              <a:cxnSpLocks/>
            </p:cNvCxnSpPr>
            <p:nvPr/>
          </p:nvCxnSpPr>
          <p:spPr>
            <a:xfrm>
              <a:off x="7926350" y="6563032"/>
              <a:ext cx="720000" cy="0"/>
            </a:xfrm>
            <a:prstGeom prst="line">
              <a:avLst/>
            </a:prstGeom>
            <a:ln w="76200">
              <a:solidFill>
                <a:srgbClr val="CF8D2A"/>
              </a:solidFill>
            </a:ln>
          </p:spPr>
          <p:style>
            <a:lnRef idx="2">
              <a:schemeClr val="accent1"/>
            </a:lnRef>
            <a:fillRef idx="0">
              <a:schemeClr val="accent1"/>
            </a:fillRef>
            <a:effectRef idx="1">
              <a:schemeClr val="accent1"/>
            </a:effectRef>
            <a:fontRef idx="minor">
              <a:schemeClr val="tx1"/>
            </a:fontRef>
          </p:style>
        </p:cxnSp>
        <p:cxnSp>
          <p:nvCxnSpPr>
            <p:cNvPr id="124" name="Conector recto 123">
              <a:extLst>
                <a:ext uri="{FF2B5EF4-FFF2-40B4-BE49-F238E27FC236}">
                  <a16:creationId xmlns:a16="http://schemas.microsoft.com/office/drawing/2014/main" id="{EC6DDF38-EC71-AC84-AD22-448F57A68BEE}"/>
                </a:ext>
              </a:extLst>
            </p:cNvPr>
            <p:cNvCxnSpPr>
              <a:cxnSpLocks/>
            </p:cNvCxnSpPr>
            <p:nvPr/>
          </p:nvCxnSpPr>
          <p:spPr>
            <a:xfrm>
              <a:off x="8646350" y="6563032"/>
              <a:ext cx="720000" cy="0"/>
            </a:xfrm>
            <a:prstGeom prst="line">
              <a:avLst/>
            </a:prstGeom>
            <a:ln w="76200">
              <a:solidFill>
                <a:srgbClr val="427338"/>
              </a:solidFill>
            </a:ln>
          </p:spPr>
          <p:style>
            <a:lnRef idx="2">
              <a:schemeClr val="accent1"/>
            </a:lnRef>
            <a:fillRef idx="0">
              <a:schemeClr val="accent1"/>
            </a:fillRef>
            <a:effectRef idx="1">
              <a:schemeClr val="accent1"/>
            </a:effectRef>
            <a:fontRef idx="minor">
              <a:schemeClr val="tx1"/>
            </a:fontRef>
          </p:style>
        </p:cxnSp>
        <p:cxnSp>
          <p:nvCxnSpPr>
            <p:cNvPr id="125" name="Conector recto 124">
              <a:extLst>
                <a:ext uri="{FF2B5EF4-FFF2-40B4-BE49-F238E27FC236}">
                  <a16:creationId xmlns:a16="http://schemas.microsoft.com/office/drawing/2014/main" id="{F949BC19-2CCC-4696-459B-D47CA0C62D03}"/>
                </a:ext>
              </a:extLst>
            </p:cNvPr>
            <p:cNvCxnSpPr>
              <a:cxnSpLocks/>
            </p:cNvCxnSpPr>
            <p:nvPr/>
          </p:nvCxnSpPr>
          <p:spPr>
            <a:xfrm>
              <a:off x="9369525" y="6563032"/>
              <a:ext cx="720000" cy="0"/>
            </a:xfrm>
            <a:prstGeom prst="line">
              <a:avLst/>
            </a:prstGeom>
            <a:ln w="76200">
              <a:solidFill>
                <a:srgbClr val="007BBA"/>
              </a:solidFill>
            </a:ln>
          </p:spPr>
          <p:style>
            <a:lnRef idx="2">
              <a:schemeClr val="accent1"/>
            </a:lnRef>
            <a:fillRef idx="0">
              <a:schemeClr val="accent1"/>
            </a:fillRef>
            <a:effectRef idx="1">
              <a:schemeClr val="accent1"/>
            </a:effectRef>
            <a:fontRef idx="minor">
              <a:schemeClr val="tx1"/>
            </a:fontRef>
          </p:style>
        </p:cxnSp>
        <p:cxnSp>
          <p:nvCxnSpPr>
            <p:cNvPr id="126" name="Conector recto 125">
              <a:extLst>
                <a:ext uri="{FF2B5EF4-FFF2-40B4-BE49-F238E27FC236}">
                  <a16:creationId xmlns:a16="http://schemas.microsoft.com/office/drawing/2014/main" id="{0751F18F-A254-94C5-24D2-736706A7F534}"/>
                </a:ext>
              </a:extLst>
            </p:cNvPr>
            <p:cNvCxnSpPr>
              <a:cxnSpLocks/>
            </p:cNvCxnSpPr>
            <p:nvPr/>
          </p:nvCxnSpPr>
          <p:spPr>
            <a:xfrm>
              <a:off x="10091906" y="6563032"/>
              <a:ext cx="720000" cy="0"/>
            </a:xfrm>
            <a:prstGeom prst="line">
              <a:avLst/>
            </a:prstGeom>
            <a:ln w="76200">
              <a:solidFill>
                <a:srgbClr val="3EB049"/>
              </a:solidFill>
            </a:ln>
          </p:spPr>
          <p:style>
            <a:lnRef idx="2">
              <a:schemeClr val="accent1"/>
            </a:lnRef>
            <a:fillRef idx="0">
              <a:schemeClr val="accent1"/>
            </a:fillRef>
            <a:effectRef idx="1">
              <a:schemeClr val="accent1"/>
            </a:effectRef>
            <a:fontRef idx="minor">
              <a:schemeClr val="tx1"/>
            </a:fontRef>
          </p:style>
        </p:cxnSp>
        <p:cxnSp>
          <p:nvCxnSpPr>
            <p:cNvPr id="127" name="Conector recto 126">
              <a:extLst>
                <a:ext uri="{FF2B5EF4-FFF2-40B4-BE49-F238E27FC236}">
                  <a16:creationId xmlns:a16="http://schemas.microsoft.com/office/drawing/2014/main" id="{20520689-38B6-CE34-3958-F715547D6B6C}"/>
                </a:ext>
              </a:extLst>
            </p:cNvPr>
            <p:cNvCxnSpPr>
              <a:cxnSpLocks/>
            </p:cNvCxnSpPr>
            <p:nvPr/>
          </p:nvCxnSpPr>
          <p:spPr>
            <a:xfrm>
              <a:off x="10814287" y="6563032"/>
              <a:ext cx="720000" cy="0"/>
            </a:xfrm>
            <a:prstGeom prst="line">
              <a:avLst/>
            </a:prstGeom>
            <a:ln w="76200">
              <a:solidFill>
                <a:srgbClr val="004E86"/>
              </a:solidFill>
            </a:ln>
          </p:spPr>
          <p:style>
            <a:lnRef idx="2">
              <a:schemeClr val="accent1"/>
            </a:lnRef>
            <a:fillRef idx="0">
              <a:schemeClr val="accent1"/>
            </a:fillRef>
            <a:effectRef idx="1">
              <a:schemeClr val="accent1"/>
            </a:effectRef>
            <a:fontRef idx="minor">
              <a:schemeClr val="tx1"/>
            </a:fontRef>
          </p:style>
        </p:cxnSp>
        <p:cxnSp>
          <p:nvCxnSpPr>
            <p:cNvPr id="128" name="Conector recto 127">
              <a:extLst>
                <a:ext uri="{FF2B5EF4-FFF2-40B4-BE49-F238E27FC236}">
                  <a16:creationId xmlns:a16="http://schemas.microsoft.com/office/drawing/2014/main" id="{ABE020B9-A32A-BA92-F6A8-FB2A76C66652}"/>
                </a:ext>
              </a:extLst>
            </p:cNvPr>
            <p:cNvCxnSpPr>
              <a:cxnSpLocks/>
            </p:cNvCxnSpPr>
            <p:nvPr/>
          </p:nvCxnSpPr>
          <p:spPr>
            <a:xfrm>
              <a:off x="11534287" y="6563032"/>
              <a:ext cx="657713" cy="0"/>
            </a:xfrm>
            <a:prstGeom prst="line">
              <a:avLst/>
            </a:prstGeom>
            <a:ln w="76200">
              <a:solidFill>
                <a:srgbClr val="153266"/>
              </a:solidFill>
            </a:ln>
          </p:spPr>
          <p:style>
            <a:lnRef idx="2">
              <a:schemeClr val="accent1"/>
            </a:lnRef>
            <a:fillRef idx="0">
              <a:schemeClr val="accent1"/>
            </a:fillRef>
            <a:effectRef idx="1">
              <a:schemeClr val="accent1"/>
            </a:effectRef>
            <a:fontRef idx="minor">
              <a:schemeClr val="tx1"/>
            </a:fontRef>
          </p:style>
        </p:cxnSp>
      </p:grpSp>
      <p:sp>
        <p:nvSpPr>
          <p:cNvPr id="131" name="Rectángulo 130">
            <a:extLst>
              <a:ext uri="{FF2B5EF4-FFF2-40B4-BE49-F238E27FC236}">
                <a16:creationId xmlns:a16="http://schemas.microsoft.com/office/drawing/2014/main" id="{679AE3C4-8E38-FB86-5B2F-0642E58EED78}"/>
              </a:ext>
            </a:extLst>
          </p:cNvPr>
          <p:cNvSpPr/>
          <p:nvPr/>
        </p:nvSpPr>
        <p:spPr>
          <a:xfrm>
            <a:off x="0" y="1084824"/>
            <a:ext cx="12192000" cy="5773176"/>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25" name="Imagen 24"/>
          <p:cNvPicPr/>
          <p:nvPr/>
        </p:nvPicPr>
        <p:blipFill>
          <a:blip r:embed="rId3">
            <a:clrChange>
              <a:clrFrom>
                <a:srgbClr val="FFFFFF"/>
              </a:clrFrom>
              <a:clrTo>
                <a:srgbClr val="FFFFFF">
                  <a:alpha val="0"/>
                </a:srgbClr>
              </a:clrTo>
            </a:clrChange>
          </a:blip>
          <a:stretch>
            <a:fillRect/>
          </a:stretch>
        </p:blipFill>
        <p:spPr>
          <a:xfrm>
            <a:off x="10072703" y="78348"/>
            <a:ext cx="2088256" cy="2117040"/>
          </a:xfrm>
          <a:prstGeom prst="rect">
            <a:avLst/>
          </a:prstGeom>
        </p:spPr>
      </p:pic>
      <p:graphicFrame>
        <p:nvGraphicFramePr>
          <p:cNvPr id="29" name="Gráfico 28"/>
          <p:cNvGraphicFramePr/>
          <p:nvPr>
            <p:extLst>
              <p:ext uri="{D42A27DB-BD31-4B8C-83A1-F6EECF244321}">
                <p14:modId xmlns:p14="http://schemas.microsoft.com/office/powerpoint/2010/main" val="4258623299"/>
              </p:ext>
            </p:extLst>
          </p:nvPr>
        </p:nvGraphicFramePr>
        <p:xfrm>
          <a:off x="251870" y="1764561"/>
          <a:ext cx="6954480" cy="4466118"/>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ángulo 4"/>
          <p:cNvSpPr/>
          <p:nvPr/>
        </p:nvSpPr>
        <p:spPr>
          <a:xfrm>
            <a:off x="7566350" y="2413061"/>
            <a:ext cx="4193259" cy="3693319"/>
          </a:xfrm>
          <a:prstGeom prst="rect">
            <a:avLst/>
          </a:prstGeom>
        </p:spPr>
        <p:txBody>
          <a:bodyPr wrap="square">
            <a:spAutoFit/>
          </a:bodyPr>
          <a:lstStyle/>
          <a:p>
            <a:r>
              <a:rPr lang="es-CL" dirty="0">
                <a:ea typeface="Times New Roman" panose="02020603050405020304" pitchFamily="18" charset="0"/>
              </a:rPr>
              <a:t>La atención de visitas al predio de la Universidad es una de nuestras actividades con mayor acogida, del total de beneficiarios en los dos semestres objeto de análisis de esta presentación, el 61.13% y el 80.87%  respectivamente, corresponden a esta actividad. Es importante señalar que los estudiantes de pregrado son los encargados de realizar la </a:t>
            </a:r>
            <a:r>
              <a:rPr lang="es-CL" dirty="0" err="1">
                <a:ea typeface="Times New Roman" panose="02020603050405020304" pitchFamily="18" charset="0"/>
              </a:rPr>
              <a:t>guianza</a:t>
            </a:r>
            <a:r>
              <a:rPr lang="es-CL" dirty="0">
                <a:ea typeface="Times New Roman" panose="02020603050405020304" pitchFamily="18" charset="0"/>
              </a:rPr>
              <a:t> por los predios de la granja y brindar las explicaciones de cada una de las áreas pecuarias o agrícolas.</a:t>
            </a:r>
            <a:endParaRPr lang="en-US" dirty="0"/>
          </a:p>
        </p:txBody>
      </p:sp>
    </p:spTree>
    <p:extLst>
      <p:ext uri="{BB962C8B-B14F-4D97-AF65-F5344CB8AC3E}">
        <p14:creationId xmlns:p14="http://schemas.microsoft.com/office/powerpoint/2010/main" val="2448607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C0E13-9FF7-3FC8-55DA-438385A2AFC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CF05768-DDFA-0C53-41B0-BB017EFB98CD}"/>
              </a:ext>
            </a:extLst>
          </p:cNvPr>
          <p:cNvSpPr>
            <a:spLocks noGrp="1"/>
          </p:cNvSpPr>
          <p:nvPr>
            <p:ph type="title"/>
          </p:nvPr>
        </p:nvSpPr>
        <p:spPr>
          <a:xfrm>
            <a:off x="204019" y="197559"/>
            <a:ext cx="10515600" cy="939309"/>
          </a:xfrm>
        </p:spPr>
        <p:txBody>
          <a:bodyPr>
            <a:normAutofit/>
          </a:bodyPr>
          <a:lstStyle/>
          <a:p>
            <a:r>
              <a:rPr lang="es-CL" b="1" dirty="0">
                <a:latin typeface="Century Gothic" panose="020B0502020202020204" pitchFamily="34" charset="0"/>
              </a:rPr>
              <a:t>DESARROLLO – Atención de visitas </a:t>
            </a:r>
          </a:p>
        </p:txBody>
      </p:sp>
      <p:grpSp>
        <p:nvGrpSpPr>
          <p:cNvPr id="130" name="Grupo 129">
            <a:extLst>
              <a:ext uri="{FF2B5EF4-FFF2-40B4-BE49-F238E27FC236}">
                <a16:creationId xmlns:a16="http://schemas.microsoft.com/office/drawing/2014/main" id="{50BE98C4-751E-6087-C5D9-314589E8FB42}"/>
              </a:ext>
            </a:extLst>
          </p:cNvPr>
          <p:cNvGrpSpPr/>
          <p:nvPr/>
        </p:nvGrpSpPr>
        <p:grpSpPr>
          <a:xfrm>
            <a:off x="0" y="1025832"/>
            <a:ext cx="12192000" cy="0"/>
            <a:chOff x="0" y="6563032"/>
            <a:chExt cx="12192000" cy="0"/>
          </a:xfrm>
        </p:grpSpPr>
        <p:cxnSp>
          <p:nvCxnSpPr>
            <p:cNvPr id="8" name="Conector recto 7">
              <a:extLst>
                <a:ext uri="{FF2B5EF4-FFF2-40B4-BE49-F238E27FC236}">
                  <a16:creationId xmlns:a16="http://schemas.microsoft.com/office/drawing/2014/main" id="{E7250B54-0F2C-C5A1-5649-54D321D9E2A3}"/>
                </a:ext>
              </a:extLst>
            </p:cNvPr>
            <p:cNvCxnSpPr>
              <a:cxnSpLocks/>
            </p:cNvCxnSpPr>
            <p:nvPr/>
          </p:nvCxnSpPr>
          <p:spPr>
            <a:xfrm>
              <a:off x="0" y="6563032"/>
              <a:ext cx="720000" cy="0"/>
            </a:xfrm>
            <a:prstGeom prst="line">
              <a:avLst/>
            </a:prstGeom>
            <a:ln w="76200">
              <a:solidFill>
                <a:srgbClr val="EA1425"/>
              </a:solidFill>
            </a:ln>
          </p:spPr>
          <p:style>
            <a:lnRef idx="2">
              <a:schemeClr val="accent1"/>
            </a:lnRef>
            <a:fillRef idx="0">
              <a:schemeClr val="accent1"/>
            </a:fillRef>
            <a:effectRef idx="1">
              <a:schemeClr val="accent1"/>
            </a:effectRef>
            <a:fontRef idx="minor">
              <a:schemeClr val="tx1"/>
            </a:fontRef>
          </p:style>
        </p:cxnSp>
        <p:cxnSp>
          <p:nvCxnSpPr>
            <p:cNvPr id="113" name="Conector recto 112">
              <a:extLst>
                <a:ext uri="{FF2B5EF4-FFF2-40B4-BE49-F238E27FC236}">
                  <a16:creationId xmlns:a16="http://schemas.microsoft.com/office/drawing/2014/main" id="{B98DA80A-97AA-E62B-7447-47E420A301DC}"/>
                </a:ext>
              </a:extLst>
            </p:cNvPr>
            <p:cNvCxnSpPr>
              <a:cxnSpLocks/>
            </p:cNvCxnSpPr>
            <p:nvPr/>
          </p:nvCxnSpPr>
          <p:spPr>
            <a:xfrm>
              <a:off x="720000" y="6563032"/>
              <a:ext cx="720000" cy="0"/>
            </a:xfrm>
            <a:prstGeom prst="line">
              <a:avLst/>
            </a:prstGeom>
            <a:ln w="76200">
              <a:solidFill>
                <a:srgbClr val="D29F28"/>
              </a:solidFill>
            </a:ln>
          </p:spPr>
          <p:style>
            <a:lnRef idx="2">
              <a:schemeClr val="accent1"/>
            </a:lnRef>
            <a:fillRef idx="0">
              <a:schemeClr val="accent1"/>
            </a:fillRef>
            <a:effectRef idx="1">
              <a:schemeClr val="accent1"/>
            </a:effectRef>
            <a:fontRef idx="minor">
              <a:schemeClr val="tx1"/>
            </a:fontRef>
          </p:style>
        </p:cxnSp>
        <p:cxnSp>
          <p:nvCxnSpPr>
            <p:cNvPr id="114" name="Conector recto 113">
              <a:extLst>
                <a:ext uri="{FF2B5EF4-FFF2-40B4-BE49-F238E27FC236}">
                  <a16:creationId xmlns:a16="http://schemas.microsoft.com/office/drawing/2014/main" id="{4359AA77-A1D1-A803-12D0-64CAEE94702E}"/>
                </a:ext>
              </a:extLst>
            </p:cNvPr>
            <p:cNvCxnSpPr>
              <a:cxnSpLocks/>
            </p:cNvCxnSpPr>
            <p:nvPr/>
          </p:nvCxnSpPr>
          <p:spPr>
            <a:xfrm>
              <a:off x="1440000" y="6563032"/>
              <a:ext cx="720000" cy="0"/>
            </a:xfrm>
            <a:prstGeom prst="line">
              <a:avLst/>
            </a:prstGeom>
            <a:ln w="76200">
              <a:solidFill>
                <a:srgbClr val="279B48"/>
              </a:solidFill>
            </a:ln>
          </p:spPr>
          <p:style>
            <a:lnRef idx="2">
              <a:schemeClr val="accent1"/>
            </a:lnRef>
            <a:fillRef idx="0">
              <a:schemeClr val="accent1"/>
            </a:fillRef>
            <a:effectRef idx="1">
              <a:schemeClr val="accent1"/>
            </a:effectRef>
            <a:fontRef idx="minor">
              <a:schemeClr val="tx1"/>
            </a:fontRef>
          </p:style>
        </p:cxnSp>
        <p:cxnSp>
          <p:nvCxnSpPr>
            <p:cNvPr id="115" name="Conector recto 114">
              <a:extLst>
                <a:ext uri="{FF2B5EF4-FFF2-40B4-BE49-F238E27FC236}">
                  <a16:creationId xmlns:a16="http://schemas.microsoft.com/office/drawing/2014/main" id="{E3DF0C13-38F2-C3E2-FD22-4911099FA47A}"/>
                </a:ext>
              </a:extLst>
            </p:cNvPr>
            <p:cNvCxnSpPr>
              <a:cxnSpLocks/>
            </p:cNvCxnSpPr>
            <p:nvPr/>
          </p:nvCxnSpPr>
          <p:spPr>
            <a:xfrm>
              <a:off x="2163175" y="6563032"/>
              <a:ext cx="720000" cy="0"/>
            </a:xfrm>
            <a:prstGeom prst="line">
              <a:avLst/>
            </a:prstGeom>
            <a:ln w="76200">
              <a:solidFill>
                <a:srgbClr val="C31F33"/>
              </a:solidFill>
            </a:ln>
          </p:spPr>
          <p:style>
            <a:lnRef idx="2">
              <a:schemeClr val="accent1"/>
            </a:lnRef>
            <a:fillRef idx="0">
              <a:schemeClr val="accent1"/>
            </a:fillRef>
            <a:effectRef idx="1">
              <a:schemeClr val="accent1"/>
            </a:effectRef>
            <a:fontRef idx="minor">
              <a:schemeClr val="tx1"/>
            </a:fontRef>
          </p:style>
        </p:cxnSp>
        <p:cxnSp>
          <p:nvCxnSpPr>
            <p:cNvPr id="116" name="Conector recto 115">
              <a:extLst>
                <a:ext uri="{FF2B5EF4-FFF2-40B4-BE49-F238E27FC236}">
                  <a16:creationId xmlns:a16="http://schemas.microsoft.com/office/drawing/2014/main" id="{9F98544B-809F-6DA0-5DDB-6C7FEB20413E}"/>
                </a:ext>
              </a:extLst>
            </p:cNvPr>
            <p:cNvCxnSpPr>
              <a:cxnSpLocks/>
            </p:cNvCxnSpPr>
            <p:nvPr/>
          </p:nvCxnSpPr>
          <p:spPr>
            <a:xfrm>
              <a:off x="2883175" y="6563032"/>
              <a:ext cx="720000" cy="0"/>
            </a:xfrm>
            <a:prstGeom prst="line">
              <a:avLst/>
            </a:prstGeom>
            <a:ln w="76200">
              <a:solidFill>
                <a:srgbClr val="EF402B"/>
              </a:solidFill>
            </a:ln>
          </p:spPr>
          <p:style>
            <a:lnRef idx="2">
              <a:schemeClr val="accent1"/>
            </a:lnRef>
            <a:fillRef idx="0">
              <a:schemeClr val="accent1"/>
            </a:fillRef>
            <a:effectRef idx="1">
              <a:schemeClr val="accent1"/>
            </a:effectRef>
            <a:fontRef idx="minor">
              <a:schemeClr val="tx1"/>
            </a:fontRef>
          </p:style>
        </p:cxnSp>
        <p:cxnSp>
          <p:nvCxnSpPr>
            <p:cNvPr id="117" name="Conector recto 116">
              <a:extLst>
                <a:ext uri="{FF2B5EF4-FFF2-40B4-BE49-F238E27FC236}">
                  <a16:creationId xmlns:a16="http://schemas.microsoft.com/office/drawing/2014/main" id="{76F8D7C9-749B-824E-4B8E-A536B87BC6C6}"/>
                </a:ext>
              </a:extLst>
            </p:cNvPr>
            <p:cNvCxnSpPr>
              <a:cxnSpLocks/>
            </p:cNvCxnSpPr>
            <p:nvPr/>
          </p:nvCxnSpPr>
          <p:spPr>
            <a:xfrm>
              <a:off x="3603175" y="6563032"/>
              <a:ext cx="720000" cy="0"/>
            </a:xfrm>
            <a:prstGeom prst="line">
              <a:avLst/>
            </a:prstGeom>
            <a:ln w="76200">
              <a:solidFill>
                <a:srgbClr val="00ADD8"/>
              </a:solidFill>
            </a:ln>
          </p:spPr>
          <p:style>
            <a:lnRef idx="2">
              <a:schemeClr val="accent1"/>
            </a:lnRef>
            <a:fillRef idx="0">
              <a:schemeClr val="accent1"/>
            </a:fillRef>
            <a:effectRef idx="1">
              <a:schemeClr val="accent1"/>
            </a:effectRef>
            <a:fontRef idx="minor">
              <a:schemeClr val="tx1"/>
            </a:fontRef>
          </p:style>
        </p:cxnSp>
        <p:cxnSp>
          <p:nvCxnSpPr>
            <p:cNvPr id="118" name="Conector recto 117">
              <a:extLst>
                <a:ext uri="{FF2B5EF4-FFF2-40B4-BE49-F238E27FC236}">
                  <a16:creationId xmlns:a16="http://schemas.microsoft.com/office/drawing/2014/main" id="{7B982258-AE42-CD02-430D-B34945F9E960}"/>
                </a:ext>
              </a:extLst>
            </p:cNvPr>
            <p:cNvCxnSpPr>
              <a:cxnSpLocks/>
            </p:cNvCxnSpPr>
            <p:nvPr/>
          </p:nvCxnSpPr>
          <p:spPr>
            <a:xfrm>
              <a:off x="4323175" y="6563032"/>
              <a:ext cx="720000" cy="0"/>
            </a:xfrm>
            <a:prstGeom prst="line">
              <a:avLst/>
            </a:prstGeom>
            <a:ln w="76200">
              <a:solidFill>
                <a:srgbClr val="FCB612"/>
              </a:solidFill>
            </a:ln>
          </p:spPr>
          <p:style>
            <a:lnRef idx="2">
              <a:schemeClr val="accent1"/>
            </a:lnRef>
            <a:fillRef idx="0">
              <a:schemeClr val="accent1"/>
            </a:fillRef>
            <a:effectRef idx="1">
              <a:schemeClr val="accent1"/>
            </a:effectRef>
            <a:fontRef idx="minor">
              <a:schemeClr val="tx1"/>
            </a:fontRef>
          </p:style>
        </p:cxnSp>
        <p:cxnSp>
          <p:nvCxnSpPr>
            <p:cNvPr id="119" name="Conector recto 118">
              <a:extLst>
                <a:ext uri="{FF2B5EF4-FFF2-40B4-BE49-F238E27FC236}">
                  <a16:creationId xmlns:a16="http://schemas.microsoft.com/office/drawing/2014/main" id="{E3E066E2-319A-A4E0-1688-E2501DA6D334}"/>
                </a:ext>
              </a:extLst>
            </p:cNvPr>
            <p:cNvCxnSpPr>
              <a:cxnSpLocks/>
            </p:cNvCxnSpPr>
            <p:nvPr/>
          </p:nvCxnSpPr>
          <p:spPr>
            <a:xfrm>
              <a:off x="5043175" y="6563032"/>
              <a:ext cx="720000" cy="0"/>
            </a:xfrm>
            <a:prstGeom prst="line">
              <a:avLst/>
            </a:prstGeom>
            <a:ln w="76200">
              <a:solidFill>
                <a:srgbClr val="A31941"/>
              </a:solidFill>
            </a:ln>
          </p:spPr>
          <p:style>
            <a:lnRef idx="2">
              <a:schemeClr val="accent1"/>
            </a:lnRef>
            <a:fillRef idx="0">
              <a:schemeClr val="accent1"/>
            </a:fillRef>
            <a:effectRef idx="1">
              <a:schemeClr val="accent1"/>
            </a:effectRef>
            <a:fontRef idx="minor">
              <a:schemeClr val="tx1"/>
            </a:fontRef>
          </p:style>
        </p:cxnSp>
        <p:cxnSp>
          <p:nvCxnSpPr>
            <p:cNvPr id="120" name="Conector recto 119">
              <a:extLst>
                <a:ext uri="{FF2B5EF4-FFF2-40B4-BE49-F238E27FC236}">
                  <a16:creationId xmlns:a16="http://schemas.microsoft.com/office/drawing/2014/main" id="{7FBA6323-0448-BA89-BE50-19F102FD30AF}"/>
                </a:ext>
              </a:extLst>
            </p:cNvPr>
            <p:cNvCxnSpPr>
              <a:cxnSpLocks/>
            </p:cNvCxnSpPr>
            <p:nvPr/>
          </p:nvCxnSpPr>
          <p:spPr>
            <a:xfrm>
              <a:off x="5766350" y="6563032"/>
              <a:ext cx="720000" cy="0"/>
            </a:xfrm>
            <a:prstGeom prst="line">
              <a:avLst/>
            </a:prstGeom>
            <a:ln w="76200">
              <a:solidFill>
                <a:srgbClr val="F36D25"/>
              </a:solidFill>
            </a:ln>
          </p:spPr>
          <p:style>
            <a:lnRef idx="2">
              <a:schemeClr val="accent1"/>
            </a:lnRef>
            <a:fillRef idx="0">
              <a:schemeClr val="accent1"/>
            </a:fillRef>
            <a:effectRef idx="1">
              <a:schemeClr val="accent1"/>
            </a:effectRef>
            <a:fontRef idx="minor">
              <a:schemeClr val="tx1"/>
            </a:fontRef>
          </p:style>
        </p:cxnSp>
        <p:cxnSp>
          <p:nvCxnSpPr>
            <p:cNvPr id="121" name="Conector recto 120">
              <a:extLst>
                <a:ext uri="{FF2B5EF4-FFF2-40B4-BE49-F238E27FC236}">
                  <a16:creationId xmlns:a16="http://schemas.microsoft.com/office/drawing/2014/main" id="{1FFDF55C-BAF5-D518-5971-97BE8BAC13D0}"/>
                </a:ext>
              </a:extLst>
            </p:cNvPr>
            <p:cNvCxnSpPr>
              <a:cxnSpLocks/>
            </p:cNvCxnSpPr>
            <p:nvPr/>
          </p:nvCxnSpPr>
          <p:spPr>
            <a:xfrm>
              <a:off x="6486350" y="6563032"/>
              <a:ext cx="720000" cy="0"/>
            </a:xfrm>
            <a:prstGeom prst="line">
              <a:avLst/>
            </a:prstGeom>
            <a:ln w="76200">
              <a:solidFill>
                <a:srgbClr val="E00C7F"/>
              </a:solidFill>
            </a:ln>
          </p:spPr>
          <p:style>
            <a:lnRef idx="2">
              <a:schemeClr val="accent1"/>
            </a:lnRef>
            <a:fillRef idx="0">
              <a:schemeClr val="accent1"/>
            </a:fillRef>
            <a:effectRef idx="1">
              <a:schemeClr val="accent1"/>
            </a:effectRef>
            <a:fontRef idx="minor">
              <a:schemeClr val="tx1"/>
            </a:fontRef>
          </p:style>
        </p:cxnSp>
        <p:cxnSp>
          <p:nvCxnSpPr>
            <p:cNvPr id="122" name="Conector recto 121">
              <a:extLst>
                <a:ext uri="{FF2B5EF4-FFF2-40B4-BE49-F238E27FC236}">
                  <a16:creationId xmlns:a16="http://schemas.microsoft.com/office/drawing/2014/main" id="{BF7F94B3-7556-7657-859B-A2D95636FD13}"/>
                </a:ext>
              </a:extLst>
            </p:cNvPr>
            <p:cNvCxnSpPr>
              <a:cxnSpLocks/>
            </p:cNvCxnSpPr>
            <p:nvPr/>
          </p:nvCxnSpPr>
          <p:spPr>
            <a:xfrm>
              <a:off x="7206350" y="6563032"/>
              <a:ext cx="720000" cy="0"/>
            </a:xfrm>
            <a:prstGeom prst="line">
              <a:avLst/>
            </a:prstGeom>
            <a:ln w="76200">
              <a:solidFill>
                <a:srgbClr val="F99C24"/>
              </a:solidFill>
            </a:ln>
          </p:spPr>
          <p:style>
            <a:lnRef idx="2">
              <a:schemeClr val="accent1"/>
            </a:lnRef>
            <a:fillRef idx="0">
              <a:schemeClr val="accent1"/>
            </a:fillRef>
            <a:effectRef idx="1">
              <a:schemeClr val="accent1"/>
            </a:effectRef>
            <a:fontRef idx="minor">
              <a:schemeClr val="tx1"/>
            </a:fontRef>
          </p:style>
        </p:cxnSp>
        <p:cxnSp>
          <p:nvCxnSpPr>
            <p:cNvPr id="123" name="Conector recto 122">
              <a:extLst>
                <a:ext uri="{FF2B5EF4-FFF2-40B4-BE49-F238E27FC236}">
                  <a16:creationId xmlns:a16="http://schemas.microsoft.com/office/drawing/2014/main" id="{9A0F5302-62E9-535D-0C35-6B9C8B9B0D64}"/>
                </a:ext>
              </a:extLst>
            </p:cNvPr>
            <p:cNvCxnSpPr>
              <a:cxnSpLocks/>
            </p:cNvCxnSpPr>
            <p:nvPr/>
          </p:nvCxnSpPr>
          <p:spPr>
            <a:xfrm>
              <a:off x="7926350" y="6563032"/>
              <a:ext cx="720000" cy="0"/>
            </a:xfrm>
            <a:prstGeom prst="line">
              <a:avLst/>
            </a:prstGeom>
            <a:ln w="76200">
              <a:solidFill>
                <a:srgbClr val="CF8D2A"/>
              </a:solidFill>
            </a:ln>
          </p:spPr>
          <p:style>
            <a:lnRef idx="2">
              <a:schemeClr val="accent1"/>
            </a:lnRef>
            <a:fillRef idx="0">
              <a:schemeClr val="accent1"/>
            </a:fillRef>
            <a:effectRef idx="1">
              <a:schemeClr val="accent1"/>
            </a:effectRef>
            <a:fontRef idx="minor">
              <a:schemeClr val="tx1"/>
            </a:fontRef>
          </p:style>
        </p:cxnSp>
        <p:cxnSp>
          <p:nvCxnSpPr>
            <p:cNvPr id="124" name="Conector recto 123">
              <a:extLst>
                <a:ext uri="{FF2B5EF4-FFF2-40B4-BE49-F238E27FC236}">
                  <a16:creationId xmlns:a16="http://schemas.microsoft.com/office/drawing/2014/main" id="{EC6DDF38-EC71-AC84-AD22-448F57A68BEE}"/>
                </a:ext>
              </a:extLst>
            </p:cNvPr>
            <p:cNvCxnSpPr>
              <a:cxnSpLocks/>
            </p:cNvCxnSpPr>
            <p:nvPr/>
          </p:nvCxnSpPr>
          <p:spPr>
            <a:xfrm>
              <a:off x="8646350" y="6563032"/>
              <a:ext cx="720000" cy="0"/>
            </a:xfrm>
            <a:prstGeom prst="line">
              <a:avLst/>
            </a:prstGeom>
            <a:ln w="76200">
              <a:solidFill>
                <a:srgbClr val="427338"/>
              </a:solidFill>
            </a:ln>
          </p:spPr>
          <p:style>
            <a:lnRef idx="2">
              <a:schemeClr val="accent1"/>
            </a:lnRef>
            <a:fillRef idx="0">
              <a:schemeClr val="accent1"/>
            </a:fillRef>
            <a:effectRef idx="1">
              <a:schemeClr val="accent1"/>
            </a:effectRef>
            <a:fontRef idx="minor">
              <a:schemeClr val="tx1"/>
            </a:fontRef>
          </p:style>
        </p:cxnSp>
        <p:cxnSp>
          <p:nvCxnSpPr>
            <p:cNvPr id="125" name="Conector recto 124">
              <a:extLst>
                <a:ext uri="{FF2B5EF4-FFF2-40B4-BE49-F238E27FC236}">
                  <a16:creationId xmlns:a16="http://schemas.microsoft.com/office/drawing/2014/main" id="{F949BC19-2CCC-4696-459B-D47CA0C62D03}"/>
                </a:ext>
              </a:extLst>
            </p:cNvPr>
            <p:cNvCxnSpPr>
              <a:cxnSpLocks/>
            </p:cNvCxnSpPr>
            <p:nvPr/>
          </p:nvCxnSpPr>
          <p:spPr>
            <a:xfrm>
              <a:off x="9369525" y="6563032"/>
              <a:ext cx="720000" cy="0"/>
            </a:xfrm>
            <a:prstGeom prst="line">
              <a:avLst/>
            </a:prstGeom>
            <a:ln w="76200">
              <a:solidFill>
                <a:srgbClr val="007BBA"/>
              </a:solidFill>
            </a:ln>
          </p:spPr>
          <p:style>
            <a:lnRef idx="2">
              <a:schemeClr val="accent1"/>
            </a:lnRef>
            <a:fillRef idx="0">
              <a:schemeClr val="accent1"/>
            </a:fillRef>
            <a:effectRef idx="1">
              <a:schemeClr val="accent1"/>
            </a:effectRef>
            <a:fontRef idx="minor">
              <a:schemeClr val="tx1"/>
            </a:fontRef>
          </p:style>
        </p:cxnSp>
        <p:cxnSp>
          <p:nvCxnSpPr>
            <p:cNvPr id="126" name="Conector recto 125">
              <a:extLst>
                <a:ext uri="{FF2B5EF4-FFF2-40B4-BE49-F238E27FC236}">
                  <a16:creationId xmlns:a16="http://schemas.microsoft.com/office/drawing/2014/main" id="{0751F18F-A254-94C5-24D2-736706A7F534}"/>
                </a:ext>
              </a:extLst>
            </p:cNvPr>
            <p:cNvCxnSpPr>
              <a:cxnSpLocks/>
            </p:cNvCxnSpPr>
            <p:nvPr/>
          </p:nvCxnSpPr>
          <p:spPr>
            <a:xfrm>
              <a:off x="10091906" y="6563032"/>
              <a:ext cx="720000" cy="0"/>
            </a:xfrm>
            <a:prstGeom prst="line">
              <a:avLst/>
            </a:prstGeom>
            <a:ln w="76200">
              <a:solidFill>
                <a:srgbClr val="3EB049"/>
              </a:solidFill>
            </a:ln>
          </p:spPr>
          <p:style>
            <a:lnRef idx="2">
              <a:schemeClr val="accent1"/>
            </a:lnRef>
            <a:fillRef idx="0">
              <a:schemeClr val="accent1"/>
            </a:fillRef>
            <a:effectRef idx="1">
              <a:schemeClr val="accent1"/>
            </a:effectRef>
            <a:fontRef idx="minor">
              <a:schemeClr val="tx1"/>
            </a:fontRef>
          </p:style>
        </p:cxnSp>
        <p:cxnSp>
          <p:nvCxnSpPr>
            <p:cNvPr id="127" name="Conector recto 126">
              <a:extLst>
                <a:ext uri="{FF2B5EF4-FFF2-40B4-BE49-F238E27FC236}">
                  <a16:creationId xmlns:a16="http://schemas.microsoft.com/office/drawing/2014/main" id="{20520689-38B6-CE34-3958-F715547D6B6C}"/>
                </a:ext>
              </a:extLst>
            </p:cNvPr>
            <p:cNvCxnSpPr>
              <a:cxnSpLocks/>
            </p:cNvCxnSpPr>
            <p:nvPr/>
          </p:nvCxnSpPr>
          <p:spPr>
            <a:xfrm>
              <a:off x="10814287" y="6563032"/>
              <a:ext cx="720000" cy="0"/>
            </a:xfrm>
            <a:prstGeom prst="line">
              <a:avLst/>
            </a:prstGeom>
            <a:ln w="76200">
              <a:solidFill>
                <a:srgbClr val="004E86"/>
              </a:solidFill>
            </a:ln>
          </p:spPr>
          <p:style>
            <a:lnRef idx="2">
              <a:schemeClr val="accent1"/>
            </a:lnRef>
            <a:fillRef idx="0">
              <a:schemeClr val="accent1"/>
            </a:fillRef>
            <a:effectRef idx="1">
              <a:schemeClr val="accent1"/>
            </a:effectRef>
            <a:fontRef idx="minor">
              <a:schemeClr val="tx1"/>
            </a:fontRef>
          </p:style>
        </p:cxnSp>
        <p:cxnSp>
          <p:nvCxnSpPr>
            <p:cNvPr id="128" name="Conector recto 127">
              <a:extLst>
                <a:ext uri="{FF2B5EF4-FFF2-40B4-BE49-F238E27FC236}">
                  <a16:creationId xmlns:a16="http://schemas.microsoft.com/office/drawing/2014/main" id="{ABE020B9-A32A-BA92-F6A8-FB2A76C66652}"/>
                </a:ext>
              </a:extLst>
            </p:cNvPr>
            <p:cNvCxnSpPr>
              <a:cxnSpLocks/>
            </p:cNvCxnSpPr>
            <p:nvPr/>
          </p:nvCxnSpPr>
          <p:spPr>
            <a:xfrm>
              <a:off x="11534287" y="6563032"/>
              <a:ext cx="657713" cy="0"/>
            </a:xfrm>
            <a:prstGeom prst="line">
              <a:avLst/>
            </a:prstGeom>
            <a:ln w="76200">
              <a:solidFill>
                <a:srgbClr val="153266"/>
              </a:solidFill>
            </a:ln>
          </p:spPr>
          <p:style>
            <a:lnRef idx="2">
              <a:schemeClr val="accent1"/>
            </a:lnRef>
            <a:fillRef idx="0">
              <a:schemeClr val="accent1"/>
            </a:fillRef>
            <a:effectRef idx="1">
              <a:schemeClr val="accent1"/>
            </a:effectRef>
            <a:fontRef idx="minor">
              <a:schemeClr val="tx1"/>
            </a:fontRef>
          </p:style>
        </p:cxnSp>
      </p:grpSp>
      <p:sp>
        <p:nvSpPr>
          <p:cNvPr id="131" name="Rectángulo 130">
            <a:extLst>
              <a:ext uri="{FF2B5EF4-FFF2-40B4-BE49-F238E27FC236}">
                <a16:creationId xmlns:a16="http://schemas.microsoft.com/office/drawing/2014/main" id="{679AE3C4-8E38-FB86-5B2F-0642E58EED78}"/>
              </a:ext>
            </a:extLst>
          </p:cNvPr>
          <p:cNvSpPr/>
          <p:nvPr/>
        </p:nvSpPr>
        <p:spPr>
          <a:xfrm>
            <a:off x="0" y="1084824"/>
            <a:ext cx="12192000" cy="5773176"/>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25" name="Imagen 24"/>
          <p:cNvPicPr/>
          <p:nvPr/>
        </p:nvPicPr>
        <p:blipFill>
          <a:blip r:embed="rId3">
            <a:clrChange>
              <a:clrFrom>
                <a:srgbClr val="FFFFFF"/>
              </a:clrFrom>
              <a:clrTo>
                <a:srgbClr val="FFFFFF">
                  <a:alpha val="0"/>
                </a:srgbClr>
              </a:clrTo>
            </a:clrChange>
          </a:blip>
          <a:stretch>
            <a:fillRect/>
          </a:stretch>
        </p:blipFill>
        <p:spPr>
          <a:xfrm>
            <a:off x="10072703" y="78348"/>
            <a:ext cx="2088256" cy="2117040"/>
          </a:xfrm>
          <a:prstGeom prst="rect">
            <a:avLst/>
          </a:prstGeom>
        </p:spPr>
      </p:pic>
      <p:sp>
        <p:nvSpPr>
          <p:cNvPr id="5" name="Rectángulo 4"/>
          <p:cNvSpPr/>
          <p:nvPr/>
        </p:nvSpPr>
        <p:spPr>
          <a:xfrm>
            <a:off x="7238821" y="2095061"/>
            <a:ext cx="4637746" cy="3970318"/>
          </a:xfrm>
          <a:prstGeom prst="rect">
            <a:avLst/>
          </a:prstGeom>
        </p:spPr>
        <p:txBody>
          <a:bodyPr wrap="square">
            <a:spAutoFit/>
          </a:bodyPr>
          <a:lstStyle/>
          <a:p>
            <a:r>
              <a:rPr lang="es-CL" dirty="0"/>
              <a:t>La guía práctica que los estudiantes deben seguir, está basado en el grupo etario de los visitantes, así como su lugar de procedencia, pues como se puede observar en la figura recibimos niños, adolescentes, adultos y adultos mayores, siendo los niños nuestro grupo mayoritario. Este grupo etario es fundamental, pues en la infancia es cuando se afianzan los valores que guiarán sus futuras acciones, aunque en la literatura se reporta que, los niños son conscientes y están familiarizados con los valores que se consideran ambientalmente correctos.</a:t>
            </a:r>
            <a:endParaRPr lang="en-US" dirty="0"/>
          </a:p>
        </p:txBody>
      </p:sp>
      <p:graphicFrame>
        <p:nvGraphicFramePr>
          <p:cNvPr id="26" name="Gráfico 25"/>
          <p:cNvGraphicFramePr/>
          <p:nvPr>
            <p:extLst>
              <p:ext uri="{D42A27DB-BD31-4B8C-83A1-F6EECF244321}">
                <p14:modId xmlns:p14="http://schemas.microsoft.com/office/powerpoint/2010/main" val="1018309148"/>
              </p:ext>
            </p:extLst>
          </p:nvPr>
        </p:nvGraphicFramePr>
        <p:xfrm>
          <a:off x="346630" y="1609714"/>
          <a:ext cx="6248598" cy="449666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16725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C0E13-9FF7-3FC8-55DA-438385A2AFC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CF05768-DDFA-0C53-41B0-BB017EFB98CD}"/>
              </a:ext>
            </a:extLst>
          </p:cNvPr>
          <p:cNvSpPr>
            <a:spLocks noGrp="1"/>
          </p:cNvSpPr>
          <p:nvPr>
            <p:ph type="title"/>
          </p:nvPr>
        </p:nvSpPr>
        <p:spPr>
          <a:xfrm>
            <a:off x="204019" y="197559"/>
            <a:ext cx="10515600" cy="939309"/>
          </a:xfrm>
        </p:spPr>
        <p:txBody>
          <a:bodyPr>
            <a:normAutofit/>
          </a:bodyPr>
          <a:lstStyle/>
          <a:p>
            <a:r>
              <a:rPr lang="es-CL" b="1" dirty="0">
                <a:latin typeface="Century Gothic" panose="020B0502020202020204" pitchFamily="34" charset="0"/>
              </a:rPr>
              <a:t>DESARROLLO – Atención de visitas </a:t>
            </a:r>
          </a:p>
        </p:txBody>
      </p:sp>
      <p:grpSp>
        <p:nvGrpSpPr>
          <p:cNvPr id="130" name="Grupo 129">
            <a:extLst>
              <a:ext uri="{FF2B5EF4-FFF2-40B4-BE49-F238E27FC236}">
                <a16:creationId xmlns:a16="http://schemas.microsoft.com/office/drawing/2014/main" id="{50BE98C4-751E-6087-C5D9-314589E8FB42}"/>
              </a:ext>
            </a:extLst>
          </p:cNvPr>
          <p:cNvGrpSpPr/>
          <p:nvPr/>
        </p:nvGrpSpPr>
        <p:grpSpPr>
          <a:xfrm>
            <a:off x="0" y="1025832"/>
            <a:ext cx="12192000" cy="0"/>
            <a:chOff x="0" y="6563032"/>
            <a:chExt cx="12192000" cy="0"/>
          </a:xfrm>
        </p:grpSpPr>
        <p:cxnSp>
          <p:nvCxnSpPr>
            <p:cNvPr id="8" name="Conector recto 7">
              <a:extLst>
                <a:ext uri="{FF2B5EF4-FFF2-40B4-BE49-F238E27FC236}">
                  <a16:creationId xmlns:a16="http://schemas.microsoft.com/office/drawing/2014/main" id="{E7250B54-0F2C-C5A1-5649-54D321D9E2A3}"/>
                </a:ext>
              </a:extLst>
            </p:cNvPr>
            <p:cNvCxnSpPr>
              <a:cxnSpLocks/>
            </p:cNvCxnSpPr>
            <p:nvPr/>
          </p:nvCxnSpPr>
          <p:spPr>
            <a:xfrm>
              <a:off x="0" y="6563032"/>
              <a:ext cx="720000" cy="0"/>
            </a:xfrm>
            <a:prstGeom prst="line">
              <a:avLst/>
            </a:prstGeom>
            <a:ln w="76200">
              <a:solidFill>
                <a:srgbClr val="EA1425"/>
              </a:solidFill>
            </a:ln>
          </p:spPr>
          <p:style>
            <a:lnRef idx="2">
              <a:schemeClr val="accent1"/>
            </a:lnRef>
            <a:fillRef idx="0">
              <a:schemeClr val="accent1"/>
            </a:fillRef>
            <a:effectRef idx="1">
              <a:schemeClr val="accent1"/>
            </a:effectRef>
            <a:fontRef idx="minor">
              <a:schemeClr val="tx1"/>
            </a:fontRef>
          </p:style>
        </p:cxnSp>
        <p:cxnSp>
          <p:nvCxnSpPr>
            <p:cNvPr id="113" name="Conector recto 112">
              <a:extLst>
                <a:ext uri="{FF2B5EF4-FFF2-40B4-BE49-F238E27FC236}">
                  <a16:creationId xmlns:a16="http://schemas.microsoft.com/office/drawing/2014/main" id="{B98DA80A-97AA-E62B-7447-47E420A301DC}"/>
                </a:ext>
              </a:extLst>
            </p:cNvPr>
            <p:cNvCxnSpPr>
              <a:cxnSpLocks/>
            </p:cNvCxnSpPr>
            <p:nvPr/>
          </p:nvCxnSpPr>
          <p:spPr>
            <a:xfrm>
              <a:off x="720000" y="6563032"/>
              <a:ext cx="720000" cy="0"/>
            </a:xfrm>
            <a:prstGeom prst="line">
              <a:avLst/>
            </a:prstGeom>
            <a:ln w="76200">
              <a:solidFill>
                <a:srgbClr val="D29F28"/>
              </a:solidFill>
            </a:ln>
          </p:spPr>
          <p:style>
            <a:lnRef idx="2">
              <a:schemeClr val="accent1"/>
            </a:lnRef>
            <a:fillRef idx="0">
              <a:schemeClr val="accent1"/>
            </a:fillRef>
            <a:effectRef idx="1">
              <a:schemeClr val="accent1"/>
            </a:effectRef>
            <a:fontRef idx="minor">
              <a:schemeClr val="tx1"/>
            </a:fontRef>
          </p:style>
        </p:cxnSp>
        <p:cxnSp>
          <p:nvCxnSpPr>
            <p:cNvPr id="114" name="Conector recto 113">
              <a:extLst>
                <a:ext uri="{FF2B5EF4-FFF2-40B4-BE49-F238E27FC236}">
                  <a16:creationId xmlns:a16="http://schemas.microsoft.com/office/drawing/2014/main" id="{4359AA77-A1D1-A803-12D0-64CAEE94702E}"/>
                </a:ext>
              </a:extLst>
            </p:cNvPr>
            <p:cNvCxnSpPr>
              <a:cxnSpLocks/>
            </p:cNvCxnSpPr>
            <p:nvPr/>
          </p:nvCxnSpPr>
          <p:spPr>
            <a:xfrm>
              <a:off x="1440000" y="6563032"/>
              <a:ext cx="720000" cy="0"/>
            </a:xfrm>
            <a:prstGeom prst="line">
              <a:avLst/>
            </a:prstGeom>
            <a:ln w="76200">
              <a:solidFill>
                <a:srgbClr val="279B48"/>
              </a:solidFill>
            </a:ln>
          </p:spPr>
          <p:style>
            <a:lnRef idx="2">
              <a:schemeClr val="accent1"/>
            </a:lnRef>
            <a:fillRef idx="0">
              <a:schemeClr val="accent1"/>
            </a:fillRef>
            <a:effectRef idx="1">
              <a:schemeClr val="accent1"/>
            </a:effectRef>
            <a:fontRef idx="minor">
              <a:schemeClr val="tx1"/>
            </a:fontRef>
          </p:style>
        </p:cxnSp>
        <p:cxnSp>
          <p:nvCxnSpPr>
            <p:cNvPr id="115" name="Conector recto 114">
              <a:extLst>
                <a:ext uri="{FF2B5EF4-FFF2-40B4-BE49-F238E27FC236}">
                  <a16:creationId xmlns:a16="http://schemas.microsoft.com/office/drawing/2014/main" id="{E3DF0C13-38F2-C3E2-FD22-4911099FA47A}"/>
                </a:ext>
              </a:extLst>
            </p:cNvPr>
            <p:cNvCxnSpPr>
              <a:cxnSpLocks/>
            </p:cNvCxnSpPr>
            <p:nvPr/>
          </p:nvCxnSpPr>
          <p:spPr>
            <a:xfrm>
              <a:off x="2163175" y="6563032"/>
              <a:ext cx="720000" cy="0"/>
            </a:xfrm>
            <a:prstGeom prst="line">
              <a:avLst/>
            </a:prstGeom>
            <a:ln w="76200">
              <a:solidFill>
                <a:srgbClr val="C31F33"/>
              </a:solidFill>
            </a:ln>
          </p:spPr>
          <p:style>
            <a:lnRef idx="2">
              <a:schemeClr val="accent1"/>
            </a:lnRef>
            <a:fillRef idx="0">
              <a:schemeClr val="accent1"/>
            </a:fillRef>
            <a:effectRef idx="1">
              <a:schemeClr val="accent1"/>
            </a:effectRef>
            <a:fontRef idx="minor">
              <a:schemeClr val="tx1"/>
            </a:fontRef>
          </p:style>
        </p:cxnSp>
        <p:cxnSp>
          <p:nvCxnSpPr>
            <p:cNvPr id="116" name="Conector recto 115">
              <a:extLst>
                <a:ext uri="{FF2B5EF4-FFF2-40B4-BE49-F238E27FC236}">
                  <a16:creationId xmlns:a16="http://schemas.microsoft.com/office/drawing/2014/main" id="{9F98544B-809F-6DA0-5DDB-6C7FEB20413E}"/>
                </a:ext>
              </a:extLst>
            </p:cNvPr>
            <p:cNvCxnSpPr>
              <a:cxnSpLocks/>
            </p:cNvCxnSpPr>
            <p:nvPr/>
          </p:nvCxnSpPr>
          <p:spPr>
            <a:xfrm>
              <a:off x="2883175" y="6563032"/>
              <a:ext cx="720000" cy="0"/>
            </a:xfrm>
            <a:prstGeom prst="line">
              <a:avLst/>
            </a:prstGeom>
            <a:ln w="76200">
              <a:solidFill>
                <a:srgbClr val="EF402B"/>
              </a:solidFill>
            </a:ln>
          </p:spPr>
          <p:style>
            <a:lnRef idx="2">
              <a:schemeClr val="accent1"/>
            </a:lnRef>
            <a:fillRef idx="0">
              <a:schemeClr val="accent1"/>
            </a:fillRef>
            <a:effectRef idx="1">
              <a:schemeClr val="accent1"/>
            </a:effectRef>
            <a:fontRef idx="minor">
              <a:schemeClr val="tx1"/>
            </a:fontRef>
          </p:style>
        </p:cxnSp>
        <p:cxnSp>
          <p:nvCxnSpPr>
            <p:cNvPr id="117" name="Conector recto 116">
              <a:extLst>
                <a:ext uri="{FF2B5EF4-FFF2-40B4-BE49-F238E27FC236}">
                  <a16:creationId xmlns:a16="http://schemas.microsoft.com/office/drawing/2014/main" id="{76F8D7C9-749B-824E-4B8E-A536B87BC6C6}"/>
                </a:ext>
              </a:extLst>
            </p:cNvPr>
            <p:cNvCxnSpPr>
              <a:cxnSpLocks/>
            </p:cNvCxnSpPr>
            <p:nvPr/>
          </p:nvCxnSpPr>
          <p:spPr>
            <a:xfrm>
              <a:off x="3603175" y="6563032"/>
              <a:ext cx="720000" cy="0"/>
            </a:xfrm>
            <a:prstGeom prst="line">
              <a:avLst/>
            </a:prstGeom>
            <a:ln w="76200">
              <a:solidFill>
                <a:srgbClr val="00ADD8"/>
              </a:solidFill>
            </a:ln>
          </p:spPr>
          <p:style>
            <a:lnRef idx="2">
              <a:schemeClr val="accent1"/>
            </a:lnRef>
            <a:fillRef idx="0">
              <a:schemeClr val="accent1"/>
            </a:fillRef>
            <a:effectRef idx="1">
              <a:schemeClr val="accent1"/>
            </a:effectRef>
            <a:fontRef idx="minor">
              <a:schemeClr val="tx1"/>
            </a:fontRef>
          </p:style>
        </p:cxnSp>
        <p:cxnSp>
          <p:nvCxnSpPr>
            <p:cNvPr id="118" name="Conector recto 117">
              <a:extLst>
                <a:ext uri="{FF2B5EF4-FFF2-40B4-BE49-F238E27FC236}">
                  <a16:creationId xmlns:a16="http://schemas.microsoft.com/office/drawing/2014/main" id="{7B982258-AE42-CD02-430D-B34945F9E960}"/>
                </a:ext>
              </a:extLst>
            </p:cNvPr>
            <p:cNvCxnSpPr>
              <a:cxnSpLocks/>
            </p:cNvCxnSpPr>
            <p:nvPr/>
          </p:nvCxnSpPr>
          <p:spPr>
            <a:xfrm>
              <a:off x="4323175" y="6563032"/>
              <a:ext cx="720000" cy="0"/>
            </a:xfrm>
            <a:prstGeom prst="line">
              <a:avLst/>
            </a:prstGeom>
            <a:ln w="76200">
              <a:solidFill>
                <a:srgbClr val="FCB612"/>
              </a:solidFill>
            </a:ln>
          </p:spPr>
          <p:style>
            <a:lnRef idx="2">
              <a:schemeClr val="accent1"/>
            </a:lnRef>
            <a:fillRef idx="0">
              <a:schemeClr val="accent1"/>
            </a:fillRef>
            <a:effectRef idx="1">
              <a:schemeClr val="accent1"/>
            </a:effectRef>
            <a:fontRef idx="minor">
              <a:schemeClr val="tx1"/>
            </a:fontRef>
          </p:style>
        </p:cxnSp>
        <p:cxnSp>
          <p:nvCxnSpPr>
            <p:cNvPr id="119" name="Conector recto 118">
              <a:extLst>
                <a:ext uri="{FF2B5EF4-FFF2-40B4-BE49-F238E27FC236}">
                  <a16:creationId xmlns:a16="http://schemas.microsoft.com/office/drawing/2014/main" id="{E3E066E2-319A-A4E0-1688-E2501DA6D334}"/>
                </a:ext>
              </a:extLst>
            </p:cNvPr>
            <p:cNvCxnSpPr>
              <a:cxnSpLocks/>
            </p:cNvCxnSpPr>
            <p:nvPr/>
          </p:nvCxnSpPr>
          <p:spPr>
            <a:xfrm>
              <a:off x="5043175" y="6563032"/>
              <a:ext cx="720000" cy="0"/>
            </a:xfrm>
            <a:prstGeom prst="line">
              <a:avLst/>
            </a:prstGeom>
            <a:ln w="76200">
              <a:solidFill>
                <a:srgbClr val="A31941"/>
              </a:solidFill>
            </a:ln>
          </p:spPr>
          <p:style>
            <a:lnRef idx="2">
              <a:schemeClr val="accent1"/>
            </a:lnRef>
            <a:fillRef idx="0">
              <a:schemeClr val="accent1"/>
            </a:fillRef>
            <a:effectRef idx="1">
              <a:schemeClr val="accent1"/>
            </a:effectRef>
            <a:fontRef idx="minor">
              <a:schemeClr val="tx1"/>
            </a:fontRef>
          </p:style>
        </p:cxnSp>
        <p:cxnSp>
          <p:nvCxnSpPr>
            <p:cNvPr id="120" name="Conector recto 119">
              <a:extLst>
                <a:ext uri="{FF2B5EF4-FFF2-40B4-BE49-F238E27FC236}">
                  <a16:creationId xmlns:a16="http://schemas.microsoft.com/office/drawing/2014/main" id="{7FBA6323-0448-BA89-BE50-19F102FD30AF}"/>
                </a:ext>
              </a:extLst>
            </p:cNvPr>
            <p:cNvCxnSpPr>
              <a:cxnSpLocks/>
            </p:cNvCxnSpPr>
            <p:nvPr/>
          </p:nvCxnSpPr>
          <p:spPr>
            <a:xfrm>
              <a:off x="5766350" y="6563032"/>
              <a:ext cx="720000" cy="0"/>
            </a:xfrm>
            <a:prstGeom prst="line">
              <a:avLst/>
            </a:prstGeom>
            <a:ln w="76200">
              <a:solidFill>
                <a:srgbClr val="F36D25"/>
              </a:solidFill>
            </a:ln>
          </p:spPr>
          <p:style>
            <a:lnRef idx="2">
              <a:schemeClr val="accent1"/>
            </a:lnRef>
            <a:fillRef idx="0">
              <a:schemeClr val="accent1"/>
            </a:fillRef>
            <a:effectRef idx="1">
              <a:schemeClr val="accent1"/>
            </a:effectRef>
            <a:fontRef idx="minor">
              <a:schemeClr val="tx1"/>
            </a:fontRef>
          </p:style>
        </p:cxnSp>
        <p:cxnSp>
          <p:nvCxnSpPr>
            <p:cNvPr id="121" name="Conector recto 120">
              <a:extLst>
                <a:ext uri="{FF2B5EF4-FFF2-40B4-BE49-F238E27FC236}">
                  <a16:creationId xmlns:a16="http://schemas.microsoft.com/office/drawing/2014/main" id="{1FFDF55C-BAF5-D518-5971-97BE8BAC13D0}"/>
                </a:ext>
              </a:extLst>
            </p:cNvPr>
            <p:cNvCxnSpPr>
              <a:cxnSpLocks/>
            </p:cNvCxnSpPr>
            <p:nvPr/>
          </p:nvCxnSpPr>
          <p:spPr>
            <a:xfrm>
              <a:off x="6486350" y="6563032"/>
              <a:ext cx="720000" cy="0"/>
            </a:xfrm>
            <a:prstGeom prst="line">
              <a:avLst/>
            </a:prstGeom>
            <a:ln w="76200">
              <a:solidFill>
                <a:srgbClr val="E00C7F"/>
              </a:solidFill>
            </a:ln>
          </p:spPr>
          <p:style>
            <a:lnRef idx="2">
              <a:schemeClr val="accent1"/>
            </a:lnRef>
            <a:fillRef idx="0">
              <a:schemeClr val="accent1"/>
            </a:fillRef>
            <a:effectRef idx="1">
              <a:schemeClr val="accent1"/>
            </a:effectRef>
            <a:fontRef idx="minor">
              <a:schemeClr val="tx1"/>
            </a:fontRef>
          </p:style>
        </p:cxnSp>
        <p:cxnSp>
          <p:nvCxnSpPr>
            <p:cNvPr id="122" name="Conector recto 121">
              <a:extLst>
                <a:ext uri="{FF2B5EF4-FFF2-40B4-BE49-F238E27FC236}">
                  <a16:creationId xmlns:a16="http://schemas.microsoft.com/office/drawing/2014/main" id="{BF7F94B3-7556-7657-859B-A2D95636FD13}"/>
                </a:ext>
              </a:extLst>
            </p:cNvPr>
            <p:cNvCxnSpPr>
              <a:cxnSpLocks/>
            </p:cNvCxnSpPr>
            <p:nvPr/>
          </p:nvCxnSpPr>
          <p:spPr>
            <a:xfrm>
              <a:off x="7206350" y="6563032"/>
              <a:ext cx="720000" cy="0"/>
            </a:xfrm>
            <a:prstGeom prst="line">
              <a:avLst/>
            </a:prstGeom>
            <a:ln w="76200">
              <a:solidFill>
                <a:srgbClr val="F99C24"/>
              </a:solidFill>
            </a:ln>
          </p:spPr>
          <p:style>
            <a:lnRef idx="2">
              <a:schemeClr val="accent1"/>
            </a:lnRef>
            <a:fillRef idx="0">
              <a:schemeClr val="accent1"/>
            </a:fillRef>
            <a:effectRef idx="1">
              <a:schemeClr val="accent1"/>
            </a:effectRef>
            <a:fontRef idx="minor">
              <a:schemeClr val="tx1"/>
            </a:fontRef>
          </p:style>
        </p:cxnSp>
        <p:cxnSp>
          <p:nvCxnSpPr>
            <p:cNvPr id="123" name="Conector recto 122">
              <a:extLst>
                <a:ext uri="{FF2B5EF4-FFF2-40B4-BE49-F238E27FC236}">
                  <a16:creationId xmlns:a16="http://schemas.microsoft.com/office/drawing/2014/main" id="{9A0F5302-62E9-535D-0C35-6B9C8B9B0D64}"/>
                </a:ext>
              </a:extLst>
            </p:cNvPr>
            <p:cNvCxnSpPr>
              <a:cxnSpLocks/>
            </p:cNvCxnSpPr>
            <p:nvPr/>
          </p:nvCxnSpPr>
          <p:spPr>
            <a:xfrm>
              <a:off x="7926350" y="6563032"/>
              <a:ext cx="720000" cy="0"/>
            </a:xfrm>
            <a:prstGeom prst="line">
              <a:avLst/>
            </a:prstGeom>
            <a:ln w="76200">
              <a:solidFill>
                <a:srgbClr val="CF8D2A"/>
              </a:solidFill>
            </a:ln>
          </p:spPr>
          <p:style>
            <a:lnRef idx="2">
              <a:schemeClr val="accent1"/>
            </a:lnRef>
            <a:fillRef idx="0">
              <a:schemeClr val="accent1"/>
            </a:fillRef>
            <a:effectRef idx="1">
              <a:schemeClr val="accent1"/>
            </a:effectRef>
            <a:fontRef idx="minor">
              <a:schemeClr val="tx1"/>
            </a:fontRef>
          </p:style>
        </p:cxnSp>
        <p:cxnSp>
          <p:nvCxnSpPr>
            <p:cNvPr id="124" name="Conector recto 123">
              <a:extLst>
                <a:ext uri="{FF2B5EF4-FFF2-40B4-BE49-F238E27FC236}">
                  <a16:creationId xmlns:a16="http://schemas.microsoft.com/office/drawing/2014/main" id="{EC6DDF38-EC71-AC84-AD22-448F57A68BEE}"/>
                </a:ext>
              </a:extLst>
            </p:cNvPr>
            <p:cNvCxnSpPr>
              <a:cxnSpLocks/>
            </p:cNvCxnSpPr>
            <p:nvPr/>
          </p:nvCxnSpPr>
          <p:spPr>
            <a:xfrm>
              <a:off x="8646350" y="6563032"/>
              <a:ext cx="720000" cy="0"/>
            </a:xfrm>
            <a:prstGeom prst="line">
              <a:avLst/>
            </a:prstGeom>
            <a:ln w="76200">
              <a:solidFill>
                <a:srgbClr val="427338"/>
              </a:solidFill>
            </a:ln>
          </p:spPr>
          <p:style>
            <a:lnRef idx="2">
              <a:schemeClr val="accent1"/>
            </a:lnRef>
            <a:fillRef idx="0">
              <a:schemeClr val="accent1"/>
            </a:fillRef>
            <a:effectRef idx="1">
              <a:schemeClr val="accent1"/>
            </a:effectRef>
            <a:fontRef idx="minor">
              <a:schemeClr val="tx1"/>
            </a:fontRef>
          </p:style>
        </p:cxnSp>
        <p:cxnSp>
          <p:nvCxnSpPr>
            <p:cNvPr id="125" name="Conector recto 124">
              <a:extLst>
                <a:ext uri="{FF2B5EF4-FFF2-40B4-BE49-F238E27FC236}">
                  <a16:creationId xmlns:a16="http://schemas.microsoft.com/office/drawing/2014/main" id="{F949BC19-2CCC-4696-459B-D47CA0C62D03}"/>
                </a:ext>
              </a:extLst>
            </p:cNvPr>
            <p:cNvCxnSpPr>
              <a:cxnSpLocks/>
            </p:cNvCxnSpPr>
            <p:nvPr/>
          </p:nvCxnSpPr>
          <p:spPr>
            <a:xfrm>
              <a:off x="9369525" y="6563032"/>
              <a:ext cx="720000" cy="0"/>
            </a:xfrm>
            <a:prstGeom prst="line">
              <a:avLst/>
            </a:prstGeom>
            <a:ln w="76200">
              <a:solidFill>
                <a:srgbClr val="007BBA"/>
              </a:solidFill>
            </a:ln>
          </p:spPr>
          <p:style>
            <a:lnRef idx="2">
              <a:schemeClr val="accent1"/>
            </a:lnRef>
            <a:fillRef idx="0">
              <a:schemeClr val="accent1"/>
            </a:fillRef>
            <a:effectRef idx="1">
              <a:schemeClr val="accent1"/>
            </a:effectRef>
            <a:fontRef idx="minor">
              <a:schemeClr val="tx1"/>
            </a:fontRef>
          </p:style>
        </p:cxnSp>
        <p:cxnSp>
          <p:nvCxnSpPr>
            <p:cNvPr id="126" name="Conector recto 125">
              <a:extLst>
                <a:ext uri="{FF2B5EF4-FFF2-40B4-BE49-F238E27FC236}">
                  <a16:creationId xmlns:a16="http://schemas.microsoft.com/office/drawing/2014/main" id="{0751F18F-A254-94C5-24D2-736706A7F534}"/>
                </a:ext>
              </a:extLst>
            </p:cNvPr>
            <p:cNvCxnSpPr>
              <a:cxnSpLocks/>
            </p:cNvCxnSpPr>
            <p:nvPr/>
          </p:nvCxnSpPr>
          <p:spPr>
            <a:xfrm>
              <a:off x="10091906" y="6563032"/>
              <a:ext cx="720000" cy="0"/>
            </a:xfrm>
            <a:prstGeom prst="line">
              <a:avLst/>
            </a:prstGeom>
            <a:ln w="76200">
              <a:solidFill>
                <a:srgbClr val="3EB049"/>
              </a:solidFill>
            </a:ln>
          </p:spPr>
          <p:style>
            <a:lnRef idx="2">
              <a:schemeClr val="accent1"/>
            </a:lnRef>
            <a:fillRef idx="0">
              <a:schemeClr val="accent1"/>
            </a:fillRef>
            <a:effectRef idx="1">
              <a:schemeClr val="accent1"/>
            </a:effectRef>
            <a:fontRef idx="minor">
              <a:schemeClr val="tx1"/>
            </a:fontRef>
          </p:style>
        </p:cxnSp>
        <p:cxnSp>
          <p:nvCxnSpPr>
            <p:cNvPr id="127" name="Conector recto 126">
              <a:extLst>
                <a:ext uri="{FF2B5EF4-FFF2-40B4-BE49-F238E27FC236}">
                  <a16:creationId xmlns:a16="http://schemas.microsoft.com/office/drawing/2014/main" id="{20520689-38B6-CE34-3958-F715547D6B6C}"/>
                </a:ext>
              </a:extLst>
            </p:cNvPr>
            <p:cNvCxnSpPr>
              <a:cxnSpLocks/>
            </p:cNvCxnSpPr>
            <p:nvPr/>
          </p:nvCxnSpPr>
          <p:spPr>
            <a:xfrm>
              <a:off x="10814287" y="6563032"/>
              <a:ext cx="720000" cy="0"/>
            </a:xfrm>
            <a:prstGeom prst="line">
              <a:avLst/>
            </a:prstGeom>
            <a:ln w="76200">
              <a:solidFill>
                <a:srgbClr val="004E86"/>
              </a:solidFill>
            </a:ln>
          </p:spPr>
          <p:style>
            <a:lnRef idx="2">
              <a:schemeClr val="accent1"/>
            </a:lnRef>
            <a:fillRef idx="0">
              <a:schemeClr val="accent1"/>
            </a:fillRef>
            <a:effectRef idx="1">
              <a:schemeClr val="accent1"/>
            </a:effectRef>
            <a:fontRef idx="minor">
              <a:schemeClr val="tx1"/>
            </a:fontRef>
          </p:style>
        </p:cxnSp>
        <p:cxnSp>
          <p:nvCxnSpPr>
            <p:cNvPr id="128" name="Conector recto 127">
              <a:extLst>
                <a:ext uri="{FF2B5EF4-FFF2-40B4-BE49-F238E27FC236}">
                  <a16:creationId xmlns:a16="http://schemas.microsoft.com/office/drawing/2014/main" id="{ABE020B9-A32A-BA92-F6A8-FB2A76C66652}"/>
                </a:ext>
              </a:extLst>
            </p:cNvPr>
            <p:cNvCxnSpPr>
              <a:cxnSpLocks/>
            </p:cNvCxnSpPr>
            <p:nvPr/>
          </p:nvCxnSpPr>
          <p:spPr>
            <a:xfrm>
              <a:off x="11534287" y="6563032"/>
              <a:ext cx="657713" cy="0"/>
            </a:xfrm>
            <a:prstGeom prst="line">
              <a:avLst/>
            </a:prstGeom>
            <a:ln w="76200">
              <a:solidFill>
                <a:srgbClr val="153266"/>
              </a:solidFill>
            </a:ln>
          </p:spPr>
          <p:style>
            <a:lnRef idx="2">
              <a:schemeClr val="accent1"/>
            </a:lnRef>
            <a:fillRef idx="0">
              <a:schemeClr val="accent1"/>
            </a:fillRef>
            <a:effectRef idx="1">
              <a:schemeClr val="accent1"/>
            </a:effectRef>
            <a:fontRef idx="minor">
              <a:schemeClr val="tx1"/>
            </a:fontRef>
          </p:style>
        </p:cxnSp>
      </p:grpSp>
      <p:sp>
        <p:nvSpPr>
          <p:cNvPr id="131" name="Rectángulo 130">
            <a:extLst>
              <a:ext uri="{FF2B5EF4-FFF2-40B4-BE49-F238E27FC236}">
                <a16:creationId xmlns:a16="http://schemas.microsoft.com/office/drawing/2014/main" id="{679AE3C4-8E38-FB86-5B2F-0642E58EED78}"/>
              </a:ext>
            </a:extLst>
          </p:cNvPr>
          <p:cNvSpPr/>
          <p:nvPr/>
        </p:nvSpPr>
        <p:spPr>
          <a:xfrm>
            <a:off x="0" y="1136868"/>
            <a:ext cx="12192000" cy="5773176"/>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3" name="Imagen 2"/>
          <p:cNvPicPr>
            <a:picLocks noChangeAspect="1"/>
          </p:cNvPicPr>
          <p:nvPr/>
        </p:nvPicPr>
        <p:blipFill rotWithShape="1">
          <a:blip r:embed="rId3" cstate="hqprint">
            <a:extLst>
              <a:ext uri="{28A0092B-C50C-407E-A947-70E740481C1C}">
                <a14:useLocalDpi xmlns:a14="http://schemas.microsoft.com/office/drawing/2010/main" val="0"/>
              </a:ext>
            </a:extLst>
          </a:blip>
          <a:srcRect l="18205"/>
          <a:stretch/>
        </p:blipFill>
        <p:spPr>
          <a:xfrm>
            <a:off x="34814" y="1136868"/>
            <a:ext cx="3514436" cy="3222481"/>
          </a:xfrm>
          <a:prstGeom prst="rect">
            <a:avLst/>
          </a:prstGeom>
        </p:spPr>
      </p:pic>
      <p:pic>
        <p:nvPicPr>
          <p:cNvPr id="6" name="Imagen 5"/>
          <p:cNvPicPr>
            <a:picLocks noChangeAspect="1"/>
          </p:cNvPicPr>
          <p:nvPr/>
        </p:nvPicPr>
        <p:blipFill rotWithShape="1">
          <a:blip r:embed="rId4">
            <a:extLst>
              <a:ext uri="{28A0092B-C50C-407E-A947-70E740481C1C}">
                <a14:useLocalDpi xmlns:a14="http://schemas.microsoft.com/office/drawing/2010/main" val="0"/>
              </a:ext>
            </a:extLst>
          </a:blip>
          <a:srcRect l="12384" t="9645" r="6512" b="7239"/>
          <a:stretch/>
        </p:blipFill>
        <p:spPr>
          <a:xfrm>
            <a:off x="290526" y="4032970"/>
            <a:ext cx="5964662" cy="2892056"/>
          </a:xfrm>
          <a:prstGeom prst="rect">
            <a:avLst/>
          </a:prstGeom>
        </p:spPr>
      </p:pic>
      <p:pic>
        <p:nvPicPr>
          <p:cNvPr id="7" name="Imagen 6"/>
          <p:cNvPicPr>
            <a:picLocks noChangeAspect="1"/>
          </p:cNvPicPr>
          <p:nvPr/>
        </p:nvPicPr>
        <p:blipFill rotWithShape="1">
          <a:blip r:embed="rId5" cstate="hqprint">
            <a:extLst>
              <a:ext uri="{28A0092B-C50C-407E-A947-70E740481C1C}">
                <a14:useLocalDpi xmlns:a14="http://schemas.microsoft.com/office/drawing/2010/main" val="0"/>
              </a:ext>
            </a:extLst>
          </a:blip>
          <a:srcRect t="5117" b="16124"/>
          <a:stretch/>
        </p:blipFill>
        <p:spPr>
          <a:xfrm>
            <a:off x="9631924" y="2789997"/>
            <a:ext cx="2395648" cy="2515740"/>
          </a:xfrm>
          <a:prstGeom prst="rect">
            <a:avLst/>
          </a:prstGeom>
        </p:spPr>
      </p:pic>
      <p:pic>
        <p:nvPicPr>
          <p:cNvPr id="9" name="Imagen 8"/>
          <p:cNvPicPr>
            <a:picLocks noChangeAspect="1"/>
          </p:cNvPicPr>
          <p:nvPr/>
        </p:nvPicPr>
        <p:blipFill>
          <a:blip r:embed="rId6"/>
          <a:stretch>
            <a:fillRect/>
          </a:stretch>
        </p:blipFill>
        <p:spPr>
          <a:xfrm>
            <a:off x="9642957" y="0"/>
            <a:ext cx="2384614" cy="2800369"/>
          </a:xfrm>
          <a:prstGeom prst="rect">
            <a:avLst/>
          </a:prstGeom>
        </p:spPr>
      </p:pic>
      <p:pic>
        <p:nvPicPr>
          <p:cNvPr id="10" name="Imagen 9"/>
          <p:cNvPicPr>
            <a:picLocks noChangeAspect="1"/>
          </p:cNvPicPr>
          <p:nvPr/>
        </p:nvPicPr>
        <p:blipFill>
          <a:blip r:embed="rId7"/>
          <a:stretch>
            <a:fillRect/>
          </a:stretch>
        </p:blipFill>
        <p:spPr>
          <a:xfrm>
            <a:off x="6545714" y="4073958"/>
            <a:ext cx="2552980" cy="2851068"/>
          </a:xfrm>
          <a:prstGeom prst="rect">
            <a:avLst/>
          </a:prstGeom>
        </p:spPr>
      </p:pic>
      <p:pic>
        <p:nvPicPr>
          <p:cNvPr id="11" name="Imagen 10"/>
          <p:cNvPicPr>
            <a:picLocks noChangeAspect="1"/>
          </p:cNvPicPr>
          <p:nvPr/>
        </p:nvPicPr>
        <p:blipFill rotWithShape="1">
          <a:blip r:embed="rId8"/>
          <a:srcRect b="16607"/>
          <a:stretch/>
        </p:blipFill>
        <p:spPr>
          <a:xfrm>
            <a:off x="9644932" y="4915102"/>
            <a:ext cx="2382639" cy="1994942"/>
          </a:xfrm>
          <a:prstGeom prst="rect">
            <a:avLst/>
          </a:prstGeom>
        </p:spPr>
      </p:pic>
      <p:pic>
        <p:nvPicPr>
          <p:cNvPr id="5" name="Imagen 4"/>
          <p:cNvPicPr>
            <a:picLocks noChangeAspect="1"/>
          </p:cNvPicPr>
          <p:nvPr/>
        </p:nvPicPr>
        <p:blipFill>
          <a:blip r:embed="rId9"/>
          <a:stretch>
            <a:fillRect/>
          </a:stretch>
        </p:blipFill>
        <p:spPr>
          <a:xfrm>
            <a:off x="3595510" y="1144381"/>
            <a:ext cx="2530840" cy="2851068"/>
          </a:xfrm>
          <a:prstGeom prst="rect">
            <a:avLst/>
          </a:prstGeom>
        </p:spPr>
      </p:pic>
      <p:pic>
        <p:nvPicPr>
          <p:cNvPr id="12" name="Imagen 11"/>
          <p:cNvPicPr>
            <a:picLocks noChangeAspect="1"/>
          </p:cNvPicPr>
          <p:nvPr/>
        </p:nvPicPr>
        <p:blipFill>
          <a:blip r:embed="rId10"/>
          <a:stretch>
            <a:fillRect/>
          </a:stretch>
        </p:blipFill>
        <p:spPr>
          <a:xfrm>
            <a:off x="6193211" y="1151850"/>
            <a:ext cx="3402432" cy="2851112"/>
          </a:xfrm>
          <a:prstGeom prst="rect">
            <a:avLst/>
          </a:prstGeom>
        </p:spPr>
      </p:pic>
    </p:spTree>
    <p:extLst>
      <p:ext uri="{BB962C8B-B14F-4D97-AF65-F5344CB8AC3E}">
        <p14:creationId xmlns:p14="http://schemas.microsoft.com/office/powerpoint/2010/main" val="310358871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bfeeb20-af50-4443-9c2a-58d9be86c963" xsi:nil="true"/>
    <lcf76f155ced4ddcb4097134ff3c332f xmlns="e0de1b1a-4368-425f-be68-2d2b1e1530c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813E81C7322C7148B9033370E9096A1B" ma:contentTypeVersion="18" ma:contentTypeDescription="Crear nuevo documento." ma:contentTypeScope="" ma:versionID="791d642219f1a94426e4f04ccec59283">
  <xsd:schema xmlns:xsd="http://www.w3.org/2001/XMLSchema" xmlns:xs="http://www.w3.org/2001/XMLSchema" xmlns:p="http://schemas.microsoft.com/office/2006/metadata/properties" xmlns:ns2="e0de1b1a-4368-425f-be68-2d2b1e1530cc" xmlns:ns3="ebfeeb20-af50-4443-9c2a-58d9be86c963" targetNamespace="http://schemas.microsoft.com/office/2006/metadata/properties" ma:root="true" ma:fieldsID="f860a14d4e79875fa2a78062adda64f9" ns2:_="" ns3:_="">
    <xsd:import namespace="e0de1b1a-4368-425f-be68-2d2b1e1530cc"/>
    <xsd:import namespace="ebfeeb20-af50-4443-9c2a-58d9be86c96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de1b1a-4368-425f-be68-2d2b1e1530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71996052-62f5-4f90-af1f-7dc781ad549c"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feeb20-af50-4443-9c2a-58d9be86c963" elementFormDefault="qualified">
    <xsd:import namespace="http://schemas.microsoft.com/office/2006/documentManagement/types"/>
    <xsd:import namespace="http://schemas.microsoft.com/office/infopath/2007/PartnerControls"/>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4c88a172-cf83-4a6a-a1e8-a5ca31f2cb09}" ma:internalName="TaxCatchAll" ma:showField="CatchAllData" ma:web="ebfeeb20-af50-4443-9c2a-58d9be86c9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FE04A4B-65E6-42A8-93E8-47ABF8AF351C}">
  <ds:schemaRefs>
    <ds:schemaRef ds:uri="http://schemas.microsoft.com/sharepoint/v3/contenttype/forms"/>
  </ds:schemaRefs>
</ds:datastoreItem>
</file>

<file path=customXml/itemProps2.xml><?xml version="1.0" encoding="utf-8"?>
<ds:datastoreItem xmlns:ds="http://schemas.openxmlformats.org/officeDocument/2006/customXml" ds:itemID="{BD56C68B-BFC5-451A-B4C4-F76FBE4CBE91}">
  <ds:schemaRefs>
    <ds:schemaRef ds:uri="http://schemas.microsoft.com/office/2006/metadata/properties"/>
    <ds:schemaRef ds:uri="http://purl.org/dc/elements/1.1/"/>
    <ds:schemaRef ds:uri="http://purl.org/dc/terms/"/>
    <ds:schemaRef ds:uri="http://schemas.microsoft.com/office/infopath/2007/PartnerControls"/>
    <ds:schemaRef ds:uri="http://purl.org/dc/dcmitype/"/>
    <ds:schemaRef ds:uri="http://schemas.openxmlformats.org/package/2006/metadata/core-properties"/>
    <ds:schemaRef ds:uri="http://schemas.microsoft.com/office/2006/documentManagement/types"/>
    <ds:schemaRef ds:uri="e0de1b1a-4368-425f-be68-2d2b1e1530cc"/>
    <ds:schemaRef ds:uri="ebfeeb20-af50-4443-9c2a-58d9be86c963"/>
    <ds:schemaRef ds:uri="http://www.w3.org/XML/1998/namespace"/>
  </ds:schemaRefs>
</ds:datastoreItem>
</file>

<file path=customXml/itemProps3.xml><?xml version="1.0" encoding="utf-8"?>
<ds:datastoreItem xmlns:ds="http://schemas.openxmlformats.org/officeDocument/2006/customXml" ds:itemID="{E0D83A6F-4272-4BA0-AEB5-E39BB6C447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de1b1a-4368-425f-be68-2d2b1e1530cc"/>
    <ds:schemaRef ds:uri="ebfeeb20-af50-4443-9c2a-58d9be86c9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2251</TotalTime>
  <Words>1120</Words>
  <Application>Microsoft Office PowerPoint</Application>
  <PresentationFormat>Panorámica</PresentationFormat>
  <Paragraphs>86</Paragraphs>
  <Slides>17</Slides>
  <Notes>15</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17</vt:i4>
      </vt:variant>
    </vt:vector>
  </HeadingPairs>
  <TitlesOfParts>
    <vt:vector size="23" baseType="lpstr">
      <vt:lpstr>Aptos</vt:lpstr>
      <vt:lpstr>Aptos Display</vt:lpstr>
      <vt:lpstr>Arial</vt:lpstr>
      <vt:lpstr>Century Gothic</vt:lpstr>
      <vt:lpstr>Times New Roman</vt:lpstr>
      <vt:lpstr>Tema de Office</vt:lpstr>
      <vt:lpstr>Presentación de PowerPoint</vt:lpstr>
      <vt:lpstr>Presentación de PowerPoint</vt:lpstr>
      <vt:lpstr>INTRODUCCIÓN </vt:lpstr>
      <vt:lpstr>DESARROLLO </vt:lpstr>
      <vt:lpstr>DESARROLLO </vt:lpstr>
      <vt:lpstr>DESARROLLO </vt:lpstr>
      <vt:lpstr>DESARROLLO – Atención de visitas </vt:lpstr>
      <vt:lpstr>DESARROLLO – Atención de visitas </vt:lpstr>
      <vt:lpstr>DESARROLLO – Atención de visitas </vt:lpstr>
      <vt:lpstr>DESARROLLO – Atención de visitas </vt:lpstr>
      <vt:lpstr>DESARROLLO – Atención de visitas </vt:lpstr>
      <vt:lpstr>DESARROLLO – Capacitaciones</vt:lpstr>
      <vt:lpstr>DESARROLLO – Capacitaciones</vt:lpstr>
      <vt:lpstr>DESARROLLO – Facebook como herramienta educativa</vt:lpstr>
      <vt:lpstr>CONCLUSIONES</vt:lpstr>
      <vt:lpstr>DESAFIOS</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Francisca Belen Arias Ovalle</dc:creator>
  <cp:lastModifiedBy>María Jesús Cabello Gordon</cp:lastModifiedBy>
  <cp:revision>32</cp:revision>
  <dcterms:created xsi:type="dcterms:W3CDTF">2024-12-31T13:57:05Z</dcterms:created>
  <dcterms:modified xsi:type="dcterms:W3CDTF">2025-01-14T14:13:27Z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0x010100813E81C7322C7148B9033370E9096A1B</vt:lpwstr>
  </property>
</Properties>
</file>