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56" r:id="rId5"/>
    <p:sldId id="273" r:id="rId6"/>
    <p:sldId id="282" r:id="rId7"/>
    <p:sldId id="271" r:id="rId8"/>
    <p:sldId id="270" r:id="rId9"/>
    <p:sldId id="286" r:id="rId10"/>
    <p:sldId id="283" r:id="rId11"/>
    <p:sldId id="262" r:id="rId12"/>
    <p:sldId id="264" r:id="rId13"/>
    <p:sldId id="285" r:id="rId14"/>
    <p:sldId id="268" r:id="rId15"/>
    <p:sldId id="261" r:id="rId16"/>
    <p:sldId id="266" r:id="rId17"/>
    <p:sldId id="267" r:id="rId18"/>
    <p:sldId id="272" r:id="rId19"/>
    <p:sldId id="275" r:id="rId20"/>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1ABB741-0101-B701-4A0A-667C73587FD6}" name="Leonardo Vicente Collaguazo Fiallo" initials="LVCF" userId="S::leonardo.collaguazo@unach.edu.ec::ce4313db-61d1-4f9b-b9c3-a46ff95cb63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3266"/>
    <a:srgbClr val="004E86"/>
    <a:srgbClr val="3EB049"/>
    <a:srgbClr val="007BBA"/>
    <a:srgbClr val="427338"/>
    <a:srgbClr val="CF8D2A"/>
    <a:srgbClr val="EFEEED"/>
    <a:srgbClr val="F99C24"/>
    <a:srgbClr val="E00C7F"/>
    <a:srgbClr val="F36D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5F00A1-6E1E-2189-EBFB-A3C988D6599A}" v="18" dt="2025-01-10T17:54:35.465"/>
    <p1510:client id="{738435EF-3733-2954-45CA-3A607C31D81D}" v="101" dt="2025-01-10T17:49:31.607"/>
    <p1510:client id="{AE46702E-4AA8-3F57-D052-5E8EB4A515DE}" v="3" dt="2025-01-10T17:31:08.709"/>
    <p1510:client id="{E2471A0C-6D4C-E2ED-2E5D-02C6045B0210}" v="5" dt="2025-01-10T17:32:57.222"/>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7" d="100"/>
          <a:sy n="57" d="100"/>
        </p:scale>
        <p:origin x="532"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8/10/relationships/authors" Target="authors.xml"/></Relationships>
</file>

<file path=ppt/diagrams/_rels/data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E93E21-CFD0-4F37-9999-CEEF593ECC59}" type="doc">
      <dgm:prSet loTypeId="urn:microsoft.com/office/officeart/2005/8/layout/hProcess10" loCatId="process" qsTypeId="urn:microsoft.com/office/officeart/2005/8/quickstyle/simple1" qsCatId="simple" csTypeId="urn:microsoft.com/office/officeart/2005/8/colors/accent1_2" csCatId="accent1"/>
      <dgm:spPr/>
      <dgm:t>
        <a:bodyPr/>
        <a:lstStyle/>
        <a:p>
          <a:endParaRPr lang="es-MX"/>
        </a:p>
      </dgm:t>
    </dgm:pt>
    <dgm:pt modelId="{FB8FA25D-3534-4FE7-96E5-D31422CC3CD6}">
      <dgm:prSet/>
      <dgm:spPr/>
      <dgm:t>
        <a:bodyPr/>
        <a:lstStyle/>
        <a:p>
          <a:r>
            <a:rPr lang="es-ES" b="0" dirty="0">
              <a:solidFill>
                <a:schemeClr val="tx1"/>
              </a:solidFill>
            </a:rPr>
            <a:t>La contribución académica y profesional del Consultorio Jurídico Gratuito de la Universidad Nacional de Chimborazo “Centro de Privación de la Libertad” en beneficio del proceso de formación preprofesional de la comunidad Universitaria.</a:t>
          </a:r>
          <a:endParaRPr lang="es-MX" b="0" dirty="0">
            <a:solidFill>
              <a:schemeClr val="tx1"/>
            </a:solidFill>
          </a:endParaRPr>
        </a:p>
      </dgm:t>
    </dgm:pt>
    <dgm:pt modelId="{A25E44D4-497A-4EA1-B28D-36372038E02F}" type="parTrans" cxnId="{28FE4230-4A5D-456F-ACB6-898046634E3E}">
      <dgm:prSet/>
      <dgm:spPr/>
      <dgm:t>
        <a:bodyPr/>
        <a:lstStyle/>
        <a:p>
          <a:endParaRPr lang="es-MX">
            <a:solidFill>
              <a:schemeClr val="tx1"/>
            </a:solidFill>
          </a:endParaRPr>
        </a:p>
      </dgm:t>
    </dgm:pt>
    <dgm:pt modelId="{C4C1D88C-7C95-4BA5-8B0E-2E482E946240}" type="sibTrans" cxnId="{28FE4230-4A5D-456F-ACB6-898046634E3E}">
      <dgm:prSet/>
      <dgm:spPr/>
      <dgm:t>
        <a:bodyPr/>
        <a:lstStyle/>
        <a:p>
          <a:endParaRPr lang="es-MX">
            <a:solidFill>
              <a:schemeClr val="tx1"/>
            </a:solidFill>
          </a:endParaRPr>
        </a:p>
      </dgm:t>
    </dgm:pt>
    <dgm:pt modelId="{C4A73D83-B237-4186-9F80-7B4DD053DEF5}" type="pres">
      <dgm:prSet presAssocID="{12E93E21-CFD0-4F37-9999-CEEF593ECC59}" presName="Name0" presStyleCnt="0">
        <dgm:presLayoutVars>
          <dgm:dir/>
          <dgm:resizeHandles val="exact"/>
        </dgm:presLayoutVars>
      </dgm:prSet>
      <dgm:spPr/>
    </dgm:pt>
    <dgm:pt modelId="{15F6736C-B30F-41D3-AE5D-95A8BB462B3D}" type="pres">
      <dgm:prSet presAssocID="{FB8FA25D-3534-4FE7-96E5-D31422CC3CD6}" presName="composite" presStyleCnt="0"/>
      <dgm:spPr/>
    </dgm:pt>
    <dgm:pt modelId="{128F8D91-8698-4751-A556-01C86B81F3F9}" type="pres">
      <dgm:prSet presAssocID="{FB8FA25D-3534-4FE7-96E5-D31422CC3CD6}" presName="imagSh" presStyleLbl="bgImgPlace1" presStyleIdx="0" presStyleCnt="1"/>
      <dgm:spPr/>
    </dgm:pt>
    <dgm:pt modelId="{48A8FC89-B3B0-4214-A4A4-38C9C89F63E4}" type="pres">
      <dgm:prSet presAssocID="{FB8FA25D-3534-4FE7-96E5-D31422CC3CD6}" presName="txNode" presStyleLbl="node1" presStyleIdx="0" presStyleCnt="1">
        <dgm:presLayoutVars>
          <dgm:bulletEnabled val="1"/>
        </dgm:presLayoutVars>
      </dgm:prSet>
      <dgm:spPr/>
    </dgm:pt>
  </dgm:ptLst>
  <dgm:cxnLst>
    <dgm:cxn modelId="{28FE4230-4A5D-456F-ACB6-898046634E3E}" srcId="{12E93E21-CFD0-4F37-9999-CEEF593ECC59}" destId="{FB8FA25D-3534-4FE7-96E5-D31422CC3CD6}" srcOrd="0" destOrd="0" parTransId="{A25E44D4-497A-4EA1-B28D-36372038E02F}" sibTransId="{C4C1D88C-7C95-4BA5-8B0E-2E482E946240}"/>
    <dgm:cxn modelId="{2E9544BC-995E-4277-8AA0-B2E18AB9E87A}" type="presOf" srcId="{FB8FA25D-3534-4FE7-96E5-D31422CC3CD6}" destId="{48A8FC89-B3B0-4214-A4A4-38C9C89F63E4}" srcOrd="0" destOrd="0" presId="urn:microsoft.com/office/officeart/2005/8/layout/hProcess10"/>
    <dgm:cxn modelId="{507639C4-44FB-4F3F-ACD3-DFF4444CD950}" type="presOf" srcId="{12E93E21-CFD0-4F37-9999-CEEF593ECC59}" destId="{C4A73D83-B237-4186-9F80-7B4DD053DEF5}" srcOrd="0" destOrd="0" presId="urn:microsoft.com/office/officeart/2005/8/layout/hProcess10"/>
    <dgm:cxn modelId="{250BE834-0D01-4282-8F4E-6243E8E9DB10}" type="presParOf" srcId="{C4A73D83-B237-4186-9F80-7B4DD053DEF5}" destId="{15F6736C-B30F-41D3-AE5D-95A8BB462B3D}" srcOrd="0" destOrd="0" presId="urn:microsoft.com/office/officeart/2005/8/layout/hProcess10"/>
    <dgm:cxn modelId="{89BBDC9A-FE66-4605-AE0D-3F25B37B308C}" type="presParOf" srcId="{15F6736C-B30F-41D3-AE5D-95A8BB462B3D}" destId="{128F8D91-8698-4751-A556-01C86B81F3F9}" srcOrd="0" destOrd="0" presId="urn:microsoft.com/office/officeart/2005/8/layout/hProcess10"/>
    <dgm:cxn modelId="{21E4560D-4D8A-4C15-9CEA-BFA04E93A921}" type="presParOf" srcId="{15F6736C-B30F-41D3-AE5D-95A8BB462B3D}" destId="{48A8FC89-B3B0-4214-A4A4-38C9C89F63E4}"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E93E21-CFD0-4F37-9999-CEEF593ECC59}" type="doc">
      <dgm:prSet loTypeId="urn:microsoft.com/office/officeart/2005/8/layout/hProcess10" loCatId="process" qsTypeId="urn:microsoft.com/office/officeart/2005/8/quickstyle/simple1" qsCatId="simple" csTypeId="urn:microsoft.com/office/officeart/2005/8/colors/colorful3" csCatId="colorful" phldr="1"/>
      <dgm:spPr/>
      <dgm:t>
        <a:bodyPr/>
        <a:lstStyle/>
        <a:p>
          <a:endParaRPr lang="es-MX"/>
        </a:p>
      </dgm:t>
    </dgm:pt>
    <dgm:pt modelId="{FB8FA25D-3534-4FE7-96E5-D31422CC3CD6}">
      <dgm:prSet/>
      <dgm:spPr/>
      <dgm:t>
        <a:bodyPr/>
        <a:lstStyle/>
        <a:p>
          <a:r>
            <a:rPr lang="es-EC" dirty="0">
              <a:solidFill>
                <a:schemeClr val="tx1"/>
              </a:solidFill>
            </a:rPr>
            <a:t>Impacto del Consultorio Jurídico Gratuito de la Universidad Nacional de Chimborazo en la Inclusión Social y el Desarrollo Sostenible: Caso del Centro de Privación de la Libertad Chimborazo N. 1.</a:t>
          </a:r>
          <a:endParaRPr lang="es-MX" dirty="0">
            <a:solidFill>
              <a:schemeClr val="tx1"/>
            </a:solidFill>
          </a:endParaRPr>
        </a:p>
      </dgm:t>
    </dgm:pt>
    <dgm:pt modelId="{A25E44D4-497A-4EA1-B28D-36372038E02F}" type="parTrans" cxnId="{28FE4230-4A5D-456F-ACB6-898046634E3E}">
      <dgm:prSet/>
      <dgm:spPr/>
      <dgm:t>
        <a:bodyPr/>
        <a:lstStyle/>
        <a:p>
          <a:endParaRPr lang="es-MX">
            <a:solidFill>
              <a:schemeClr val="tx1"/>
            </a:solidFill>
          </a:endParaRPr>
        </a:p>
      </dgm:t>
    </dgm:pt>
    <dgm:pt modelId="{C4C1D88C-7C95-4BA5-8B0E-2E482E946240}" type="sibTrans" cxnId="{28FE4230-4A5D-456F-ACB6-898046634E3E}">
      <dgm:prSet/>
      <dgm:spPr/>
      <dgm:t>
        <a:bodyPr/>
        <a:lstStyle/>
        <a:p>
          <a:endParaRPr lang="es-MX">
            <a:solidFill>
              <a:schemeClr val="tx1"/>
            </a:solidFill>
          </a:endParaRPr>
        </a:p>
      </dgm:t>
    </dgm:pt>
    <dgm:pt modelId="{C4A73D83-B237-4186-9F80-7B4DD053DEF5}" type="pres">
      <dgm:prSet presAssocID="{12E93E21-CFD0-4F37-9999-CEEF593ECC59}" presName="Name0" presStyleCnt="0">
        <dgm:presLayoutVars>
          <dgm:dir/>
          <dgm:resizeHandles val="exact"/>
        </dgm:presLayoutVars>
      </dgm:prSet>
      <dgm:spPr/>
    </dgm:pt>
    <dgm:pt modelId="{15F6736C-B30F-41D3-AE5D-95A8BB462B3D}" type="pres">
      <dgm:prSet presAssocID="{FB8FA25D-3534-4FE7-96E5-D31422CC3CD6}" presName="composite" presStyleCnt="0"/>
      <dgm:spPr/>
    </dgm:pt>
    <dgm:pt modelId="{128F8D91-8698-4751-A556-01C86B81F3F9}" type="pres">
      <dgm:prSet presAssocID="{FB8FA25D-3534-4FE7-96E5-D31422CC3CD6}" presName="imagSh" presStyleLbl="bgImgPlace1" presStyleIdx="0" presStyleCnt="1"/>
      <dgm:spPr/>
    </dgm:pt>
    <dgm:pt modelId="{48A8FC89-B3B0-4214-A4A4-38C9C89F63E4}" type="pres">
      <dgm:prSet presAssocID="{FB8FA25D-3534-4FE7-96E5-D31422CC3CD6}" presName="txNode" presStyleLbl="node1" presStyleIdx="0" presStyleCnt="1">
        <dgm:presLayoutVars>
          <dgm:bulletEnabled val="1"/>
        </dgm:presLayoutVars>
      </dgm:prSet>
      <dgm:spPr/>
    </dgm:pt>
  </dgm:ptLst>
  <dgm:cxnLst>
    <dgm:cxn modelId="{28FE4230-4A5D-456F-ACB6-898046634E3E}" srcId="{12E93E21-CFD0-4F37-9999-CEEF593ECC59}" destId="{FB8FA25D-3534-4FE7-96E5-D31422CC3CD6}" srcOrd="0" destOrd="0" parTransId="{A25E44D4-497A-4EA1-B28D-36372038E02F}" sibTransId="{C4C1D88C-7C95-4BA5-8B0E-2E482E946240}"/>
    <dgm:cxn modelId="{2E9544BC-995E-4277-8AA0-B2E18AB9E87A}" type="presOf" srcId="{FB8FA25D-3534-4FE7-96E5-D31422CC3CD6}" destId="{48A8FC89-B3B0-4214-A4A4-38C9C89F63E4}" srcOrd="0" destOrd="0" presId="urn:microsoft.com/office/officeart/2005/8/layout/hProcess10"/>
    <dgm:cxn modelId="{507639C4-44FB-4F3F-ACD3-DFF4444CD950}" type="presOf" srcId="{12E93E21-CFD0-4F37-9999-CEEF593ECC59}" destId="{C4A73D83-B237-4186-9F80-7B4DD053DEF5}" srcOrd="0" destOrd="0" presId="urn:microsoft.com/office/officeart/2005/8/layout/hProcess10"/>
    <dgm:cxn modelId="{250BE834-0D01-4282-8F4E-6243E8E9DB10}" type="presParOf" srcId="{C4A73D83-B237-4186-9F80-7B4DD053DEF5}" destId="{15F6736C-B30F-41D3-AE5D-95A8BB462B3D}" srcOrd="0" destOrd="0" presId="urn:microsoft.com/office/officeart/2005/8/layout/hProcess10"/>
    <dgm:cxn modelId="{89BBDC9A-FE66-4605-AE0D-3F25B37B308C}" type="presParOf" srcId="{15F6736C-B30F-41D3-AE5D-95A8BB462B3D}" destId="{128F8D91-8698-4751-A556-01C86B81F3F9}" srcOrd="0" destOrd="0" presId="urn:microsoft.com/office/officeart/2005/8/layout/hProcess10"/>
    <dgm:cxn modelId="{21E4560D-4D8A-4C15-9CEA-BFA04E93A921}" type="presParOf" srcId="{15F6736C-B30F-41D3-AE5D-95A8BB462B3D}" destId="{48A8FC89-B3B0-4214-A4A4-38C9C89F63E4}" srcOrd="1" destOrd="0" presId="urn:microsoft.com/office/officeart/2005/8/layout/hProcess10"/>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9F4139-C3B6-464D-8D83-84BDDDD626B8}" type="doc">
      <dgm:prSet loTypeId="urn:microsoft.com/office/officeart/2005/8/layout/vList3" loCatId="list" qsTypeId="urn:microsoft.com/office/officeart/2005/8/quickstyle/simple3" qsCatId="simple" csTypeId="urn:microsoft.com/office/officeart/2005/8/colors/colorful3" csCatId="colorful" phldr="1"/>
      <dgm:spPr/>
      <dgm:t>
        <a:bodyPr/>
        <a:lstStyle/>
        <a:p>
          <a:endParaRPr lang="es-EC"/>
        </a:p>
      </dgm:t>
    </dgm:pt>
    <dgm:pt modelId="{8B75144D-7D6E-4EF7-ACE2-54EB838C87EA}">
      <dgm:prSet phldrT="[Texto]"/>
      <dgm:spPr/>
      <dgm:t>
        <a:bodyPr/>
        <a:lstStyle/>
        <a:p>
          <a:pPr algn="just"/>
          <a:r>
            <a:rPr lang="es-ES" b="1" dirty="0">
              <a:effectLst/>
              <a:latin typeface="Century Gothic" panose="020B0502020202020204" pitchFamily="34" charset="0"/>
              <a:ea typeface="Times New Roman" panose="02020603050405020304" pitchFamily="18" charset="0"/>
            </a:rPr>
            <a:t>MÉTODO DOGMÁTICO:  </a:t>
          </a:r>
          <a:r>
            <a:rPr lang="es-MX" dirty="0"/>
            <a:t>Se utiliza para el </a:t>
          </a:r>
          <a:r>
            <a:rPr lang="es-MX" b="1" dirty="0"/>
            <a:t>análisis de normas jurídicas, interpretando su aplicación </a:t>
          </a:r>
          <a:r>
            <a:rPr lang="es-MX" dirty="0"/>
            <a:t>sin cuestionar su validez o fundamento.</a:t>
          </a:r>
          <a:endParaRPr lang="es-ES" b="1" dirty="0">
            <a:effectLst/>
            <a:latin typeface="Century Gothic" panose="020B0502020202020204" pitchFamily="34" charset="0"/>
            <a:ea typeface="Times New Roman" panose="02020603050405020304" pitchFamily="18" charset="0"/>
          </a:endParaRPr>
        </a:p>
      </dgm:t>
    </dgm:pt>
    <dgm:pt modelId="{A63F25F9-1227-4034-B506-C92D9C0CB06E}" type="parTrans" cxnId="{989573E4-B888-451F-BDA0-0EDA2E59D3A8}">
      <dgm:prSet/>
      <dgm:spPr/>
      <dgm:t>
        <a:bodyPr/>
        <a:lstStyle/>
        <a:p>
          <a:endParaRPr lang="es-EC"/>
        </a:p>
      </dgm:t>
    </dgm:pt>
    <dgm:pt modelId="{7D63E748-D979-471C-93EF-9D1940BC236D}" type="sibTrans" cxnId="{989573E4-B888-451F-BDA0-0EDA2E59D3A8}">
      <dgm:prSet/>
      <dgm:spPr/>
      <dgm:t>
        <a:bodyPr/>
        <a:lstStyle/>
        <a:p>
          <a:endParaRPr lang="es-EC"/>
        </a:p>
      </dgm:t>
    </dgm:pt>
    <dgm:pt modelId="{7D850D5E-8A33-4971-B479-0EA6E9E4FB65}">
      <dgm:prSet phldrT="[Texto]"/>
      <dgm:spPr/>
      <dgm:t>
        <a:bodyPr/>
        <a:lstStyle/>
        <a:p>
          <a:pPr algn="just"/>
          <a:r>
            <a:rPr lang="es-ES" b="1" dirty="0">
              <a:latin typeface="Century Gothic" panose="020B0502020202020204" pitchFamily="34" charset="0"/>
              <a:ea typeface="Times New Roman" panose="02020603050405020304" pitchFamily="18" charset="0"/>
            </a:rPr>
            <a:t>MÉTODO ANALÍTICO: </a:t>
          </a:r>
          <a:r>
            <a:rPr lang="es-MX" dirty="0"/>
            <a:t>Permite </a:t>
          </a:r>
          <a:r>
            <a:rPr lang="es-MX" b="1" dirty="0"/>
            <a:t>descomponer el ordenamiento jurídico en elementos específicos para estudiar </a:t>
          </a:r>
          <a:r>
            <a:rPr lang="es-MX" dirty="0"/>
            <a:t>su estructura, relaciones internas y efectos en casos concretos.</a:t>
          </a:r>
          <a:endParaRPr lang="es-EC" b="1" dirty="0"/>
        </a:p>
      </dgm:t>
    </dgm:pt>
    <dgm:pt modelId="{A56F5C65-5495-44E8-AD16-20C3BD91B73B}" type="parTrans" cxnId="{5B78121B-C372-47D5-970E-A24995E1D36E}">
      <dgm:prSet/>
      <dgm:spPr/>
      <dgm:t>
        <a:bodyPr/>
        <a:lstStyle/>
        <a:p>
          <a:endParaRPr lang="es-EC"/>
        </a:p>
      </dgm:t>
    </dgm:pt>
    <dgm:pt modelId="{84063161-239B-4C82-AB87-FBC4491CDD23}" type="sibTrans" cxnId="{5B78121B-C372-47D5-970E-A24995E1D36E}">
      <dgm:prSet/>
      <dgm:spPr/>
      <dgm:t>
        <a:bodyPr/>
        <a:lstStyle/>
        <a:p>
          <a:endParaRPr lang="es-EC"/>
        </a:p>
      </dgm:t>
    </dgm:pt>
    <dgm:pt modelId="{BF1F01D9-351A-4CF1-9CC3-6759CA6EDB70}">
      <dgm:prSet phldrT="[Texto]"/>
      <dgm:spPr/>
      <dgm:t>
        <a:bodyPr/>
        <a:lstStyle/>
        <a:p>
          <a:pPr algn="just"/>
          <a:r>
            <a:rPr lang="es-ES" b="1" dirty="0">
              <a:effectLst/>
              <a:latin typeface="Century Gothic" panose="020B0502020202020204" pitchFamily="34" charset="0"/>
            </a:rPr>
            <a:t>MÉTODO DEDUCTIVO: </a:t>
          </a:r>
          <a:r>
            <a:rPr lang="es-MX" dirty="0"/>
            <a:t>Parte de principios para </a:t>
          </a:r>
          <a:r>
            <a:rPr lang="es-MX" b="1" dirty="0"/>
            <a:t>resolver casos específicos,</a:t>
          </a:r>
          <a:r>
            <a:rPr lang="es-MX" dirty="0"/>
            <a:t> aplicando normas universales a situaciones particulares del sistema jurídico.</a:t>
          </a:r>
          <a:endParaRPr lang="es-ES" b="1" dirty="0">
            <a:effectLst/>
            <a:latin typeface="Century Gothic" panose="020B0502020202020204" pitchFamily="34" charset="0"/>
          </a:endParaRPr>
        </a:p>
      </dgm:t>
    </dgm:pt>
    <dgm:pt modelId="{3E7AE95C-6CAF-47D7-9520-58A5F1DF582C}" type="parTrans" cxnId="{BC48FF5E-5929-4872-B0B9-1ECF6F29915B}">
      <dgm:prSet/>
      <dgm:spPr/>
      <dgm:t>
        <a:bodyPr/>
        <a:lstStyle/>
        <a:p>
          <a:endParaRPr lang="es-EC"/>
        </a:p>
      </dgm:t>
    </dgm:pt>
    <dgm:pt modelId="{87A0B50E-46DF-435A-AA9F-8D04E43A0C53}" type="sibTrans" cxnId="{BC48FF5E-5929-4872-B0B9-1ECF6F29915B}">
      <dgm:prSet/>
      <dgm:spPr/>
      <dgm:t>
        <a:bodyPr/>
        <a:lstStyle/>
        <a:p>
          <a:endParaRPr lang="es-EC"/>
        </a:p>
      </dgm:t>
    </dgm:pt>
    <dgm:pt modelId="{D2024826-9F48-475F-9CAB-B2BAB5A87E3F}" type="pres">
      <dgm:prSet presAssocID="{C99F4139-C3B6-464D-8D83-84BDDDD626B8}" presName="linearFlow" presStyleCnt="0">
        <dgm:presLayoutVars>
          <dgm:dir/>
          <dgm:resizeHandles val="exact"/>
        </dgm:presLayoutVars>
      </dgm:prSet>
      <dgm:spPr/>
    </dgm:pt>
    <dgm:pt modelId="{25B616A4-9470-4F9D-BB23-D8432003530D}" type="pres">
      <dgm:prSet presAssocID="{8B75144D-7D6E-4EF7-ACE2-54EB838C87EA}" presName="composite" presStyleCnt="0"/>
      <dgm:spPr/>
    </dgm:pt>
    <dgm:pt modelId="{1426E506-CD1E-48D5-9BFA-E76319559EF5}" type="pres">
      <dgm:prSet presAssocID="{8B75144D-7D6E-4EF7-ACE2-54EB838C87EA}"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33000" r="-33000"/>
          </a:stretch>
        </a:blipFill>
      </dgm:spPr>
    </dgm:pt>
    <dgm:pt modelId="{88F64CB8-2513-4F42-A891-DA4CEA3F588B}" type="pres">
      <dgm:prSet presAssocID="{8B75144D-7D6E-4EF7-ACE2-54EB838C87EA}" presName="txShp" presStyleLbl="node1" presStyleIdx="0" presStyleCnt="3">
        <dgm:presLayoutVars>
          <dgm:bulletEnabled val="1"/>
        </dgm:presLayoutVars>
      </dgm:prSet>
      <dgm:spPr/>
    </dgm:pt>
    <dgm:pt modelId="{599AFE67-E189-4D7E-A27E-3E154A8D42AD}" type="pres">
      <dgm:prSet presAssocID="{7D63E748-D979-471C-93EF-9D1940BC236D}" presName="spacing" presStyleCnt="0"/>
      <dgm:spPr/>
    </dgm:pt>
    <dgm:pt modelId="{C3B1C2AB-1B0D-4B57-A6A7-E1B87EDF09CD}" type="pres">
      <dgm:prSet presAssocID="{7D850D5E-8A33-4971-B479-0EA6E9E4FB65}" presName="composite" presStyleCnt="0"/>
      <dgm:spPr/>
    </dgm:pt>
    <dgm:pt modelId="{4AB466D7-64A0-4D52-912A-DD1B8AACC7FD}" type="pres">
      <dgm:prSet presAssocID="{7D850D5E-8A33-4971-B479-0EA6E9E4FB65}"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4000" r="-24000"/>
          </a:stretch>
        </a:blipFill>
      </dgm:spPr>
    </dgm:pt>
    <dgm:pt modelId="{23A91C16-092D-4206-8AA9-249B2C67205A}" type="pres">
      <dgm:prSet presAssocID="{7D850D5E-8A33-4971-B479-0EA6E9E4FB65}" presName="txShp" presStyleLbl="node1" presStyleIdx="1" presStyleCnt="3">
        <dgm:presLayoutVars>
          <dgm:bulletEnabled val="1"/>
        </dgm:presLayoutVars>
      </dgm:prSet>
      <dgm:spPr/>
    </dgm:pt>
    <dgm:pt modelId="{53B3A2B7-ED3B-465F-B452-084530E897A8}" type="pres">
      <dgm:prSet presAssocID="{84063161-239B-4C82-AB87-FBC4491CDD23}" presName="spacing" presStyleCnt="0"/>
      <dgm:spPr/>
    </dgm:pt>
    <dgm:pt modelId="{1A1E3878-C657-4751-B81B-8F142943E42B}" type="pres">
      <dgm:prSet presAssocID="{BF1F01D9-351A-4CF1-9CC3-6759CA6EDB70}" presName="composite" presStyleCnt="0"/>
      <dgm:spPr/>
    </dgm:pt>
    <dgm:pt modelId="{E324CF9D-9C46-4C56-9DA6-880DEEEBA6A0}" type="pres">
      <dgm:prSet presAssocID="{BF1F01D9-351A-4CF1-9CC3-6759CA6EDB70}" presName="imgShp" presStyleLbl="fgImgPlace1" presStyleIdx="2" presStyleCnt="3"/>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134E1C96-7F8D-4CB3-A53B-59362B58E451}" type="pres">
      <dgm:prSet presAssocID="{BF1F01D9-351A-4CF1-9CC3-6759CA6EDB70}" presName="txShp" presStyleLbl="node1" presStyleIdx="2" presStyleCnt="3">
        <dgm:presLayoutVars>
          <dgm:bulletEnabled val="1"/>
        </dgm:presLayoutVars>
      </dgm:prSet>
      <dgm:spPr/>
    </dgm:pt>
  </dgm:ptLst>
  <dgm:cxnLst>
    <dgm:cxn modelId="{5B78121B-C372-47D5-970E-A24995E1D36E}" srcId="{C99F4139-C3B6-464D-8D83-84BDDDD626B8}" destId="{7D850D5E-8A33-4971-B479-0EA6E9E4FB65}" srcOrd="1" destOrd="0" parTransId="{A56F5C65-5495-44E8-AD16-20C3BD91B73B}" sibTransId="{84063161-239B-4C82-AB87-FBC4491CDD23}"/>
    <dgm:cxn modelId="{BC48FF5E-5929-4872-B0B9-1ECF6F29915B}" srcId="{C99F4139-C3B6-464D-8D83-84BDDDD626B8}" destId="{BF1F01D9-351A-4CF1-9CC3-6759CA6EDB70}" srcOrd="2" destOrd="0" parTransId="{3E7AE95C-6CAF-47D7-9520-58A5F1DF582C}" sibTransId="{87A0B50E-46DF-435A-AA9F-8D04E43A0C53}"/>
    <dgm:cxn modelId="{249D105F-0FCB-4A66-ABAB-8F38DA37CAF2}" type="presOf" srcId="{BF1F01D9-351A-4CF1-9CC3-6759CA6EDB70}" destId="{134E1C96-7F8D-4CB3-A53B-59362B58E451}" srcOrd="0" destOrd="0" presId="urn:microsoft.com/office/officeart/2005/8/layout/vList3"/>
    <dgm:cxn modelId="{2C6BFD7E-BA24-482B-A7E8-A6949295F390}" type="presOf" srcId="{8B75144D-7D6E-4EF7-ACE2-54EB838C87EA}" destId="{88F64CB8-2513-4F42-A891-DA4CEA3F588B}" srcOrd="0" destOrd="0" presId="urn:microsoft.com/office/officeart/2005/8/layout/vList3"/>
    <dgm:cxn modelId="{4E9D499F-AA9E-46D4-BDD8-71455489C9B0}" type="presOf" srcId="{7D850D5E-8A33-4971-B479-0EA6E9E4FB65}" destId="{23A91C16-092D-4206-8AA9-249B2C67205A}" srcOrd="0" destOrd="0" presId="urn:microsoft.com/office/officeart/2005/8/layout/vList3"/>
    <dgm:cxn modelId="{802A78C9-0043-44E2-8E83-FE59C30C4722}" type="presOf" srcId="{C99F4139-C3B6-464D-8D83-84BDDDD626B8}" destId="{D2024826-9F48-475F-9CAB-B2BAB5A87E3F}" srcOrd="0" destOrd="0" presId="urn:microsoft.com/office/officeart/2005/8/layout/vList3"/>
    <dgm:cxn modelId="{989573E4-B888-451F-BDA0-0EDA2E59D3A8}" srcId="{C99F4139-C3B6-464D-8D83-84BDDDD626B8}" destId="{8B75144D-7D6E-4EF7-ACE2-54EB838C87EA}" srcOrd="0" destOrd="0" parTransId="{A63F25F9-1227-4034-B506-C92D9C0CB06E}" sibTransId="{7D63E748-D979-471C-93EF-9D1940BC236D}"/>
    <dgm:cxn modelId="{3DEF5562-B5A0-4CDD-861B-9393011EF179}" type="presParOf" srcId="{D2024826-9F48-475F-9CAB-B2BAB5A87E3F}" destId="{25B616A4-9470-4F9D-BB23-D8432003530D}" srcOrd="0" destOrd="0" presId="urn:microsoft.com/office/officeart/2005/8/layout/vList3"/>
    <dgm:cxn modelId="{39BFDE11-4D49-4CCB-AEE3-454C1CF898B9}" type="presParOf" srcId="{25B616A4-9470-4F9D-BB23-D8432003530D}" destId="{1426E506-CD1E-48D5-9BFA-E76319559EF5}" srcOrd="0" destOrd="0" presId="urn:microsoft.com/office/officeart/2005/8/layout/vList3"/>
    <dgm:cxn modelId="{D14883EA-B056-49BC-AAA3-EB9F4FF14801}" type="presParOf" srcId="{25B616A4-9470-4F9D-BB23-D8432003530D}" destId="{88F64CB8-2513-4F42-A891-DA4CEA3F588B}" srcOrd="1" destOrd="0" presId="urn:microsoft.com/office/officeart/2005/8/layout/vList3"/>
    <dgm:cxn modelId="{515007FB-CC6B-4C9B-A312-0EC34576F4FF}" type="presParOf" srcId="{D2024826-9F48-475F-9CAB-B2BAB5A87E3F}" destId="{599AFE67-E189-4D7E-A27E-3E154A8D42AD}" srcOrd="1" destOrd="0" presId="urn:microsoft.com/office/officeart/2005/8/layout/vList3"/>
    <dgm:cxn modelId="{B3C613B3-42CA-40C3-BD4A-333931967EFB}" type="presParOf" srcId="{D2024826-9F48-475F-9CAB-B2BAB5A87E3F}" destId="{C3B1C2AB-1B0D-4B57-A6A7-E1B87EDF09CD}" srcOrd="2" destOrd="0" presId="urn:microsoft.com/office/officeart/2005/8/layout/vList3"/>
    <dgm:cxn modelId="{99BFA699-D4C1-4E7C-9CB6-8355F032C5D9}" type="presParOf" srcId="{C3B1C2AB-1B0D-4B57-A6A7-E1B87EDF09CD}" destId="{4AB466D7-64A0-4D52-912A-DD1B8AACC7FD}" srcOrd="0" destOrd="0" presId="urn:microsoft.com/office/officeart/2005/8/layout/vList3"/>
    <dgm:cxn modelId="{1978EA1F-54F7-44DE-8CAA-7F366E44E1E4}" type="presParOf" srcId="{C3B1C2AB-1B0D-4B57-A6A7-E1B87EDF09CD}" destId="{23A91C16-092D-4206-8AA9-249B2C67205A}" srcOrd="1" destOrd="0" presId="urn:microsoft.com/office/officeart/2005/8/layout/vList3"/>
    <dgm:cxn modelId="{C1D80D77-F2C2-48BF-8059-42E2D8DF2772}" type="presParOf" srcId="{D2024826-9F48-475F-9CAB-B2BAB5A87E3F}" destId="{53B3A2B7-ED3B-465F-B452-084530E897A8}" srcOrd="3" destOrd="0" presId="urn:microsoft.com/office/officeart/2005/8/layout/vList3"/>
    <dgm:cxn modelId="{40A2D7BA-5CBF-4D83-93E7-F0A59BFC2D14}" type="presParOf" srcId="{D2024826-9F48-475F-9CAB-B2BAB5A87E3F}" destId="{1A1E3878-C657-4751-B81B-8F142943E42B}" srcOrd="4" destOrd="0" presId="urn:microsoft.com/office/officeart/2005/8/layout/vList3"/>
    <dgm:cxn modelId="{0B38443C-C0A6-4AB0-922C-BFBA951BD67E}" type="presParOf" srcId="{1A1E3878-C657-4751-B81B-8F142943E42B}" destId="{E324CF9D-9C46-4C56-9DA6-880DEEEBA6A0}" srcOrd="0" destOrd="0" presId="urn:microsoft.com/office/officeart/2005/8/layout/vList3"/>
    <dgm:cxn modelId="{6986F701-71A3-4198-BF15-B86C15E4500B}" type="presParOf" srcId="{1A1E3878-C657-4751-B81B-8F142943E42B}" destId="{134E1C96-7F8D-4CB3-A53B-59362B58E451}"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D67C3F-C982-4FFE-8AAA-DDEF27D538E3}" type="doc">
      <dgm:prSet loTypeId="urn:microsoft.com/office/officeart/2008/layout/VerticalCurvedList" loCatId="list" qsTypeId="urn:microsoft.com/office/officeart/2005/8/quickstyle/simple5" qsCatId="simple" csTypeId="urn:microsoft.com/office/officeart/2005/8/colors/colorful1" csCatId="colorful" phldr="1"/>
      <dgm:spPr/>
      <dgm:t>
        <a:bodyPr/>
        <a:lstStyle/>
        <a:p>
          <a:endParaRPr lang="es-EC"/>
        </a:p>
      </dgm:t>
    </dgm:pt>
    <dgm:pt modelId="{DC2F1F3D-F06A-43E9-A945-12724E3C391D}">
      <dgm:prSet phldrT="[Texto]"/>
      <dgm:spPr/>
      <dgm:t>
        <a:bodyPr/>
        <a:lstStyle/>
        <a:p>
          <a:pPr algn="just"/>
          <a:r>
            <a:rPr lang="es-ES" b="0" dirty="0">
              <a:effectLst/>
              <a:latin typeface="Century Gothic" panose="020B0502020202020204" pitchFamily="34" charset="0"/>
              <a:ea typeface="Times New Roman" panose="02020603050405020304" pitchFamily="18" charset="0"/>
            </a:rPr>
            <a:t>Estudiantes practicantes de los últimos semestres de la carrera de Derecho involucrados en las actividades diarias del consultorio</a:t>
          </a:r>
          <a:r>
            <a:rPr lang="es-ES" b="1" dirty="0">
              <a:effectLst/>
              <a:latin typeface="Century Gothic" panose="020B0502020202020204" pitchFamily="34" charset="0"/>
              <a:ea typeface="Times New Roman" panose="02020603050405020304" pitchFamily="18" charset="0"/>
            </a:rPr>
            <a:t>.(prácticas y vinculación 2022-2024)</a:t>
          </a:r>
          <a:endParaRPr lang="es-EC" b="1" dirty="0"/>
        </a:p>
      </dgm:t>
    </dgm:pt>
    <dgm:pt modelId="{5892CDAC-34B9-4E49-A263-A336B2A636D5}" type="parTrans" cxnId="{2483F589-F278-40D5-8222-320579CEBFF1}">
      <dgm:prSet/>
      <dgm:spPr/>
      <dgm:t>
        <a:bodyPr/>
        <a:lstStyle/>
        <a:p>
          <a:endParaRPr lang="es-EC"/>
        </a:p>
      </dgm:t>
    </dgm:pt>
    <dgm:pt modelId="{40CA6E1E-4314-43ED-9D84-4D04736D3769}" type="sibTrans" cxnId="{2483F589-F278-40D5-8222-320579CEBFF1}">
      <dgm:prSet/>
      <dgm:spPr/>
      <dgm:t>
        <a:bodyPr/>
        <a:lstStyle/>
        <a:p>
          <a:endParaRPr lang="es-EC"/>
        </a:p>
      </dgm:t>
    </dgm:pt>
    <dgm:pt modelId="{01A5ACF0-6C01-48EC-A599-D93C9247E17E}">
      <dgm:prSet phldrT="[Texto]"/>
      <dgm:spPr/>
      <dgm:t>
        <a:bodyPr/>
        <a:lstStyle/>
        <a:p>
          <a:r>
            <a:rPr lang="es-ES" b="1" dirty="0">
              <a:effectLst/>
              <a:latin typeface="Century Gothic" panose="020B0502020202020204" pitchFamily="34" charset="0"/>
              <a:ea typeface="Times New Roman" panose="02020603050405020304" pitchFamily="18" charset="0"/>
            </a:rPr>
            <a:t>Abogado coordinador -personal administrativo responsables de la supervisión y coordinación de los servicios jurídicos.</a:t>
          </a:r>
          <a:endParaRPr lang="es-EC" b="1" dirty="0"/>
        </a:p>
      </dgm:t>
    </dgm:pt>
    <dgm:pt modelId="{EC3690F6-2BE5-4D8D-9803-9E667F99F43D}" type="parTrans" cxnId="{E72BF6D5-03EF-4895-8203-8F533679E54E}">
      <dgm:prSet/>
      <dgm:spPr/>
      <dgm:t>
        <a:bodyPr/>
        <a:lstStyle/>
        <a:p>
          <a:endParaRPr lang="es-EC"/>
        </a:p>
      </dgm:t>
    </dgm:pt>
    <dgm:pt modelId="{69B22D54-FC44-46D9-9168-134DE221094C}" type="sibTrans" cxnId="{E72BF6D5-03EF-4895-8203-8F533679E54E}">
      <dgm:prSet/>
      <dgm:spPr/>
      <dgm:t>
        <a:bodyPr/>
        <a:lstStyle/>
        <a:p>
          <a:endParaRPr lang="es-EC"/>
        </a:p>
      </dgm:t>
    </dgm:pt>
    <dgm:pt modelId="{6FE847A9-637B-464B-A372-976FCF84BE84}">
      <dgm:prSet phldrT="[Texto]"/>
      <dgm:spPr/>
      <dgm:t>
        <a:bodyPr/>
        <a:lstStyle/>
        <a:p>
          <a:r>
            <a:rPr lang="es-ES" b="1" dirty="0">
              <a:effectLst/>
              <a:latin typeface="Century Gothic" panose="020B0502020202020204" pitchFamily="34" charset="0"/>
              <a:ea typeface="Times New Roman" panose="02020603050405020304" pitchFamily="18" charset="0"/>
            </a:rPr>
            <a:t>Datos estadísticos del consultorio, recopilados entre los años 2023 y 2024, relacionados con la cantidad de asesorías y patrocinios jurídicos realizados.</a:t>
          </a:r>
          <a:endParaRPr lang="es-EC" b="1" dirty="0"/>
        </a:p>
      </dgm:t>
    </dgm:pt>
    <dgm:pt modelId="{54CF9168-6C1B-451A-9878-FC8F830CB014}" type="parTrans" cxnId="{891AEB93-0F1D-4E74-A50D-613067031984}">
      <dgm:prSet/>
      <dgm:spPr/>
      <dgm:t>
        <a:bodyPr/>
        <a:lstStyle/>
        <a:p>
          <a:endParaRPr lang="es-EC"/>
        </a:p>
      </dgm:t>
    </dgm:pt>
    <dgm:pt modelId="{8F939F70-F551-4C8F-86FD-8C9F8900C0CB}" type="sibTrans" cxnId="{891AEB93-0F1D-4E74-A50D-613067031984}">
      <dgm:prSet/>
      <dgm:spPr/>
      <dgm:t>
        <a:bodyPr/>
        <a:lstStyle/>
        <a:p>
          <a:endParaRPr lang="es-EC"/>
        </a:p>
      </dgm:t>
    </dgm:pt>
    <dgm:pt modelId="{0AF3F789-7A8A-4DD1-89B6-420292BC568E}" type="pres">
      <dgm:prSet presAssocID="{6CD67C3F-C982-4FFE-8AAA-DDEF27D538E3}" presName="Name0" presStyleCnt="0">
        <dgm:presLayoutVars>
          <dgm:chMax val="7"/>
          <dgm:chPref val="7"/>
          <dgm:dir/>
        </dgm:presLayoutVars>
      </dgm:prSet>
      <dgm:spPr/>
    </dgm:pt>
    <dgm:pt modelId="{928C4CB9-8672-43EC-874B-DC57675136E3}" type="pres">
      <dgm:prSet presAssocID="{6CD67C3F-C982-4FFE-8AAA-DDEF27D538E3}" presName="Name1" presStyleCnt="0"/>
      <dgm:spPr/>
    </dgm:pt>
    <dgm:pt modelId="{9880668A-5CCE-44CA-A96A-E7688EE6B6D8}" type="pres">
      <dgm:prSet presAssocID="{6CD67C3F-C982-4FFE-8AAA-DDEF27D538E3}" presName="cycle" presStyleCnt="0"/>
      <dgm:spPr/>
    </dgm:pt>
    <dgm:pt modelId="{215F7E8A-5876-4362-914A-F12927C66CA7}" type="pres">
      <dgm:prSet presAssocID="{6CD67C3F-C982-4FFE-8AAA-DDEF27D538E3}" presName="srcNode" presStyleLbl="node1" presStyleIdx="0" presStyleCnt="3"/>
      <dgm:spPr/>
    </dgm:pt>
    <dgm:pt modelId="{8FFB88F2-BA83-436A-906E-233DB79CA282}" type="pres">
      <dgm:prSet presAssocID="{6CD67C3F-C982-4FFE-8AAA-DDEF27D538E3}" presName="conn" presStyleLbl="parChTrans1D2" presStyleIdx="0" presStyleCnt="1"/>
      <dgm:spPr/>
    </dgm:pt>
    <dgm:pt modelId="{E62F2D89-9BB0-4D4A-8028-5D65E982C209}" type="pres">
      <dgm:prSet presAssocID="{6CD67C3F-C982-4FFE-8AAA-DDEF27D538E3}" presName="extraNode" presStyleLbl="node1" presStyleIdx="0" presStyleCnt="3"/>
      <dgm:spPr/>
    </dgm:pt>
    <dgm:pt modelId="{C2FF1DF1-CAC1-431D-A049-86A1337A664F}" type="pres">
      <dgm:prSet presAssocID="{6CD67C3F-C982-4FFE-8AAA-DDEF27D538E3}" presName="dstNode" presStyleLbl="node1" presStyleIdx="0" presStyleCnt="3"/>
      <dgm:spPr/>
    </dgm:pt>
    <dgm:pt modelId="{E1C6937A-FC2C-4AE0-B51C-F23000C9B7F4}" type="pres">
      <dgm:prSet presAssocID="{DC2F1F3D-F06A-43E9-A945-12724E3C391D}" presName="text_1" presStyleLbl="node1" presStyleIdx="0" presStyleCnt="3">
        <dgm:presLayoutVars>
          <dgm:bulletEnabled val="1"/>
        </dgm:presLayoutVars>
      </dgm:prSet>
      <dgm:spPr/>
    </dgm:pt>
    <dgm:pt modelId="{3C89E6DB-A049-4B52-890C-65907AD0B34B}" type="pres">
      <dgm:prSet presAssocID="{DC2F1F3D-F06A-43E9-A945-12724E3C391D}" presName="accent_1" presStyleCnt="0"/>
      <dgm:spPr/>
    </dgm:pt>
    <dgm:pt modelId="{44152E3A-375F-418A-A54B-170038D7B187}" type="pres">
      <dgm:prSet presAssocID="{DC2F1F3D-F06A-43E9-A945-12724E3C391D}" presName="accentRepeatNode" presStyleLbl="solidFgAcc1" presStyleIdx="0" presStyleCnt="3"/>
      <dgm:spPr/>
    </dgm:pt>
    <dgm:pt modelId="{AAEE01C7-E84C-47D4-BFC9-7A2073183512}" type="pres">
      <dgm:prSet presAssocID="{01A5ACF0-6C01-48EC-A599-D93C9247E17E}" presName="text_2" presStyleLbl="node1" presStyleIdx="1" presStyleCnt="3">
        <dgm:presLayoutVars>
          <dgm:bulletEnabled val="1"/>
        </dgm:presLayoutVars>
      </dgm:prSet>
      <dgm:spPr/>
    </dgm:pt>
    <dgm:pt modelId="{DBCA033E-ECE3-440C-8965-00FFBF1F28A5}" type="pres">
      <dgm:prSet presAssocID="{01A5ACF0-6C01-48EC-A599-D93C9247E17E}" presName="accent_2" presStyleCnt="0"/>
      <dgm:spPr/>
    </dgm:pt>
    <dgm:pt modelId="{EC9EC590-B8B6-4502-8E51-687B2FC1FEC2}" type="pres">
      <dgm:prSet presAssocID="{01A5ACF0-6C01-48EC-A599-D93C9247E17E}" presName="accentRepeatNode" presStyleLbl="solidFgAcc1" presStyleIdx="1" presStyleCnt="3"/>
      <dgm:spPr/>
    </dgm:pt>
    <dgm:pt modelId="{67D71C1E-F8CA-4FCE-9312-794270740343}" type="pres">
      <dgm:prSet presAssocID="{6FE847A9-637B-464B-A372-976FCF84BE84}" presName="text_3" presStyleLbl="node1" presStyleIdx="2" presStyleCnt="3">
        <dgm:presLayoutVars>
          <dgm:bulletEnabled val="1"/>
        </dgm:presLayoutVars>
      </dgm:prSet>
      <dgm:spPr/>
    </dgm:pt>
    <dgm:pt modelId="{463EE859-C868-438A-B27F-D972D5D76F1A}" type="pres">
      <dgm:prSet presAssocID="{6FE847A9-637B-464B-A372-976FCF84BE84}" presName="accent_3" presStyleCnt="0"/>
      <dgm:spPr/>
    </dgm:pt>
    <dgm:pt modelId="{DC54CBA4-8F82-488E-8739-B55206EA07E9}" type="pres">
      <dgm:prSet presAssocID="{6FE847A9-637B-464B-A372-976FCF84BE84}" presName="accentRepeatNode" presStyleLbl="solidFgAcc1" presStyleIdx="2" presStyleCnt="3"/>
      <dgm:spPr/>
    </dgm:pt>
  </dgm:ptLst>
  <dgm:cxnLst>
    <dgm:cxn modelId="{2ED3F01B-160F-45CD-B0AA-4A50ABCF086D}" type="presOf" srcId="{6CD67C3F-C982-4FFE-8AAA-DDEF27D538E3}" destId="{0AF3F789-7A8A-4DD1-89B6-420292BC568E}" srcOrd="0" destOrd="0" presId="urn:microsoft.com/office/officeart/2008/layout/VerticalCurvedList"/>
    <dgm:cxn modelId="{2D6B2B2C-7E8E-4E25-9945-B6E79436C846}" type="presOf" srcId="{DC2F1F3D-F06A-43E9-A945-12724E3C391D}" destId="{E1C6937A-FC2C-4AE0-B51C-F23000C9B7F4}" srcOrd="0" destOrd="0" presId="urn:microsoft.com/office/officeart/2008/layout/VerticalCurvedList"/>
    <dgm:cxn modelId="{B461F456-6624-4C2B-9E8E-984D078C8E9F}" type="presOf" srcId="{6FE847A9-637B-464B-A372-976FCF84BE84}" destId="{67D71C1E-F8CA-4FCE-9312-794270740343}" srcOrd="0" destOrd="0" presId="urn:microsoft.com/office/officeart/2008/layout/VerticalCurvedList"/>
    <dgm:cxn modelId="{04205378-5B2F-417E-BFE1-EABED5372F53}" type="presOf" srcId="{01A5ACF0-6C01-48EC-A599-D93C9247E17E}" destId="{AAEE01C7-E84C-47D4-BFC9-7A2073183512}" srcOrd="0" destOrd="0" presId="urn:microsoft.com/office/officeart/2008/layout/VerticalCurvedList"/>
    <dgm:cxn modelId="{2483F589-F278-40D5-8222-320579CEBFF1}" srcId="{6CD67C3F-C982-4FFE-8AAA-DDEF27D538E3}" destId="{DC2F1F3D-F06A-43E9-A945-12724E3C391D}" srcOrd="0" destOrd="0" parTransId="{5892CDAC-34B9-4E49-A263-A336B2A636D5}" sibTransId="{40CA6E1E-4314-43ED-9D84-4D04736D3769}"/>
    <dgm:cxn modelId="{891AEB93-0F1D-4E74-A50D-613067031984}" srcId="{6CD67C3F-C982-4FFE-8AAA-DDEF27D538E3}" destId="{6FE847A9-637B-464B-A372-976FCF84BE84}" srcOrd="2" destOrd="0" parTransId="{54CF9168-6C1B-451A-9878-FC8F830CB014}" sibTransId="{8F939F70-F551-4C8F-86FD-8C9F8900C0CB}"/>
    <dgm:cxn modelId="{E72BF6D5-03EF-4895-8203-8F533679E54E}" srcId="{6CD67C3F-C982-4FFE-8AAA-DDEF27D538E3}" destId="{01A5ACF0-6C01-48EC-A599-D93C9247E17E}" srcOrd="1" destOrd="0" parTransId="{EC3690F6-2BE5-4D8D-9803-9E667F99F43D}" sibTransId="{69B22D54-FC44-46D9-9168-134DE221094C}"/>
    <dgm:cxn modelId="{F35AD4E3-7B29-49A6-A1AB-367C7F1BDA18}" type="presOf" srcId="{40CA6E1E-4314-43ED-9D84-4D04736D3769}" destId="{8FFB88F2-BA83-436A-906E-233DB79CA282}" srcOrd="0" destOrd="0" presId="urn:microsoft.com/office/officeart/2008/layout/VerticalCurvedList"/>
    <dgm:cxn modelId="{FBB60DB5-7DFE-4AF6-AA7D-6ACCDA705A11}" type="presParOf" srcId="{0AF3F789-7A8A-4DD1-89B6-420292BC568E}" destId="{928C4CB9-8672-43EC-874B-DC57675136E3}" srcOrd="0" destOrd="0" presId="urn:microsoft.com/office/officeart/2008/layout/VerticalCurvedList"/>
    <dgm:cxn modelId="{11F9B887-CFBF-4E6F-80FB-C87CFAA41479}" type="presParOf" srcId="{928C4CB9-8672-43EC-874B-DC57675136E3}" destId="{9880668A-5CCE-44CA-A96A-E7688EE6B6D8}" srcOrd="0" destOrd="0" presId="urn:microsoft.com/office/officeart/2008/layout/VerticalCurvedList"/>
    <dgm:cxn modelId="{1A47E995-BC2A-424B-A303-B2470C870F24}" type="presParOf" srcId="{9880668A-5CCE-44CA-A96A-E7688EE6B6D8}" destId="{215F7E8A-5876-4362-914A-F12927C66CA7}" srcOrd="0" destOrd="0" presId="urn:microsoft.com/office/officeart/2008/layout/VerticalCurvedList"/>
    <dgm:cxn modelId="{05E09AFF-72E1-4D43-8FE9-F752A66D7C70}" type="presParOf" srcId="{9880668A-5CCE-44CA-A96A-E7688EE6B6D8}" destId="{8FFB88F2-BA83-436A-906E-233DB79CA282}" srcOrd="1" destOrd="0" presId="urn:microsoft.com/office/officeart/2008/layout/VerticalCurvedList"/>
    <dgm:cxn modelId="{B467EFFD-A36A-42C5-B145-4DCAD239E108}" type="presParOf" srcId="{9880668A-5CCE-44CA-A96A-E7688EE6B6D8}" destId="{E62F2D89-9BB0-4D4A-8028-5D65E982C209}" srcOrd="2" destOrd="0" presId="urn:microsoft.com/office/officeart/2008/layout/VerticalCurvedList"/>
    <dgm:cxn modelId="{15E69051-755E-430B-B04F-5E40B5495DF0}" type="presParOf" srcId="{9880668A-5CCE-44CA-A96A-E7688EE6B6D8}" destId="{C2FF1DF1-CAC1-431D-A049-86A1337A664F}" srcOrd="3" destOrd="0" presId="urn:microsoft.com/office/officeart/2008/layout/VerticalCurvedList"/>
    <dgm:cxn modelId="{D12620C2-14BB-4072-A6CE-6617E05D1AB0}" type="presParOf" srcId="{928C4CB9-8672-43EC-874B-DC57675136E3}" destId="{E1C6937A-FC2C-4AE0-B51C-F23000C9B7F4}" srcOrd="1" destOrd="0" presId="urn:microsoft.com/office/officeart/2008/layout/VerticalCurvedList"/>
    <dgm:cxn modelId="{F26DF9DE-0D54-4616-8F11-212015C5DDAF}" type="presParOf" srcId="{928C4CB9-8672-43EC-874B-DC57675136E3}" destId="{3C89E6DB-A049-4B52-890C-65907AD0B34B}" srcOrd="2" destOrd="0" presId="urn:microsoft.com/office/officeart/2008/layout/VerticalCurvedList"/>
    <dgm:cxn modelId="{0F104D27-9C56-4D99-A4C1-FA1F4D2ED862}" type="presParOf" srcId="{3C89E6DB-A049-4B52-890C-65907AD0B34B}" destId="{44152E3A-375F-418A-A54B-170038D7B187}" srcOrd="0" destOrd="0" presId="urn:microsoft.com/office/officeart/2008/layout/VerticalCurvedList"/>
    <dgm:cxn modelId="{EE02C15D-A43F-441F-A656-C130626BFC88}" type="presParOf" srcId="{928C4CB9-8672-43EC-874B-DC57675136E3}" destId="{AAEE01C7-E84C-47D4-BFC9-7A2073183512}" srcOrd="3" destOrd="0" presId="urn:microsoft.com/office/officeart/2008/layout/VerticalCurvedList"/>
    <dgm:cxn modelId="{30063258-2743-443C-9306-67EDE53F4A41}" type="presParOf" srcId="{928C4CB9-8672-43EC-874B-DC57675136E3}" destId="{DBCA033E-ECE3-440C-8965-00FFBF1F28A5}" srcOrd="4" destOrd="0" presId="urn:microsoft.com/office/officeart/2008/layout/VerticalCurvedList"/>
    <dgm:cxn modelId="{6D2AB37B-B250-463B-9607-39C88D512818}" type="presParOf" srcId="{DBCA033E-ECE3-440C-8965-00FFBF1F28A5}" destId="{EC9EC590-B8B6-4502-8E51-687B2FC1FEC2}" srcOrd="0" destOrd="0" presId="urn:microsoft.com/office/officeart/2008/layout/VerticalCurvedList"/>
    <dgm:cxn modelId="{F2B37020-7BB5-467C-87AF-3908C02603ED}" type="presParOf" srcId="{928C4CB9-8672-43EC-874B-DC57675136E3}" destId="{67D71C1E-F8CA-4FCE-9312-794270740343}" srcOrd="5" destOrd="0" presId="urn:microsoft.com/office/officeart/2008/layout/VerticalCurvedList"/>
    <dgm:cxn modelId="{C05E0655-F969-48F8-97F5-2DBF9138C77F}" type="presParOf" srcId="{928C4CB9-8672-43EC-874B-DC57675136E3}" destId="{463EE859-C868-438A-B27F-D972D5D76F1A}" srcOrd="6" destOrd="0" presId="urn:microsoft.com/office/officeart/2008/layout/VerticalCurvedList"/>
    <dgm:cxn modelId="{5A853012-CEB7-4D46-A414-5A055B55F6AB}" type="presParOf" srcId="{463EE859-C868-438A-B27F-D972D5D76F1A}" destId="{DC54CBA4-8F82-488E-8739-B55206EA07E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923FACE-F7A1-474A-AB2F-00E786715C1C}" type="doc">
      <dgm:prSet loTypeId="urn:microsoft.com/office/officeart/2005/8/layout/list1" loCatId="list" qsTypeId="urn:microsoft.com/office/officeart/2005/8/quickstyle/simple1" qsCatId="simple" csTypeId="urn:microsoft.com/office/officeart/2005/8/colors/accent3_1" csCatId="accent3" phldr="1"/>
      <dgm:spPr/>
      <dgm:t>
        <a:bodyPr/>
        <a:lstStyle/>
        <a:p>
          <a:endParaRPr lang="es-MX"/>
        </a:p>
      </dgm:t>
    </dgm:pt>
    <dgm:pt modelId="{22100321-1880-4550-886F-4CFEC9DE59C0}">
      <dgm:prSet phldrT="[Texto]" custT="1"/>
      <dgm:spPr/>
      <dgm:t>
        <a:bodyPr/>
        <a:lstStyle/>
        <a:p>
          <a:r>
            <a:rPr lang="es-ES" sz="1600" b="1" dirty="0"/>
            <a:t>LÍNEAS DE ATENCIÓN: </a:t>
          </a:r>
          <a:r>
            <a:rPr lang="es-ES" sz="1600" b="0" dirty="0"/>
            <a:t>Ejecución de la pena, movilidad humana, violencia intrafamiliar</a:t>
          </a:r>
          <a:endParaRPr lang="es-MX" sz="1600" b="1" dirty="0"/>
        </a:p>
      </dgm:t>
    </dgm:pt>
    <dgm:pt modelId="{A99013D1-9E51-4BAD-AA5D-8250DED28007}" type="parTrans" cxnId="{F028C6EA-BF13-49C1-9E85-6251389FF0E0}">
      <dgm:prSet/>
      <dgm:spPr/>
      <dgm:t>
        <a:bodyPr/>
        <a:lstStyle/>
        <a:p>
          <a:endParaRPr lang="es-MX"/>
        </a:p>
      </dgm:t>
    </dgm:pt>
    <dgm:pt modelId="{2E4E1744-B766-481A-A7B4-279D5D19DD66}" type="sibTrans" cxnId="{F028C6EA-BF13-49C1-9E85-6251389FF0E0}">
      <dgm:prSet/>
      <dgm:spPr/>
      <dgm:t>
        <a:bodyPr/>
        <a:lstStyle/>
        <a:p>
          <a:endParaRPr lang="es-MX"/>
        </a:p>
      </dgm:t>
    </dgm:pt>
    <dgm:pt modelId="{92BA39D5-2BE9-4345-9579-2035078C8CAC}">
      <dgm:prSet phldrT="[Texto]" custT="1"/>
      <dgm:spPr/>
      <dgm:t>
        <a:bodyPr/>
        <a:lstStyle/>
        <a:p>
          <a:r>
            <a:rPr lang="es-ES" sz="1600" b="1" dirty="0"/>
            <a:t>HORARIO DE ATENCIÓN: </a:t>
          </a:r>
          <a:r>
            <a:rPr lang="es-ES" sz="1600" b="0" dirty="0"/>
            <a:t>Lunes a viernes de 08h00 a 17h00</a:t>
          </a:r>
          <a:endParaRPr lang="es-MX" sz="1600" b="0" dirty="0"/>
        </a:p>
      </dgm:t>
    </dgm:pt>
    <dgm:pt modelId="{9A3F6CCD-410D-4DF5-B0FF-C1A5EBA4DA04}" type="parTrans" cxnId="{0A59E953-555D-482D-B827-9E18BA4F67F1}">
      <dgm:prSet/>
      <dgm:spPr/>
      <dgm:t>
        <a:bodyPr/>
        <a:lstStyle/>
        <a:p>
          <a:endParaRPr lang="es-MX"/>
        </a:p>
      </dgm:t>
    </dgm:pt>
    <dgm:pt modelId="{717C007E-DB87-4EB3-8A06-D36C50FB3D5A}" type="sibTrans" cxnId="{0A59E953-555D-482D-B827-9E18BA4F67F1}">
      <dgm:prSet/>
      <dgm:spPr/>
      <dgm:t>
        <a:bodyPr/>
        <a:lstStyle/>
        <a:p>
          <a:endParaRPr lang="es-MX"/>
        </a:p>
      </dgm:t>
    </dgm:pt>
    <dgm:pt modelId="{F1FD2174-75D6-4D65-9679-808A0A2EEF1B}">
      <dgm:prSet phldrT="[Texto]" custT="1"/>
      <dgm:spPr/>
      <dgm:t>
        <a:bodyPr/>
        <a:lstStyle/>
        <a:p>
          <a:r>
            <a:rPr lang="es-ES" sz="1600" b="1" dirty="0"/>
            <a:t>UBICACIÓN: </a:t>
          </a:r>
          <a:r>
            <a:rPr lang="es-ES" sz="1600" b="0" dirty="0"/>
            <a:t>Kilometro 3 vía a Chambo, Centro de Privación de la Libertad Chimborazo N°1</a:t>
          </a:r>
          <a:endParaRPr lang="es-MX" sz="800" b="1" dirty="0"/>
        </a:p>
      </dgm:t>
    </dgm:pt>
    <dgm:pt modelId="{053CF65D-E21F-490B-B164-24068E6FC8C4}" type="parTrans" cxnId="{4C92BEF4-7967-4992-8BB6-FCFDB0EE8CC0}">
      <dgm:prSet/>
      <dgm:spPr/>
      <dgm:t>
        <a:bodyPr/>
        <a:lstStyle/>
        <a:p>
          <a:endParaRPr lang="es-MX"/>
        </a:p>
      </dgm:t>
    </dgm:pt>
    <dgm:pt modelId="{E1F5B1E3-C23C-4459-85F4-BD3FC9973FDE}" type="sibTrans" cxnId="{4C92BEF4-7967-4992-8BB6-FCFDB0EE8CC0}">
      <dgm:prSet/>
      <dgm:spPr/>
      <dgm:t>
        <a:bodyPr/>
        <a:lstStyle/>
        <a:p>
          <a:endParaRPr lang="es-MX"/>
        </a:p>
      </dgm:t>
    </dgm:pt>
    <dgm:pt modelId="{9B5B543F-1C40-4898-BFAA-31FE485DB085}" type="pres">
      <dgm:prSet presAssocID="{7923FACE-F7A1-474A-AB2F-00E786715C1C}" presName="linear" presStyleCnt="0">
        <dgm:presLayoutVars>
          <dgm:dir/>
          <dgm:animLvl val="lvl"/>
          <dgm:resizeHandles val="exact"/>
        </dgm:presLayoutVars>
      </dgm:prSet>
      <dgm:spPr/>
    </dgm:pt>
    <dgm:pt modelId="{80EEF8ED-938A-49B8-A4CC-27D3C1870FCD}" type="pres">
      <dgm:prSet presAssocID="{22100321-1880-4550-886F-4CFEC9DE59C0}" presName="parentLin" presStyleCnt="0"/>
      <dgm:spPr/>
    </dgm:pt>
    <dgm:pt modelId="{5B6DB2B3-775F-49B3-8412-9C03EDE69272}" type="pres">
      <dgm:prSet presAssocID="{22100321-1880-4550-886F-4CFEC9DE59C0}" presName="parentLeftMargin" presStyleLbl="node1" presStyleIdx="0" presStyleCnt="3"/>
      <dgm:spPr/>
    </dgm:pt>
    <dgm:pt modelId="{D953752F-6C47-4B4C-B979-F0AF32F1B288}" type="pres">
      <dgm:prSet presAssocID="{22100321-1880-4550-886F-4CFEC9DE59C0}" presName="parentText" presStyleLbl="node1" presStyleIdx="0" presStyleCnt="3">
        <dgm:presLayoutVars>
          <dgm:chMax val="0"/>
          <dgm:bulletEnabled val="1"/>
        </dgm:presLayoutVars>
      </dgm:prSet>
      <dgm:spPr/>
    </dgm:pt>
    <dgm:pt modelId="{46D4C2ED-9045-4790-A446-81B6DF7B907F}" type="pres">
      <dgm:prSet presAssocID="{22100321-1880-4550-886F-4CFEC9DE59C0}" presName="negativeSpace" presStyleCnt="0"/>
      <dgm:spPr/>
    </dgm:pt>
    <dgm:pt modelId="{72A2A62A-EED0-4AE3-B65B-E071B7C82FC8}" type="pres">
      <dgm:prSet presAssocID="{22100321-1880-4550-886F-4CFEC9DE59C0}" presName="childText" presStyleLbl="conFgAcc1" presStyleIdx="0" presStyleCnt="3">
        <dgm:presLayoutVars>
          <dgm:bulletEnabled val="1"/>
        </dgm:presLayoutVars>
      </dgm:prSet>
      <dgm:spPr/>
    </dgm:pt>
    <dgm:pt modelId="{B9F06944-1BBE-41A8-BB71-4B90F84F666E}" type="pres">
      <dgm:prSet presAssocID="{2E4E1744-B766-481A-A7B4-279D5D19DD66}" presName="spaceBetweenRectangles" presStyleCnt="0"/>
      <dgm:spPr/>
    </dgm:pt>
    <dgm:pt modelId="{1809CA3F-096E-4F17-89B0-508EE774C2A8}" type="pres">
      <dgm:prSet presAssocID="{92BA39D5-2BE9-4345-9579-2035078C8CAC}" presName="parentLin" presStyleCnt="0"/>
      <dgm:spPr/>
    </dgm:pt>
    <dgm:pt modelId="{25F83A36-5E05-48A2-B6C5-A892EF281482}" type="pres">
      <dgm:prSet presAssocID="{92BA39D5-2BE9-4345-9579-2035078C8CAC}" presName="parentLeftMargin" presStyleLbl="node1" presStyleIdx="0" presStyleCnt="3"/>
      <dgm:spPr/>
    </dgm:pt>
    <dgm:pt modelId="{E09A106E-7E3F-4B86-A3F2-B8D4E135321F}" type="pres">
      <dgm:prSet presAssocID="{92BA39D5-2BE9-4345-9579-2035078C8CAC}" presName="parentText" presStyleLbl="node1" presStyleIdx="1" presStyleCnt="3">
        <dgm:presLayoutVars>
          <dgm:chMax val="0"/>
          <dgm:bulletEnabled val="1"/>
        </dgm:presLayoutVars>
      </dgm:prSet>
      <dgm:spPr/>
    </dgm:pt>
    <dgm:pt modelId="{4850D535-5FBE-4876-82D7-85D77D2E5037}" type="pres">
      <dgm:prSet presAssocID="{92BA39D5-2BE9-4345-9579-2035078C8CAC}" presName="negativeSpace" presStyleCnt="0"/>
      <dgm:spPr/>
    </dgm:pt>
    <dgm:pt modelId="{31D0AC61-CBDC-4A49-B387-14780A26AB58}" type="pres">
      <dgm:prSet presAssocID="{92BA39D5-2BE9-4345-9579-2035078C8CAC}" presName="childText" presStyleLbl="conFgAcc1" presStyleIdx="1" presStyleCnt="3">
        <dgm:presLayoutVars>
          <dgm:bulletEnabled val="1"/>
        </dgm:presLayoutVars>
      </dgm:prSet>
      <dgm:spPr/>
    </dgm:pt>
    <dgm:pt modelId="{CB06B7AB-2CD8-4BF7-9ED8-656B19EAEC2B}" type="pres">
      <dgm:prSet presAssocID="{717C007E-DB87-4EB3-8A06-D36C50FB3D5A}" presName="spaceBetweenRectangles" presStyleCnt="0"/>
      <dgm:spPr/>
    </dgm:pt>
    <dgm:pt modelId="{37AB8A23-606F-4328-B562-77062E10C3B5}" type="pres">
      <dgm:prSet presAssocID="{F1FD2174-75D6-4D65-9679-808A0A2EEF1B}" presName="parentLin" presStyleCnt="0"/>
      <dgm:spPr/>
    </dgm:pt>
    <dgm:pt modelId="{83166F87-6333-460E-81B7-368D3652E200}" type="pres">
      <dgm:prSet presAssocID="{F1FD2174-75D6-4D65-9679-808A0A2EEF1B}" presName="parentLeftMargin" presStyleLbl="node1" presStyleIdx="1" presStyleCnt="3"/>
      <dgm:spPr/>
    </dgm:pt>
    <dgm:pt modelId="{F5CFCBD1-2C3F-41D8-8B79-43BDFA03974B}" type="pres">
      <dgm:prSet presAssocID="{F1FD2174-75D6-4D65-9679-808A0A2EEF1B}" presName="parentText" presStyleLbl="node1" presStyleIdx="2" presStyleCnt="3">
        <dgm:presLayoutVars>
          <dgm:chMax val="0"/>
          <dgm:bulletEnabled val="1"/>
        </dgm:presLayoutVars>
      </dgm:prSet>
      <dgm:spPr/>
    </dgm:pt>
    <dgm:pt modelId="{0B38A9E9-AD95-417C-B6C9-7507C2BC1B29}" type="pres">
      <dgm:prSet presAssocID="{F1FD2174-75D6-4D65-9679-808A0A2EEF1B}" presName="negativeSpace" presStyleCnt="0"/>
      <dgm:spPr/>
    </dgm:pt>
    <dgm:pt modelId="{681BDE43-FAA4-4966-9D44-67C875829775}" type="pres">
      <dgm:prSet presAssocID="{F1FD2174-75D6-4D65-9679-808A0A2EEF1B}" presName="childText" presStyleLbl="conFgAcc1" presStyleIdx="2" presStyleCnt="3">
        <dgm:presLayoutVars>
          <dgm:bulletEnabled val="1"/>
        </dgm:presLayoutVars>
      </dgm:prSet>
      <dgm:spPr/>
    </dgm:pt>
  </dgm:ptLst>
  <dgm:cxnLst>
    <dgm:cxn modelId="{FC30760A-DCBE-42E7-A5D2-8D210D47D438}" type="presOf" srcId="{7923FACE-F7A1-474A-AB2F-00E786715C1C}" destId="{9B5B543F-1C40-4898-BFAA-31FE485DB085}" srcOrd="0" destOrd="0" presId="urn:microsoft.com/office/officeart/2005/8/layout/list1"/>
    <dgm:cxn modelId="{FCCF1228-E0F4-43B0-982B-256E0CFE20A0}" type="presOf" srcId="{92BA39D5-2BE9-4345-9579-2035078C8CAC}" destId="{25F83A36-5E05-48A2-B6C5-A892EF281482}" srcOrd="0" destOrd="0" presId="urn:microsoft.com/office/officeart/2005/8/layout/list1"/>
    <dgm:cxn modelId="{42E9CB2A-5E7F-475F-975E-5728F6D67E93}" type="presOf" srcId="{F1FD2174-75D6-4D65-9679-808A0A2EEF1B}" destId="{83166F87-6333-460E-81B7-368D3652E200}" srcOrd="0" destOrd="0" presId="urn:microsoft.com/office/officeart/2005/8/layout/list1"/>
    <dgm:cxn modelId="{0A59E953-555D-482D-B827-9E18BA4F67F1}" srcId="{7923FACE-F7A1-474A-AB2F-00E786715C1C}" destId="{92BA39D5-2BE9-4345-9579-2035078C8CAC}" srcOrd="1" destOrd="0" parTransId="{9A3F6CCD-410D-4DF5-B0FF-C1A5EBA4DA04}" sibTransId="{717C007E-DB87-4EB3-8A06-D36C50FB3D5A}"/>
    <dgm:cxn modelId="{B52B3F83-1CA8-4FDB-B94C-9435DEE00A41}" type="presOf" srcId="{F1FD2174-75D6-4D65-9679-808A0A2EEF1B}" destId="{F5CFCBD1-2C3F-41D8-8B79-43BDFA03974B}" srcOrd="1" destOrd="0" presId="urn:microsoft.com/office/officeart/2005/8/layout/list1"/>
    <dgm:cxn modelId="{E0253496-4130-40CE-9235-D9FF3E3F0EA7}" type="presOf" srcId="{22100321-1880-4550-886F-4CFEC9DE59C0}" destId="{5B6DB2B3-775F-49B3-8412-9C03EDE69272}" srcOrd="0" destOrd="0" presId="urn:microsoft.com/office/officeart/2005/8/layout/list1"/>
    <dgm:cxn modelId="{AFB6F6BD-6DBD-4E33-ACE1-8C73BF41CE09}" type="presOf" srcId="{92BA39D5-2BE9-4345-9579-2035078C8CAC}" destId="{E09A106E-7E3F-4B86-A3F2-B8D4E135321F}" srcOrd="1" destOrd="0" presId="urn:microsoft.com/office/officeart/2005/8/layout/list1"/>
    <dgm:cxn modelId="{04EA2CDF-7459-4C97-8E49-9676221031A5}" type="presOf" srcId="{22100321-1880-4550-886F-4CFEC9DE59C0}" destId="{D953752F-6C47-4B4C-B979-F0AF32F1B288}" srcOrd="1" destOrd="0" presId="urn:microsoft.com/office/officeart/2005/8/layout/list1"/>
    <dgm:cxn modelId="{F028C6EA-BF13-49C1-9E85-6251389FF0E0}" srcId="{7923FACE-F7A1-474A-AB2F-00E786715C1C}" destId="{22100321-1880-4550-886F-4CFEC9DE59C0}" srcOrd="0" destOrd="0" parTransId="{A99013D1-9E51-4BAD-AA5D-8250DED28007}" sibTransId="{2E4E1744-B766-481A-A7B4-279D5D19DD66}"/>
    <dgm:cxn modelId="{4C92BEF4-7967-4992-8BB6-FCFDB0EE8CC0}" srcId="{7923FACE-F7A1-474A-AB2F-00E786715C1C}" destId="{F1FD2174-75D6-4D65-9679-808A0A2EEF1B}" srcOrd="2" destOrd="0" parTransId="{053CF65D-E21F-490B-B164-24068E6FC8C4}" sibTransId="{E1F5B1E3-C23C-4459-85F4-BD3FC9973FDE}"/>
    <dgm:cxn modelId="{6D87D63B-44C2-471D-B0EB-668414FB4A4F}" type="presParOf" srcId="{9B5B543F-1C40-4898-BFAA-31FE485DB085}" destId="{80EEF8ED-938A-49B8-A4CC-27D3C1870FCD}" srcOrd="0" destOrd="0" presId="urn:microsoft.com/office/officeart/2005/8/layout/list1"/>
    <dgm:cxn modelId="{4ADFF7E4-B316-4E03-8894-637EC4CA3404}" type="presParOf" srcId="{80EEF8ED-938A-49B8-A4CC-27D3C1870FCD}" destId="{5B6DB2B3-775F-49B3-8412-9C03EDE69272}" srcOrd="0" destOrd="0" presId="urn:microsoft.com/office/officeart/2005/8/layout/list1"/>
    <dgm:cxn modelId="{4154F448-5054-4172-933E-564CC2210A17}" type="presParOf" srcId="{80EEF8ED-938A-49B8-A4CC-27D3C1870FCD}" destId="{D953752F-6C47-4B4C-B979-F0AF32F1B288}" srcOrd="1" destOrd="0" presId="urn:microsoft.com/office/officeart/2005/8/layout/list1"/>
    <dgm:cxn modelId="{07C2808F-9CCC-4343-98E8-ABE2AF38E43E}" type="presParOf" srcId="{9B5B543F-1C40-4898-BFAA-31FE485DB085}" destId="{46D4C2ED-9045-4790-A446-81B6DF7B907F}" srcOrd="1" destOrd="0" presId="urn:microsoft.com/office/officeart/2005/8/layout/list1"/>
    <dgm:cxn modelId="{D7D08665-4E7F-4342-80C5-12BDB14BEEAD}" type="presParOf" srcId="{9B5B543F-1C40-4898-BFAA-31FE485DB085}" destId="{72A2A62A-EED0-4AE3-B65B-E071B7C82FC8}" srcOrd="2" destOrd="0" presId="urn:microsoft.com/office/officeart/2005/8/layout/list1"/>
    <dgm:cxn modelId="{2C6F4A5F-FD85-4E1E-BD27-79760C03FEDE}" type="presParOf" srcId="{9B5B543F-1C40-4898-BFAA-31FE485DB085}" destId="{B9F06944-1BBE-41A8-BB71-4B90F84F666E}" srcOrd="3" destOrd="0" presId="urn:microsoft.com/office/officeart/2005/8/layout/list1"/>
    <dgm:cxn modelId="{BC06ABFB-900B-48E7-86C9-30CD1B1E8DC1}" type="presParOf" srcId="{9B5B543F-1C40-4898-BFAA-31FE485DB085}" destId="{1809CA3F-096E-4F17-89B0-508EE774C2A8}" srcOrd="4" destOrd="0" presId="urn:microsoft.com/office/officeart/2005/8/layout/list1"/>
    <dgm:cxn modelId="{D7C6B4C5-AAB1-43AC-8ACF-F55E561115F1}" type="presParOf" srcId="{1809CA3F-096E-4F17-89B0-508EE774C2A8}" destId="{25F83A36-5E05-48A2-B6C5-A892EF281482}" srcOrd="0" destOrd="0" presId="urn:microsoft.com/office/officeart/2005/8/layout/list1"/>
    <dgm:cxn modelId="{262C74D3-A13D-46E2-887B-1E059A5D1F74}" type="presParOf" srcId="{1809CA3F-096E-4F17-89B0-508EE774C2A8}" destId="{E09A106E-7E3F-4B86-A3F2-B8D4E135321F}" srcOrd="1" destOrd="0" presId="urn:microsoft.com/office/officeart/2005/8/layout/list1"/>
    <dgm:cxn modelId="{FAA75FDF-76E6-40AB-B839-6DAC93EF591F}" type="presParOf" srcId="{9B5B543F-1C40-4898-BFAA-31FE485DB085}" destId="{4850D535-5FBE-4876-82D7-85D77D2E5037}" srcOrd="5" destOrd="0" presId="urn:microsoft.com/office/officeart/2005/8/layout/list1"/>
    <dgm:cxn modelId="{9D688A78-DCD0-4D32-8EFE-2FD051AE7E32}" type="presParOf" srcId="{9B5B543F-1C40-4898-BFAA-31FE485DB085}" destId="{31D0AC61-CBDC-4A49-B387-14780A26AB58}" srcOrd="6" destOrd="0" presId="urn:microsoft.com/office/officeart/2005/8/layout/list1"/>
    <dgm:cxn modelId="{7BE0EA11-0B83-4E1C-85FB-0EBE3049B580}" type="presParOf" srcId="{9B5B543F-1C40-4898-BFAA-31FE485DB085}" destId="{CB06B7AB-2CD8-4BF7-9ED8-656B19EAEC2B}" srcOrd="7" destOrd="0" presId="urn:microsoft.com/office/officeart/2005/8/layout/list1"/>
    <dgm:cxn modelId="{7CD0BB17-378F-4B7B-B93E-7F6AF18D58B4}" type="presParOf" srcId="{9B5B543F-1C40-4898-BFAA-31FE485DB085}" destId="{37AB8A23-606F-4328-B562-77062E10C3B5}" srcOrd="8" destOrd="0" presId="urn:microsoft.com/office/officeart/2005/8/layout/list1"/>
    <dgm:cxn modelId="{FB1C784F-FE68-40D0-B518-153431547C89}" type="presParOf" srcId="{37AB8A23-606F-4328-B562-77062E10C3B5}" destId="{83166F87-6333-460E-81B7-368D3652E200}" srcOrd="0" destOrd="0" presId="urn:microsoft.com/office/officeart/2005/8/layout/list1"/>
    <dgm:cxn modelId="{633A45AC-4BD1-4A15-B40E-DEAB4E5DE432}" type="presParOf" srcId="{37AB8A23-606F-4328-B562-77062E10C3B5}" destId="{F5CFCBD1-2C3F-41D8-8B79-43BDFA03974B}" srcOrd="1" destOrd="0" presId="urn:microsoft.com/office/officeart/2005/8/layout/list1"/>
    <dgm:cxn modelId="{0854F01A-9601-45A3-AB91-29B85AEC5E58}" type="presParOf" srcId="{9B5B543F-1C40-4898-BFAA-31FE485DB085}" destId="{0B38A9E9-AD95-417C-B6C9-7507C2BC1B29}" srcOrd="9" destOrd="0" presId="urn:microsoft.com/office/officeart/2005/8/layout/list1"/>
    <dgm:cxn modelId="{79EB5F19-EEFA-440D-9243-879E0893C6F9}" type="presParOf" srcId="{9B5B543F-1C40-4898-BFAA-31FE485DB085}" destId="{681BDE43-FAA4-4966-9D44-67C875829775}"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94A60CD-8666-425D-8A6F-9000962736A7}" type="doc">
      <dgm:prSet loTypeId="urn:microsoft.com/office/officeart/2005/8/layout/vList2" loCatId="list" qsTypeId="urn:microsoft.com/office/officeart/2005/8/quickstyle/simple1" qsCatId="simple" csTypeId="urn:microsoft.com/office/officeart/2005/8/colors/accent3_1" csCatId="accent3" phldr="1"/>
      <dgm:spPr/>
      <dgm:t>
        <a:bodyPr/>
        <a:lstStyle/>
        <a:p>
          <a:endParaRPr lang="en-US"/>
        </a:p>
      </dgm:t>
    </dgm:pt>
    <dgm:pt modelId="{2746184F-3A4C-4E6E-9467-110E5B6D851A}">
      <dgm:prSet custT="1"/>
      <dgm:spPr/>
      <dgm:t>
        <a:bodyPr/>
        <a:lstStyle/>
        <a:p>
          <a:pPr algn="just"/>
          <a:r>
            <a:rPr lang="es-EC" sz="1400" b="1" i="0" dirty="0">
              <a:latin typeface="Century Gothic" panose="020B0502020202020204" pitchFamily="34" charset="0"/>
            </a:rPr>
            <a:t>Aporte del Consultorio Jurídico de la UNACH en la Formación y Vinculación Social de los Estudiantes de Derecho.</a:t>
          </a:r>
          <a:endParaRPr lang="es-MX" sz="1400" dirty="0"/>
        </a:p>
        <a:p>
          <a:pPr algn="just">
            <a:buSzPts val="1000"/>
            <a:buFont typeface="Courier New" panose="02070309020205020404" pitchFamily="49" charset="0"/>
            <a:buChar char="o"/>
          </a:pPr>
          <a:r>
            <a:rPr lang="es-MX" sz="1400" dirty="0"/>
            <a:t>Los estudiantes practicantes y vinculantes colaboran y asisten a los PPLs, garantizando acceso a la justicia sin discriminación.</a:t>
          </a:r>
          <a:endParaRPr lang="en-US" sz="1400" i="0" dirty="0">
            <a:latin typeface="Century Gothic" panose="020B0502020202020204" pitchFamily="34" charset="0"/>
          </a:endParaRPr>
        </a:p>
      </dgm:t>
    </dgm:pt>
    <dgm:pt modelId="{599A4980-A69F-45A2-A3B6-A34B14AEC44C}" type="parTrans" cxnId="{A864A018-7A17-477C-9D9F-C5D7B9A7D5EF}">
      <dgm:prSet/>
      <dgm:spPr/>
      <dgm:t>
        <a:bodyPr/>
        <a:lstStyle/>
        <a:p>
          <a:endParaRPr lang="en-US"/>
        </a:p>
      </dgm:t>
    </dgm:pt>
    <dgm:pt modelId="{18825C30-A2A3-415B-A824-E44BDAFF1748}" type="sibTrans" cxnId="{A864A018-7A17-477C-9D9F-C5D7B9A7D5EF}">
      <dgm:prSet/>
      <dgm:spPr/>
      <dgm:t>
        <a:bodyPr/>
        <a:lstStyle/>
        <a:p>
          <a:endParaRPr lang="en-US"/>
        </a:p>
      </dgm:t>
    </dgm:pt>
    <dgm:pt modelId="{CB38ABDC-5B05-4089-8DC7-4BD7C6A66D3E}">
      <dgm:prSet custT="1"/>
      <dgm:spPr/>
      <dgm:t>
        <a:bodyPr/>
        <a:lstStyle/>
        <a:p>
          <a:r>
            <a:rPr lang="es-EC" sz="1400" b="1" i="0" kern="1200" dirty="0">
              <a:latin typeface="Century Gothic" panose="020B0502020202020204" pitchFamily="34" charset="0"/>
              <a:ea typeface="+mn-ea"/>
              <a:cs typeface="+mn-cs"/>
            </a:rPr>
            <a:t>Contribución académica: Formación integral de los estudiantes de Derecho.</a:t>
          </a:r>
          <a:endParaRPr lang="es-MX" sz="1400" kern="1200" dirty="0"/>
        </a:p>
        <a:p>
          <a:pPr>
            <a:buSzPts val="1000"/>
            <a:buFont typeface="Courier New" panose="02070309020205020404" pitchFamily="49" charset="0"/>
            <a:buChar char="o"/>
          </a:pPr>
          <a:r>
            <a:rPr lang="es-MX" sz="1400" kern="1200" dirty="0"/>
            <a:t>Fomenta la formación integral de estudiantes de octavo y noveno semestre, a partir de la guía de docentes y coordinadores, promoviendo un trabajo ético, profesional y eficiente.</a:t>
          </a:r>
          <a:endParaRPr lang="en-US" sz="1400" b="1" i="0" kern="1200" dirty="0">
            <a:latin typeface="Century Gothic" panose="020B0502020202020204" pitchFamily="34" charset="0"/>
            <a:ea typeface="+mn-ea"/>
            <a:cs typeface="+mn-cs"/>
          </a:endParaRPr>
        </a:p>
      </dgm:t>
    </dgm:pt>
    <dgm:pt modelId="{8100F985-0779-444D-9374-6FEE1098918C}" type="parTrans" cxnId="{6FB36805-6C60-41E7-9FD0-05F9531B8524}">
      <dgm:prSet/>
      <dgm:spPr/>
      <dgm:t>
        <a:bodyPr/>
        <a:lstStyle/>
        <a:p>
          <a:endParaRPr lang="en-US"/>
        </a:p>
      </dgm:t>
    </dgm:pt>
    <dgm:pt modelId="{D114926F-391E-496C-8370-116F872F19BA}" type="sibTrans" cxnId="{6FB36805-6C60-41E7-9FD0-05F9531B8524}">
      <dgm:prSet/>
      <dgm:spPr/>
      <dgm:t>
        <a:bodyPr/>
        <a:lstStyle/>
        <a:p>
          <a:endParaRPr lang="en-US"/>
        </a:p>
      </dgm:t>
    </dgm:pt>
    <dgm:pt modelId="{832F37E6-03E6-4B41-A893-ABEA8DA69356}">
      <dgm:prSet custT="1"/>
      <dgm:spPr/>
      <dgm:t>
        <a:bodyPr/>
        <a:lstStyle/>
        <a:p>
          <a:pPr algn="just"/>
          <a:r>
            <a:rPr lang="es-EC" sz="1400" b="1" i="0" kern="1200" dirty="0">
              <a:latin typeface="Century Gothic" panose="020B0502020202020204" pitchFamily="34" charset="0"/>
              <a:ea typeface="+mn-ea"/>
              <a:cs typeface="+mn-cs"/>
            </a:rPr>
            <a:t>Contribución profesional: Fortalecimiento del compromiso social y ético en la práctica legal.</a:t>
          </a:r>
        </a:p>
        <a:p>
          <a:pPr algn="just"/>
          <a:r>
            <a:rPr lang="es-MX" sz="1400" kern="1200" dirty="0"/>
            <a:t>A través de sus prácticas preprofesionales, los estudiantes universitarios adquieren experiencia en casos reales, promoviendo la justicia social, al brindar apoyo legal a quienes no pueden costearlo.</a:t>
          </a:r>
          <a:endParaRPr lang="en-US" sz="1400" b="1" i="0" kern="1200" dirty="0">
            <a:latin typeface="Century Gothic" panose="020B0502020202020204" pitchFamily="34" charset="0"/>
            <a:ea typeface="+mn-ea"/>
            <a:cs typeface="+mn-cs"/>
          </a:endParaRPr>
        </a:p>
      </dgm:t>
    </dgm:pt>
    <dgm:pt modelId="{B4DC2F19-891C-48BD-B5EB-F4EB868E1A0F}" type="parTrans" cxnId="{5B16B68E-5594-4025-92F2-42402DC5D77F}">
      <dgm:prSet/>
      <dgm:spPr/>
      <dgm:t>
        <a:bodyPr/>
        <a:lstStyle/>
        <a:p>
          <a:endParaRPr lang="en-US"/>
        </a:p>
      </dgm:t>
    </dgm:pt>
    <dgm:pt modelId="{94096865-C09B-410A-8AFC-FE321CEAC2D7}" type="sibTrans" cxnId="{5B16B68E-5594-4025-92F2-42402DC5D77F}">
      <dgm:prSet/>
      <dgm:spPr/>
      <dgm:t>
        <a:bodyPr/>
        <a:lstStyle/>
        <a:p>
          <a:endParaRPr lang="en-US"/>
        </a:p>
      </dgm:t>
    </dgm:pt>
    <dgm:pt modelId="{8210963A-6582-42FB-8ADB-C248F62D9669}" type="pres">
      <dgm:prSet presAssocID="{294A60CD-8666-425D-8A6F-9000962736A7}" presName="linear" presStyleCnt="0">
        <dgm:presLayoutVars>
          <dgm:animLvl val="lvl"/>
          <dgm:resizeHandles val="exact"/>
        </dgm:presLayoutVars>
      </dgm:prSet>
      <dgm:spPr/>
    </dgm:pt>
    <dgm:pt modelId="{417CA789-4DFE-4BCF-8A70-2ABACDDACC63}" type="pres">
      <dgm:prSet presAssocID="{2746184F-3A4C-4E6E-9467-110E5B6D851A}" presName="parentText" presStyleLbl="node1" presStyleIdx="0" presStyleCnt="3">
        <dgm:presLayoutVars>
          <dgm:chMax val="0"/>
          <dgm:bulletEnabled val="1"/>
        </dgm:presLayoutVars>
      </dgm:prSet>
      <dgm:spPr/>
    </dgm:pt>
    <dgm:pt modelId="{6862777B-FE41-44D0-B9B2-24210B7E4915}" type="pres">
      <dgm:prSet presAssocID="{18825C30-A2A3-415B-A824-E44BDAFF1748}" presName="spacer" presStyleCnt="0"/>
      <dgm:spPr/>
    </dgm:pt>
    <dgm:pt modelId="{13F6181C-7159-4E52-BD66-BE776A642B24}" type="pres">
      <dgm:prSet presAssocID="{CB38ABDC-5B05-4089-8DC7-4BD7C6A66D3E}" presName="parentText" presStyleLbl="node1" presStyleIdx="1" presStyleCnt="3">
        <dgm:presLayoutVars>
          <dgm:chMax val="0"/>
          <dgm:bulletEnabled val="1"/>
        </dgm:presLayoutVars>
      </dgm:prSet>
      <dgm:spPr/>
    </dgm:pt>
    <dgm:pt modelId="{B04A2DF1-51A5-437B-A6B1-9A98E395DE57}" type="pres">
      <dgm:prSet presAssocID="{D114926F-391E-496C-8370-116F872F19BA}" presName="spacer" presStyleCnt="0"/>
      <dgm:spPr/>
    </dgm:pt>
    <dgm:pt modelId="{404FDD6F-00C1-44B2-A744-B1B79435D713}" type="pres">
      <dgm:prSet presAssocID="{832F37E6-03E6-4B41-A893-ABEA8DA69356}" presName="parentText" presStyleLbl="node1" presStyleIdx="2" presStyleCnt="3">
        <dgm:presLayoutVars>
          <dgm:chMax val="0"/>
          <dgm:bulletEnabled val="1"/>
        </dgm:presLayoutVars>
      </dgm:prSet>
      <dgm:spPr/>
    </dgm:pt>
  </dgm:ptLst>
  <dgm:cxnLst>
    <dgm:cxn modelId="{6FB36805-6C60-41E7-9FD0-05F9531B8524}" srcId="{294A60CD-8666-425D-8A6F-9000962736A7}" destId="{CB38ABDC-5B05-4089-8DC7-4BD7C6A66D3E}" srcOrd="1" destOrd="0" parTransId="{8100F985-0779-444D-9374-6FEE1098918C}" sibTransId="{D114926F-391E-496C-8370-116F872F19BA}"/>
    <dgm:cxn modelId="{65D0F20D-FE6A-4FE4-982D-CA3A17874584}" type="presOf" srcId="{832F37E6-03E6-4B41-A893-ABEA8DA69356}" destId="{404FDD6F-00C1-44B2-A744-B1B79435D713}" srcOrd="0" destOrd="0" presId="urn:microsoft.com/office/officeart/2005/8/layout/vList2"/>
    <dgm:cxn modelId="{A864A018-7A17-477C-9D9F-C5D7B9A7D5EF}" srcId="{294A60CD-8666-425D-8A6F-9000962736A7}" destId="{2746184F-3A4C-4E6E-9467-110E5B6D851A}" srcOrd="0" destOrd="0" parTransId="{599A4980-A69F-45A2-A3B6-A34B14AEC44C}" sibTransId="{18825C30-A2A3-415B-A824-E44BDAFF1748}"/>
    <dgm:cxn modelId="{2CAB0C40-ED9D-4A82-BADE-134141BF3B25}" type="presOf" srcId="{294A60CD-8666-425D-8A6F-9000962736A7}" destId="{8210963A-6582-42FB-8ADB-C248F62D9669}" srcOrd="0" destOrd="0" presId="urn:microsoft.com/office/officeart/2005/8/layout/vList2"/>
    <dgm:cxn modelId="{4D6F3363-5473-4F83-985A-16E629998B81}" type="presOf" srcId="{CB38ABDC-5B05-4089-8DC7-4BD7C6A66D3E}" destId="{13F6181C-7159-4E52-BD66-BE776A642B24}" srcOrd="0" destOrd="0" presId="urn:microsoft.com/office/officeart/2005/8/layout/vList2"/>
    <dgm:cxn modelId="{5BE43A84-F3E8-4E67-AA09-03E075BCADBB}" type="presOf" srcId="{2746184F-3A4C-4E6E-9467-110E5B6D851A}" destId="{417CA789-4DFE-4BCF-8A70-2ABACDDACC63}" srcOrd="0" destOrd="0" presId="urn:microsoft.com/office/officeart/2005/8/layout/vList2"/>
    <dgm:cxn modelId="{5B16B68E-5594-4025-92F2-42402DC5D77F}" srcId="{294A60CD-8666-425D-8A6F-9000962736A7}" destId="{832F37E6-03E6-4B41-A893-ABEA8DA69356}" srcOrd="2" destOrd="0" parTransId="{B4DC2F19-891C-48BD-B5EB-F4EB868E1A0F}" sibTransId="{94096865-C09B-410A-8AFC-FE321CEAC2D7}"/>
    <dgm:cxn modelId="{EFEB2A90-0FAD-49AD-A11C-67FC2B86799E}" type="presParOf" srcId="{8210963A-6582-42FB-8ADB-C248F62D9669}" destId="{417CA789-4DFE-4BCF-8A70-2ABACDDACC63}" srcOrd="0" destOrd="0" presId="urn:microsoft.com/office/officeart/2005/8/layout/vList2"/>
    <dgm:cxn modelId="{DED93E41-04FA-493F-BDA4-5661D2EEBB57}" type="presParOf" srcId="{8210963A-6582-42FB-8ADB-C248F62D9669}" destId="{6862777B-FE41-44D0-B9B2-24210B7E4915}" srcOrd="1" destOrd="0" presId="urn:microsoft.com/office/officeart/2005/8/layout/vList2"/>
    <dgm:cxn modelId="{A91DFFC3-E2E8-4A2B-9308-99DA911F0FBA}" type="presParOf" srcId="{8210963A-6582-42FB-8ADB-C248F62D9669}" destId="{13F6181C-7159-4E52-BD66-BE776A642B24}" srcOrd="2" destOrd="0" presId="urn:microsoft.com/office/officeart/2005/8/layout/vList2"/>
    <dgm:cxn modelId="{C605A75A-38F4-4AB4-940A-27A9A23B41A7}" type="presParOf" srcId="{8210963A-6582-42FB-8ADB-C248F62D9669}" destId="{B04A2DF1-51A5-437B-A6B1-9A98E395DE57}" srcOrd="3" destOrd="0" presId="urn:microsoft.com/office/officeart/2005/8/layout/vList2"/>
    <dgm:cxn modelId="{3B4AD6FF-0215-41C6-84B6-E2324D8230BD}" type="presParOf" srcId="{8210963A-6582-42FB-8ADB-C248F62D9669}" destId="{404FDD6F-00C1-44B2-A744-B1B79435D71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94A60CD-8666-425D-8A6F-9000962736A7}" type="doc">
      <dgm:prSet loTypeId="urn:microsoft.com/office/officeart/2005/8/layout/vList2" loCatId="list" qsTypeId="urn:microsoft.com/office/officeart/2005/8/quickstyle/simple1" qsCatId="simple" csTypeId="urn:microsoft.com/office/officeart/2005/8/colors/accent3_1" csCatId="accent3" phldr="1"/>
      <dgm:spPr/>
      <dgm:t>
        <a:bodyPr/>
        <a:lstStyle/>
        <a:p>
          <a:endParaRPr lang="en-US"/>
        </a:p>
      </dgm:t>
    </dgm:pt>
    <dgm:pt modelId="{2746184F-3A4C-4E6E-9467-110E5B6D851A}">
      <dgm:prSet custT="1"/>
      <dgm:spPr/>
      <dgm:t>
        <a:bodyPr/>
        <a:lstStyle/>
        <a:p>
          <a:pPr algn="just"/>
          <a:r>
            <a:rPr lang="es-MX" sz="1400" b="1" dirty="0"/>
            <a:t>Instrumento de Acceso en Menester de Derechos Fundamentales.</a:t>
          </a:r>
        </a:p>
        <a:p>
          <a:pPr algn="just"/>
          <a:r>
            <a:rPr lang="es-MX" sz="1400" dirty="0"/>
            <a:t>A través de la Defensoría Pública y los consultorios jurídicos gratuitos, como el de la Universidad Nacional de Chimborazo, se proporciona asesoría y defensa legal a personas de escasos recursos, incluidas las privadas de libertad, precautelando sus derechos</a:t>
          </a:r>
          <a:endParaRPr lang="en-US" sz="1400" i="0" dirty="0">
            <a:latin typeface="Century Gothic" panose="020B0502020202020204" pitchFamily="34" charset="0"/>
          </a:endParaRPr>
        </a:p>
      </dgm:t>
    </dgm:pt>
    <dgm:pt modelId="{599A4980-A69F-45A2-A3B6-A34B14AEC44C}" type="parTrans" cxnId="{A864A018-7A17-477C-9D9F-C5D7B9A7D5EF}">
      <dgm:prSet/>
      <dgm:spPr/>
      <dgm:t>
        <a:bodyPr/>
        <a:lstStyle/>
        <a:p>
          <a:endParaRPr lang="en-US"/>
        </a:p>
      </dgm:t>
    </dgm:pt>
    <dgm:pt modelId="{18825C30-A2A3-415B-A824-E44BDAFF1748}" type="sibTrans" cxnId="{A864A018-7A17-477C-9D9F-C5D7B9A7D5EF}">
      <dgm:prSet/>
      <dgm:spPr/>
      <dgm:t>
        <a:bodyPr/>
        <a:lstStyle/>
        <a:p>
          <a:endParaRPr lang="en-US"/>
        </a:p>
      </dgm:t>
    </dgm:pt>
    <dgm:pt modelId="{CB38ABDC-5B05-4089-8DC7-4BD7C6A66D3E}">
      <dgm:prSet custT="1"/>
      <dgm:spPr/>
      <dgm:t>
        <a:bodyPr/>
        <a:lstStyle/>
        <a:p>
          <a:r>
            <a:rPr lang="es-MX" sz="1400" b="1" kern="1200" dirty="0"/>
            <a:t>Impacto Jurídico del Consultorio Jurídico Gratuito en la Rehabilitación Social</a:t>
          </a:r>
          <a:r>
            <a:rPr lang="es-EC" sz="1400" b="1" i="0" kern="1200" dirty="0">
              <a:latin typeface="Century Gothic" panose="020B0502020202020204" pitchFamily="34" charset="0"/>
              <a:ea typeface="+mn-ea"/>
              <a:cs typeface="+mn-cs"/>
            </a:rPr>
            <a:t>.</a:t>
          </a:r>
          <a:endParaRPr lang="es-MX" sz="1400" kern="1200" dirty="0"/>
        </a:p>
        <a:p>
          <a:pPr>
            <a:buSzPts val="1000"/>
            <a:buFont typeface="Courier New" panose="02070309020205020404" pitchFamily="49" charset="0"/>
            <a:buChar char="o"/>
          </a:pPr>
          <a:r>
            <a:rPr lang="es-MX" sz="1400" kern="1200" dirty="0"/>
            <a:t>Contribuye a la rehabilitación social de las personas privadas de libertad (PPL), brindándoles acceso a la justicia y teniendo un impacto positivo en la reducción de la reincidencia delictiva.</a:t>
          </a:r>
          <a:endParaRPr lang="en-US" sz="1400" b="1" i="0" kern="1200" dirty="0">
            <a:latin typeface="Century Gothic" panose="020B0502020202020204" pitchFamily="34" charset="0"/>
            <a:ea typeface="+mn-ea"/>
            <a:cs typeface="+mn-cs"/>
          </a:endParaRPr>
        </a:p>
      </dgm:t>
    </dgm:pt>
    <dgm:pt modelId="{8100F985-0779-444D-9374-6FEE1098918C}" type="parTrans" cxnId="{6FB36805-6C60-41E7-9FD0-05F9531B8524}">
      <dgm:prSet/>
      <dgm:spPr/>
      <dgm:t>
        <a:bodyPr/>
        <a:lstStyle/>
        <a:p>
          <a:endParaRPr lang="en-US"/>
        </a:p>
      </dgm:t>
    </dgm:pt>
    <dgm:pt modelId="{D114926F-391E-496C-8370-116F872F19BA}" type="sibTrans" cxnId="{6FB36805-6C60-41E7-9FD0-05F9531B8524}">
      <dgm:prSet/>
      <dgm:spPr/>
      <dgm:t>
        <a:bodyPr/>
        <a:lstStyle/>
        <a:p>
          <a:endParaRPr lang="en-US"/>
        </a:p>
      </dgm:t>
    </dgm:pt>
    <dgm:pt modelId="{832F37E6-03E6-4B41-A893-ABEA8DA69356}">
      <dgm:prSet custT="1"/>
      <dgm:spPr/>
      <dgm:t>
        <a:bodyPr/>
        <a:lstStyle/>
        <a:p>
          <a:pPr algn="just"/>
          <a:r>
            <a:rPr lang="es-MX" sz="1400" b="1" kern="1200" dirty="0"/>
            <a:t>Propuestas de Innovación Jurídica en la Atención a las PPL</a:t>
          </a:r>
          <a:r>
            <a:rPr lang="es-EC" sz="1400" b="1" i="0" kern="1200" dirty="0">
              <a:latin typeface="Century Gothic" panose="020B0502020202020204" pitchFamily="34" charset="0"/>
              <a:ea typeface="+mn-ea"/>
              <a:cs typeface="+mn-cs"/>
            </a:rPr>
            <a:t>.</a:t>
          </a:r>
        </a:p>
        <a:p>
          <a:pPr algn="just"/>
          <a:r>
            <a:rPr lang="es-MX" sz="1400" kern="1200" dirty="0"/>
            <a:t>El Consultorio Jurídico Gratuito ha implementado asesoría virtual y colaboración interinstitucional, ofreciendo servicios complementarios como ayuda psicológica y tributaria. </a:t>
          </a:r>
          <a:endParaRPr lang="en-US" sz="1400" b="1" i="0" kern="1200" dirty="0">
            <a:latin typeface="Century Gothic" panose="020B0502020202020204" pitchFamily="34" charset="0"/>
            <a:ea typeface="+mn-ea"/>
            <a:cs typeface="+mn-cs"/>
          </a:endParaRPr>
        </a:p>
      </dgm:t>
    </dgm:pt>
    <dgm:pt modelId="{B4DC2F19-891C-48BD-B5EB-F4EB868E1A0F}" type="parTrans" cxnId="{5B16B68E-5594-4025-92F2-42402DC5D77F}">
      <dgm:prSet/>
      <dgm:spPr/>
      <dgm:t>
        <a:bodyPr/>
        <a:lstStyle/>
        <a:p>
          <a:endParaRPr lang="en-US"/>
        </a:p>
      </dgm:t>
    </dgm:pt>
    <dgm:pt modelId="{94096865-C09B-410A-8AFC-FE321CEAC2D7}" type="sibTrans" cxnId="{5B16B68E-5594-4025-92F2-42402DC5D77F}">
      <dgm:prSet/>
      <dgm:spPr/>
      <dgm:t>
        <a:bodyPr/>
        <a:lstStyle/>
        <a:p>
          <a:endParaRPr lang="en-US"/>
        </a:p>
      </dgm:t>
    </dgm:pt>
    <dgm:pt modelId="{8210963A-6582-42FB-8ADB-C248F62D9669}" type="pres">
      <dgm:prSet presAssocID="{294A60CD-8666-425D-8A6F-9000962736A7}" presName="linear" presStyleCnt="0">
        <dgm:presLayoutVars>
          <dgm:animLvl val="lvl"/>
          <dgm:resizeHandles val="exact"/>
        </dgm:presLayoutVars>
      </dgm:prSet>
      <dgm:spPr/>
    </dgm:pt>
    <dgm:pt modelId="{417CA789-4DFE-4BCF-8A70-2ABACDDACC63}" type="pres">
      <dgm:prSet presAssocID="{2746184F-3A4C-4E6E-9467-110E5B6D851A}" presName="parentText" presStyleLbl="node1" presStyleIdx="0" presStyleCnt="3">
        <dgm:presLayoutVars>
          <dgm:chMax val="0"/>
          <dgm:bulletEnabled val="1"/>
        </dgm:presLayoutVars>
      </dgm:prSet>
      <dgm:spPr/>
    </dgm:pt>
    <dgm:pt modelId="{6862777B-FE41-44D0-B9B2-24210B7E4915}" type="pres">
      <dgm:prSet presAssocID="{18825C30-A2A3-415B-A824-E44BDAFF1748}" presName="spacer" presStyleCnt="0"/>
      <dgm:spPr/>
    </dgm:pt>
    <dgm:pt modelId="{13F6181C-7159-4E52-BD66-BE776A642B24}" type="pres">
      <dgm:prSet presAssocID="{CB38ABDC-5B05-4089-8DC7-4BD7C6A66D3E}" presName="parentText" presStyleLbl="node1" presStyleIdx="1" presStyleCnt="3">
        <dgm:presLayoutVars>
          <dgm:chMax val="0"/>
          <dgm:bulletEnabled val="1"/>
        </dgm:presLayoutVars>
      </dgm:prSet>
      <dgm:spPr/>
    </dgm:pt>
    <dgm:pt modelId="{B04A2DF1-51A5-437B-A6B1-9A98E395DE57}" type="pres">
      <dgm:prSet presAssocID="{D114926F-391E-496C-8370-116F872F19BA}" presName="spacer" presStyleCnt="0"/>
      <dgm:spPr/>
    </dgm:pt>
    <dgm:pt modelId="{404FDD6F-00C1-44B2-A744-B1B79435D713}" type="pres">
      <dgm:prSet presAssocID="{832F37E6-03E6-4B41-A893-ABEA8DA69356}" presName="parentText" presStyleLbl="node1" presStyleIdx="2" presStyleCnt="3">
        <dgm:presLayoutVars>
          <dgm:chMax val="0"/>
          <dgm:bulletEnabled val="1"/>
        </dgm:presLayoutVars>
      </dgm:prSet>
      <dgm:spPr/>
    </dgm:pt>
  </dgm:ptLst>
  <dgm:cxnLst>
    <dgm:cxn modelId="{6FB36805-6C60-41E7-9FD0-05F9531B8524}" srcId="{294A60CD-8666-425D-8A6F-9000962736A7}" destId="{CB38ABDC-5B05-4089-8DC7-4BD7C6A66D3E}" srcOrd="1" destOrd="0" parTransId="{8100F985-0779-444D-9374-6FEE1098918C}" sibTransId="{D114926F-391E-496C-8370-116F872F19BA}"/>
    <dgm:cxn modelId="{65D0F20D-FE6A-4FE4-982D-CA3A17874584}" type="presOf" srcId="{832F37E6-03E6-4B41-A893-ABEA8DA69356}" destId="{404FDD6F-00C1-44B2-A744-B1B79435D713}" srcOrd="0" destOrd="0" presId="urn:microsoft.com/office/officeart/2005/8/layout/vList2"/>
    <dgm:cxn modelId="{A864A018-7A17-477C-9D9F-C5D7B9A7D5EF}" srcId="{294A60CD-8666-425D-8A6F-9000962736A7}" destId="{2746184F-3A4C-4E6E-9467-110E5B6D851A}" srcOrd="0" destOrd="0" parTransId="{599A4980-A69F-45A2-A3B6-A34B14AEC44C}" sibTransId="{18825C30-A2A3-415B-A824-E44BDAFF1748}"/>
    <dgm:cxn modelId="{2CAB0C40-ED9D-4A82-BADE-134141BF3B25}" type="presOf" srcId="{294A60CD-8666-425D-8A6F-9000962736A7}" destId="{8210963A-6582-42FB-8ADB-C248F62D9669}" srcOrd="0" destOrd="0" presId="urn:microsoft.com/office/officeart/2005/8/layout/vList2"/>
    <dgm:cxn modelId="{4D6F3363-5473-4F83-985A-16E629998B81}" type="presOf" srcId="{CB38ABDC-5B05-4089-8DC7-4BD7C6A66D3E}" destId="{13F6181C-7159-4E52-BD66-BE776A642B24}" srcOrd="0" destOrd="0" presId="urn:microsoft.com/office/officeart/2005/8/layout/vList2"/>
    <dgm:cxn modelId="{5BE43A84-F3E8-4E67-AA09-03E075BCADBB}" type="presOf" srcId="{2746184F-3A4C-4E6E-9467-110E5B6D851A}" destId="{417CA789-4DFE-4BCF-8A70-2ABACDDACC63}" srcOrd="0" destOrd="0" presId="urn:microsoft.com/office/officeart/2005/8/layout/vList2"/>
    <dgm:cxn modelId="{5B16B68E-5594-4025-92F2-42402DC5D77F}" srcId="{294A60CD-8666-425D-8A6F-9000962736A7}" destId="{832F37E6-03E6-4B41-A893-ABEA8DA69356}" srcOrd="2" destOrd="0" parTransId="{B4DC2F19-891C-48BD-B5EB-F4EB868E1A0F}" sibTransId="{94096865-C09B-410A-8AFC-FE321CEAC2D7}"/>
    <dgm:cxn modelId="{EFEB2A90-0FAD-49AD-A11C-67FC2B86799E}" type="presParOf" srcId="{8210963A-6582-42FB-8ADB-C248F62D9669}" destId="{417CA789-4DFE-4BCF-8A70-2ABACDDACC63}" srcOrd="0" destOrd="0" presId="urn:microsoft.com/office/officeart/2005/8/layout/vList2"/>
    <dgm:cxn modelId="{DED93E41-04FA-493F-BDA4-5661D2EEBB57}" type="presParOf" srcId="{8210963A-6582-42FB-8ADB-C248F62D9669}" destId="{6862777B-FE41-44D0-B9B2-24210B7E4915}" srcOrd="1" destOrd="0" presId="urn:microsoft.com/office/officeart/2005/8/layout/vList2"/>
    <dgm:cxn modelId="{A91DFFC3-E2E8-4A2B-9308-99DA911F0FBA}" type="presParOf" srcId="{8210963A-6582-42FB-8ADB-C248F62D9669}" destId="{13F6181C-7159-4E52-BD66-BE776A642B24}" srcOrd="2" destOrd="0" presId="urn:microsoft.com/office/officeart/2005/8/layout/vList2"/>
    <dgm:cxn modelId="{C605A75A-38F4-4AB4-940A-27A9A23B41A7}" type="presParOf" srcId="{8210963A-6582-42FB-8ADB-C248F62D9669}" destId="{B04A2DF1-51A5-437B-A6B1-9A98E395DE57}" srcOrd="3" destOrd="0" presId="urn:microsoft.com/office/officeart/2005/8/layout/vList2"/>
    <dgm:cxn modelId="{3B4AD6FF-0215-41C6-84B6-E2324D8230BD}" type="presParOf" srcId="{8210963A-6582-42FB-8ADB-C248F62D9669}" destId="{404FDD6F-00C1-44B2-A744-B1B79435D713}"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D300695-0A30-4080-BAEA-1FB35FEFC9F6}" type="doc">
      <dgm:prSet loTypeId="urn:microsoft.com/office/officeart/2005/8/layout/vProcess5" loCatId="process" qsTypeId="urn:microsoft.com/office/officeart/2005/8/quickstyle/simple1" qsCatId="simple" csTypeId="urn:microsoft.com/office/officeart/2005/8/colors/colorful3" csCatId="colorful" phldr="1"/>
      <dgm:spPr/>
    </dgm:pt>
    <dgm:pt modelId="{3BB2F6D4-71A8-4870-B70C-D8F09D84833F}">
      <dgm:prSet phldrT="[Texto]" custT="1"/>
      <dgm:spPr/>
      <dgm:t>
        <a:bodyPr/>
        <a:lstStyle/>
        <a:p>
          <a:pPr algn="just">
            <a:buFont typeface="Arial"/>
            <a:buChar char="•"/>
          </a:pPr>
          <a:r>
            <a:rPr lang="es-MX" sz="1600" kern="1200" dirty="0">
              <a:solidFill>
                <a:prstClr val="black">
                  <a:hueOff val="0"/>
                  <a:satOff val="0"/>
                  <a:lumOff val="0"/>
                  <a:alphaOff val="0"/>
                </a:prstClr>
              </a:solidFill>
              <a:latin typeface="Century Gothic"/>
              <a:ea typeface="+mn-ea"/>
              <a:cs typeface="Times New Roman"/>
            </a:rPr>
            <a:t>Los desafíos son muchos, ya que en el dinamismo del Derecho, lo que parecía final, se reconfigura, abriendo nuevas interrogantes.</a:t>
          </a:r>
        </a:p>
        <a:p>
          <a:pPr algn="just">
            <a:buFont typeface="Arial"/>
            <a:buChar char="•"/>
          </a:pPr>
          <a:endParaRPr lang="es-EC" sz="1300" kern="1200" dirty="0">
            <a:latin typeface="Century Gothic"/>
          </a:endParaRPr>
        </a:p>
      </dgm:t>
    </dgm:pt>
    <dgm:pt modelId="{B1548946-7D10-4662-8C5A-7423226574B0}" type="parTrans" cxnId="{898003E0-D69D-48B8-887C-56F65B189DAF}">
      <dgm:prSet/>
      <dgm:spPr/>
      <dgm:t>
        <a:bodyPr/>
        <a:lstStyle/>
        <a:p>
          <a:endParaRPr lang="es-EC"/>
        </a:p>
      </dgm:t>
    </dgm:pt>
    <dgm:pt modelId="{A0ADA543-8EE8-4BC3-980F-F10F295CF0F3}" type="sibTrans" cxnId="{898003E0-D69D-48B8-887C-56F65B189DAF}">
      <dgm:prSet/>
      <dgm:spPr/>
      <dgm:t>
        <a:bodyPr/>
        <a:lstStyle/>
        <a:p>
          <a:endParaRPr lang="es-EC"/>
        </a:p>
      </dgm:t>
    </dgm:pt>
    <dgm:pt modelId="{42A51C90-7906-4CB7-A8B6-73CB4C0D9B75}">
      <dgm:prSet phldrT="[Texto]" custT="1"/>
      <dgm:spPr/>
      <dgm:t>
        <a:bodyPr/>
        <a:lstStyle/>
        <a:p>
          <a:pPr algn="just"/>
          <a:r>
            <a:rPr lang="es-MX" sz="1600" kern="1200" dirty="0">
              <a:solidFill>
                <a:prstClr val="black">
                  <a:hueOff val="0"/>
                  <a:satOff val="0"/>
                  <a:lumOff val="0"/>
                  <a:alphaOff val="0"/>
                </a:prstClr>
              </a:solidFill>
              <a:latin typeface="Century Gothic"/>
              <a:ea typeface="+mn-ea"/>
              <a:cs typeface="Times New Roman"/>
            </a:rPr>
            <a:t>Se plantea que el reforzamiento por parte del Estado en cuanto al sistema penitenciario.</a:t>
          </a:r>
          <a:endParaRPr lang="es-EC" sz="1600" kern="1200" dirty="0">
            <a:solidFill>
              <a:prstClr val="black">
                <a:hueOff val="0"/>
                <a:satOff val="0"/>
                <a:lumOff val="0"/>
                <a:alphaOff val="0"/>
              </a:prstClr>
            </a:solidFill>
            <a:latin typeface="Century Gothic"/>
            <a:ea typeface="+mn-ea"/>
            <a:cs typeface="Times New Roman"/>
          </a:endParaRPr>
        </a:p>
      </dgm:t>
    </dgm:pt>
    <dgm:pt modelId="{4B6C80D6-AD16-41B2-8F4E-F8B7203CD5E3}" type="parTrans" cxnId="{2B528BE2-383A-42D3-B76D-990BAAC95A7F}">
      <dgm:prSet/>
      <dgm:spPr/>
      <dgm:t>
        <a:bodyPr/>
        <a:lstStyle/>
        <a:p>
          <a:endParaRPr lang="es-EC"/>
        </a:p>
      </dgm:t>
    </dgm:pt>
    <dgm:pt modelId="{28BEAF17-2C27-48F2-B5AB-813FB63F9647}" type="sibTrans" cxnId="{2B528BE2-383A-42D3-B76D-990BAAC95A7F}">
      <dgm:prSet/>
      <dgm:spPr/>
      <dgm:t>
        <a:bodyPr/>
        <a:lstStyle/>
        <a:p>
          <a:endParaRPr lang="es-EC"/>
        </a:p>
      </dgm:t>
    </dgm:pt>
    <dgm:pt modelId="{6A840507-46CA-4FE4-8C06-79F73E57B8AE}">
      <dgm:prSet phldr="0" custT="1"/>
      <dgm:spPr/>
      <dgm:t>
        <a:bodyPr/>
        <a:lstStyle/>
        <a:p>
          <a:pPr algn="just" rtl="0"/>
          <a:r>
            <a:rPr lang="es-MX" sz="1600" kern="1200" dirty="0">
              <a:solidFill>
                <a:prstClr val="black">
                  <a:hueOff val="0"/>
                  <a:satOff val="0"/>
                  <a:lumOff val="0"/>
                  <a:alphaOff val="0"/>
                </a:prstClr>
              </a:solidFill>
              <a:latin typeface="Century Gothic"/>
              <a:ea typeface="+mn-ea"/>
              <a:cs typeface="Times New Roman"/>
            </a:rPr>
            <a:t>Incluir materias como derecho civil, laboral, administrativo y constitucional garantizaría una formación integral, alineada con las necesidades profesionales.</a:t>
          </a:r>
          <a:endParaRPr lang="es-EC" sz="1600" kern="1200" dirty="0">
            <a:solidFill>
              <a:prstClr val="black">
                <a:hueOff val="0"/>
                <a:satOff val="0"/>
                <a:lumOff val="0"/>
                <a:alphaOff val="0"/>
              </a:prstClr>
            </a:solidFill>
            <a:latin typeface="Century Gothic"/>
            <a:ea typeface="+mn-ea"/>
            <a:cs typeface="Times New Roman"/>
          </a:endParaRPr>
        </a:p>
      </dgm:t>
    </dgm:pt>
    <dgm:pt modelId="{567C2542-6A22-441B-AC4C-B498133CC6F8}" type="parTrans" cxnId="{41194655-5086-484F-8CD6-504E456F02A8}">
      <dgm:prSet/>
      <dgm:spPr/>
      <dgm:t>
        <a:bodyPr/>
        <a:lstStyle/>
        <a:p>
          <a:endParaRPr lang="es-MX"/>
        </a:p>
      </dgm:t>
    </dgm:pt>
    <dgm:pt modelId="{CB6EA0BC-AB40-410A-8973-D697A276DCCA}" type="sibTrans" cxnId="{41194655-5086-484F-8CD6-504E456F02A8}">
      <dgm:prSet/>
      <dgm:spPr/>
      <dgm:t>
        <a:bodyPr/>
        <a:lstStyle/>
        <a:p>
          <a:endParaRPr lang="es-MX"/>
        </a:p>
      </dgm:t>
    </dgm:pt>
    <dgm:pt modelId="{D0CAC307-0D8E-4637-B2CF-3F5E959C5681}" type="pres">
      <dgm:prSet presAssocID="{3D300695-0A30-4080-BAEA-1FB35FEFC9F6}" presName="outerComposite" presStyleCnt="0">
        <dgm:presLayoutVars>
          <dgm:chMax val="5"/>
          <dgm:dir/>
          <dgm:resizeHandles val="exact"/>
        </dgm:presLayoutVars>
      </dgm:prSet>
      <dgm:spPr/>
    </dgm:pt>
    <dgm:pt modelId="{2D3164CA-005D-4357-B054-7ED3AD55C879}" type="pres">
      <dgm:prSet presAssocID="{3D300695-0A30-4080-BAEA-1FB35FEFC9F6}" presName="dummyMaxCanvas" presStyleCnt="0">
        <dgm:presLayoutVars/>
      </dgm:prSet>
      <dgm:spPr/>
    </dgm:pt>
    <dgm:pt modelId="{5F86890C-0E3D-4C19-B4A7-6B989A27EBC0}" type="pres">
      <dgm:prSet presAssocID="{3D300695-0A30-4080-BAEA-1FB35FEFC9F6}" presName="ThreeNodes_1" presStyleLbl="node1" presStyleIdx="0" presStyleCnt="3" custScaleX="98505">
        <dgm:presLayoutVars>
          <dgm:bulletEnabled val="1"/>
        </dgm:presLayoutVars>
      </dgm:prSet>
      <dgm:spPr/>
    </dgm:pt>
    <dgm:pt modelId="{C3983938-7DE5-449D-9F78-C3E925CF2A86}" type="pres">
      <dgm:prSet presAssocID="{3D300695-0A30-4080-BAEA-1FB35FEFC9F6}" presName="ThreeNodes_2" presStyleLbl="node1" presStyleIdx="1" presStyleCnt="3">
        <dgm:presLayoutVars>
          <dgm:bulletEnabled val="1"/>
        </dgm:presLayoutVars>
      </dgm:prSet>
      <dgm:spPr/>
    </dgm:pt>
    <dgm:pt modelId="{A870146C-34C9-4282-925A-E9AC4DCC3467}" type="pres">
      <dgm:prSet presAssocID="{3D300695-0A30-4080-BAEA-1FB35FEFC9F6}" presName="ThreeNodes_3" presStyleLbl="node1" presStyleIdx="2" presStyleCnt="3">
        <dgm:presLayoutVars>
          <dgm:bulletEnabled val="1"/>
        </dgm:presLayoutVars>
      </dgm:prSet>
      <dgm:spPr/>
    </dgm:pt>
    <dgm:pt modelId="{6A516C72-8B6B-44BE-B5E6-14480ECFB7A2}" type="pres">
      <dgm:prSet presAssocID="{3D300695-0A30-4080-BAEA-1FB35FEFC9F6}" presName="ThreeConn_1-2" presStyleLbl="fgAccFollowNode1" presStyleIdx="0" presStyleCnt="2">
        <dgm:presLayoutVars>
          <dgm:bulletEnabled val="1"/>
        </dgm:presLayoutVars>
      </dgm:prSet>
      <dgm:spPr/>
    </dgm:pt>
    <dgm:pt modelId="{740F4F38-81A7-4444-814B-FB10E295FF4E}" type="pres">
      <dgm:prSet presAssocID="{3D300695-0A30-4080-BAEA-1FB35FEFC9F6}" presName="ThreeConn_2-3" presStyleLbl="fgAccFollowNode1" presStyleIdx="1" presStyleCnt="2">
        <dgm:presLayoutVars>
          <dgm:bulletEnabled val="1"/>
        </dgm:presLayoutVars>
      </dgm:prSet>
      <dgm:spPr/>
    </dgm:pt>
    <dgm:pt modelId="{8B876FD4-2B41-4A47-A1A7-7DD777EFDEFD}" type="pres">
      <dgm:prSet presAssocID="{3D300695-0A30-4080-BAEA-1FB35FEFC9F6}" presName="ThreeNodes_1_text" presStyleLbl="node1" presStyleIdx="2" presStyleCnt="3">
        <dgm:presLayoutVars>
          <dgm:bulletEnabled val="1"/>
        </dgm:presLayoutVars>
      </dgm:prSet>
      <dgm:spPr/>
    </dgm:pt>
    <dgm:pt modelId="{611C50FA-61A5-46E7-A3B0-9E26EE4A2CBD}" type="pres">
      <dgm:prSet presAssocID="{3D300695-0A30-4080-BAEA-1FB35FEFC9F6}" presName="ThreeNodes_2_text" presStyleLbl="node1" presStyleIdx="2" presStyleCnt="3">
        <dgm:presLayoutVars>
          <dgm:bulletEnabled val="1"/>
        </dgm:presLayoutVars>
      </dgm:prSet>
      <dgm:spPr/>
    </dgm:pt>
    <dgm:pt modelId="{CCF00413-972A-4CFE-9F48-464E17FB148E}" type="pres">
      <dgm:prSet presAssocID="{3D300695-0A30-4080-BAEA-1FB35FEFC9F6}" presName="ThreeNodes_3_text" presStyleLbl="node1" presStyleIdx="2" presStyleCnt="3">
        <dgm:presLayoutVars>
          <dgm:bulletEnabled val="1"/>
        </dgm:presLayoutVars>
      </dgm:prSet>
      <dgm:spPr/>
    </dgm:pt>
  </dgm:ptLst>
  <dgm:cxnLst>
    <dgm:cxn modelId="{F1D4172D-6009-47E0-AEFB-2D3FE5DAFDAA}" type="presOf" srcId="{3BB2F6D4-71A8-4870-B70C-D8F09D84833F}" destId="{5F86890C-0E3D-4C19-B4A7-6B989A27EBC0}" srcOrd="0" destOrd="0" presId="urn:microsoft.com/office/officeart/2005/8/layout/vProcess5"/>
    <dgm:cxn modelId="{E93D3533-2C57-48EA-8E2C-D8A9C79AA40F}" type="presOf" srcId="{6A840507-46CA-4FE4-8C06-79F73E57B8AE}" destId="{CCF00413-972A-4CFE-9F48-464E17FB148E}" srcOrd="1" destOrd="0" presId="urn:microsoft.com/office/officeart/2005/8/layout/vProcess5"/>
    <dgm:cxn modelId="{098B8034-E383-4798-9A4D-A6EE5D25F5CC}" type="presOf" srcId="{42A51C90-7906-4CB7-A8B6-73CB4C0D9B75}" destId="{611C50FA-61A5-46E7-A3B0-9E26EE4A2CBD}" srcOrd="1" destOrd="0" presId="urn:microsoft.com/office/officeart/2005/8/layout/vProcess5"/>
    <dgm:cxn modelId="{41194655-5086-484F-8CD6-504E456F02A8}" srcId="{3D300695-0A30-4080-BAEA-1FB35FEFC9F6}" destId="{6A840507-46CA-4FE4-8C06-79F73E57B8AE}" srcOrd="2" destOrd="0" parTransId="{567C2542-6A22-441B-AC4C-B498133CC6F8}" sibTransId="{CB6EA0BC-AB40-410A-8973-D697A276DCCA}"/>
    <dgm:cxn modelId="{3025AA8F-4AFE-464E-B517-2A3B6F05DC58}" type="presOf" srcId="{3D300695-0A30-4080-BAEA-1FB35FEFC9F6}" destId="{D0CAC307-0D8E-4637-B2CF-3F5E959C5681}" srcOrd="0" destOrd="0" presId="urn:microsoft.com/office/officeart/2005/8/layout/vProcess5"/>
    <dgm:cxn modelId="{8F9B3AA8-CEF3-4B59-952C-AB451A744261}" type="presOf" srcId="{6A840507-46CA-4FE4-8C06-79F73E57B8AE}" destId="{A870146C-34C9-4282-925A-E9AC4DCC3467}" srcOrd="0" destOrd="0" presId="urn:microsoft.com/office/officeart/2005/8/layout/vProcess5"/>
    <dgm:cxn modelId="{DDE396A9-C8E0-4E25-825C-6F55C4CCC526}" type="presOf" srcId="{3BB2F6D4-71A8-4870-B70C-D8F09D84833F}" destId="{8B876FD4-2B41-4A47-A1A7-7DD777EFDEFD}" srcOrd="1" destOrd="0" presId="urn:microsoft.com/office/officeart/2005/8/layout/vProcess5"/>
    <dgm:cxn modelId="{68A8A7B6-ADCB-4ABA-A48D-0E47B7BEBE31}" type="presOf" srcId="{42A51C90-7906-4CB7-A8B6-73CB4C0D9B75}" destId="{C3983938-7DE5-449D-9F78-C3E925CF2A86}" srcOrd="0" destOrd="0" presId="urn:microsoft.com/office/officeart/2005/8/layout/vProcess5"/>
    <dgm:cxn modelId="{898003E0-D69D-48B8-887C-56F65B189DAF}" srcId="{3D300695-0A30-4080-BAEA-1FB35FEFC9F6}" destId="{3BB2F6D4-71A8-4870-B70C-D8F09D84833F}" srcOrd="0" destOrd="0" parTransId="{B1548946-7D10-4662-8C5A-7423226574B0}" sibTransId="{A0ADA543-8EE8-4BC3-980F-F10F295CF0F3}"/>
    <dgm:cxn modelId="{2B528BE2-383A-42D3-B76D-990BAAC95A7F}" srcId="{3D300695-0A30-4080-BAEA-1FB35FEFC9F6}" destId="{42A51C90-7906-4CB7-A8B6-73CB4C0D9B75}" srcOrd="1" destOrd="0" parTransId="{4B6C80D6-AD16-41B2-8F4E-F8B7203CD5E3}" sibTransId="{28BEAF17-2C27-48F2-B5AB-813FB63F9647}"/>
    <dgm:cxn modelId="{B9F7F3E9-549B-48BE-9756-AD38263B4B2A}" type="presOf" srcId="{A0ADA543-8EE8-4BC3-980F-F10F295CF0F3}" destId="{6A516C72-8B6B-44BE-B5E6-14480ECFB7A2}" srcOrd="0" destOrd="0" presId="urn:microsoft.com/office/officeart/2005/8/layout/vProcess5"/>
    <dgm:cxn modelId="{7BCF01FB-5314-4266-922B-03EEB07E9BC5}" type="presOf" srcId="{28BEAF17-2C27-48F2-B5AB-813FB63F9647}" destId="{740F4F38-81A7-4444-814B-FB10E295FF4E}" srcOrd="0" destOrd="0" presId="urn:microsoft.com/office/officeart/2005/8/layout/vProcess5"/>
    <dgm:cxn modelId="{CDFFF63E-737D-4CB2-B580-5C6014F0F918}" type="presParOf" srcId="{D0CAC307-0D8E-4637-B2CF-3F5E959C5681}" destId="{2D3164CA-005D-4357-B054-7ED3AD55C879}" srcOrd="0" destOrd="0" presId="urn:microsoft.com/office/officeart/2005/8/layout/vProcess5"/>
    <dgm:cxn modelId="{B43D0CA1-B21D-48A7-AAF2-6504883A4070}" type="presParOf" srcId="{D0CAC307-0D8E-4637-B2CF-3F5E959C5681}" destId="{5F86890C-0E3D-4C19-B4A7-6B989A27EBC0}" srcOrd="1" destOrd="0" presId="urn:microsoft.com/office/officeart/2005/8/layout/vProcess5"/>
    <dgm:cxn modelId="{C8F84D41-0CE3-499C-B7A2-1B18B21CE276}" type="presParOf" srcId="{D0CAC307-0D8E-4637-B2CF-3F5E959C5681}" destId="{C3983938-7DE5-449D-9F78-C3E925CF2A86}" srcOrd="2" destOrd="0" presId="urn:microsoft.com/office/officeart/2005/8/layout/vProcess5"/>
    <dgm:cxn modelId="{0751F29E-7892-4E92-AD72-075C1B194B4A}" type="presParOf" srcId="{D0CAC307-0D8E-4637-B2CF-3F5E959C5681}" destId="{A870146C-34C9-4282-925A-E9AC4DCC3467}" srcOrd="3" destOrd="0" presId="urn:microsoft.com/office/officeart/2005/8/layout/vProcess5"/>
    <dgm:cxn modelId="{FA6C3552-8787-4977-900C-4DB929196B77}" type="presParOf" srcId="{D0CAC307-0D8E-4637-B2CF-3F5E959C5681}" destId="{6A516C72-8B6B-44BE-B5E6-14480ECFB7A2}" srcOrd="4" destOrd="0" presId="urn:microsoft.com/office/officeart/2005/8/layout/vProcess5"/>
    <dgm:cxn modelId="{BCA793D1-AB1B-497B-9D8F-0BE092C13B24}" type="presParOf" srcId="{D0CAC307-0D8E-4637-B2CF-3F5E959C5681}" destId="{740F4F38-81A7-4444-814B-FB10E295FF4E}" srcOrd="5" destOrd="0" presId="urn:microsoft.com/office/officeart/2005/8/layout/vProcess5"/>
    <dgm:cxn modelId="{DA2FE6F4-550D-48A4-8A4D-4B7381DE1D11}" type="presParOf" srcId="{D0CAC307-0D8E-4637-B2CF-3F5E959C5681}" destId="{8B876FD4-2B41-4A47-A1A7-7DD777EFDEFD}" srcOrd="6" destOrd="0" presId="urn:microsoft.com/office/officeart/2005/8/layout/vProcess5"/>
    <dgm:cxn modelId="{10DC3884-1E78-4BA2-9035-C347A898A18C}" type="presParOf" srcId="{D0CAC307-0D8E-4637-B2CF-3F5E959C5681}" destId="{611C50FA-61A5-46E7-A3B0-9E26EE4A2CBD}" srcOrd="7" destOrd="0" presId="urn:microsoft.com/office/officeart/2005/8/layout/vProcess5"/>
    <dgm:cxn modelId="{7523D92D-473E-4242-B933-514845D4B833}" type="presParOf" srcId="{D0CAC307-0D8E-4637-B2CF-3F5E959C5681}" destId="{CCF00413-972A-4CFE-9F48-464E17FB148E}"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B397D57-DD3A-4706-972F-0256691D7863}"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s-EC"/>
        </a:p>
      </dgm:t>
    </dgm:pt>
    <dgm:pt modelId="{51A43CD7-DFE4-4305-9E28-0866C2D82D7D}">
      <dgm:prSet phldrT="[Texto]"/>
      <dgm:spPr/>
      <dgm:t>
        <a:bodyPr/>
        <a:lstStyle/>
        <a:p>
          <a:r>
            <a:rPr lang="es-ES" b="1" dirty="0"/>
            <a:t>Modelo Innovador</a:t>
          </a:r>
          <a:endParaRPr lang="es-EC" b="1" dirty="0"/>
        </a:p>
      </dgm:t>
    </dgm:pt>
    <dgm:pt modelId="{EFBC116D-C336-4C6C-A4BC-57BCA7A23B32}" type="parTrans" cxnId="{8CBBB250-5DB4-447C-8686-FC9026A436A8}">
      <dgm:prSet/>
      <dgm:spPr/>
      <dgm:t>
        <a:bodyPr/>
        <a:lstStyle/>
        <a:p>
          <a:endParaRPr lang="es-EC"/>
        </a:p>
      </dgm:t>
    </dgm:pt>
    <dgm:pt modelId="{D72DC172-ADAA-441D-BF62-1D37D43DA52C}" type="sibTrans" cxnId="{8CBBB250-5DB4-447C-8686-FC9026A436A8}">
      <dgm:prSet/>
      <dgm:spPr/>
      <dgm:t>
        <a:bodyPr/>
        <a:lstStyle/>
        <a:p>
          <a:endParaRPr lang="es-EC"/>
        </a:p>
      </dgm:t>
    </dgm:pt>
    <dgm:pt modelId="{E0BE5356-2EE4-4EB4-80C7-FE734C6092B7}">
      <dgm:prSet phldrT="[Texto]"/>
      <dgm:spPr/>
      <dgm:t>
        <a:bodyPr/>
        <a:lstStyle/>
        <a:p>
          <a:pPr algn="just">
            <a:buFont typeface="Arial"/>
            <a:buNone/>
          </a:pPr>
          <a:r>
            <a:rPr lang="es-EC" dirty="0">
              <a:latin typeface="Century Gothic"/>
              <a:cs typeface="Times New Roman"/>
            </a:rPr>
            <a:t>El modelo del Consultorio Jurídico Gratuito de la Universidad Nacional de Chimborazo: “Centro de Privación de la Libertad”, en cuanto a su presencia en el interior de un Centro Penitenciario , no ha podido ser replicado en otras Centros a nivel nacional. </a:t>
          </a:r>
          <a:endParaRPr lang="es-EC" dirty="0"/>
        </a:p>
      </dgm:t>
    </dgm:pt>
    <dgm:pt modelId="{37E8C992-9BF0-4053-964A-547905AE50D0}" type="parTrans" cxnId="{26285257-212F-4C0B-8ED8-867DF29AF195}">
      <dgm:prSet/>
      <dgm:spPr/>
      <dgm:t>
        <a:bodyPr/>
        <a:lstStyle/>
        <a:p>
          <a:endParaRPr lang="es-EC"/>
        </a:p>
      </dgm:t>
    </dgm:pt>
    <dgm:pt modelId="{B0E8425C-D0E8-4F49-B375-99B77317DF35}" type="sibTrans" cxnId="{26285257-212F-4C0B-8ED8-867DF29AF195}">
      <dgm:prSet/>
      <dgm:spPr/>
      <dgm:t>
        <a:bodyPr/>
        <a:lstStyle/>
        <a:p>
          <a:endParaRPr lang="es-EC"/>
        </a:p>
      </dgm:t>
    </dgm:pt>
    <dgm:pt modelId="{09BE2C5F-D6D9-4C2A-B1C9-2B432A7ED368}">
      <dgm:prSet phldrT="[Texto]"/>
      <dgm:spPr/>
      <dgm:t>
        <a:bodyPr/>
        <a:lstStyle/>
        <a:p>
          <a:r>
            <a:rPr lang="es-ES" b="1" dirty="0"/>
            <a:t>Falta de Apoyo Gubernamental</a:t>
          </a:r>
          <a:endParaRPr lang="es-EC" b="1" dirty="0"/>
        </a:p>
      </dgm:t>
    </dgm:pt>
    <dgm:pt modelId="{A05D9392-C20F-42FA-B75B-1B1E016E9980}" type="parTrans" cxnId="{71C016F5-B2C9-4834-955C-B6F3B7909304}">
      <dgm:prSet/>
      <dgm:spPr/>
      <dgm:t>
        <a:bodyPr/>
        <a:lstStyle/>
        <a:p>
          <a:endParaRPr lang="es-EC"/>
        </a:p>
      </dgm:t>
    </dgm:pt>
    <dgm:pt modelId="{ECA36F71-F1A8-4348-A072-2D5BF86A4C52}" type="sibTrans" cxnId="{71C016F5-B2C9-4834-955C-B6F3B7909304}">
      <dgm:prSet/>
      <dgm:spPr/>
      <dgm:t>
        <a:bodyPr/>
        <a:lstStyle/>
        <a:p>
          <a:endParaRPr lang="es-EC"/>
        </a:p>
      </dgm:t>
    </dgm:pt>
    <dgm:pt modelId="{2289D89F-EE59-4805-ABE9-D8B5B46C2292}">
      <dgm:prSet phldrT="[Texto]"/>
      <dgm:spPr/>
      <dgm:t>
        <a:bodyPr/>
        <a:lstStyle/>
        <a:p>
          <a:pPr algn="just">
            <a:buFont typeface="Arial"/>
            <a:buNone/>
          </a:pPr>
          <a:r>
            <a:rPr lang="es-EC" dirty="0">
              <a:latin typeface="Century Gothic"/>
              <a:cs typeface="Times New Roman"/>
            </a:rPr>
            <a:t>Se dejó de lado el plano de estructura institucional, la razón fue austeridad fiscal por parte del gobierno, pero en la práctica fue un descuido de los Centros de Privación de la Libertad, nula capacitación al personal de seguridad penitenciaria.</a:t>
          </a:r>
          <a:endParaRPr lang="es-EC" dirty="0"/>
        </a:p>
      </dgm:t>
    </dgm:pt>
    <dgm:pt modelId="{9EF9694C-4E69-48A8-9A4A-C1F0D597D688}" type="parTrans" cxnId="{284EEAB0-BB67-4B76-AF66-89CFDB8E023C}">
      <dgm:prSet/>
      <dgm:spPr/>
      <dgm:t>
        <a:bodyPr/>
        <a:lstStyle/>
        <a:p>
          <a:endParaRPr lang="es-EC"/>
        </a:p>
      </dgm:t>
    </dgm:pt>
    <dgm:pt modelId="{315DC400-FAAF-4892-B9C3-797FD55ED1F4}" type="sibTrans" cxnId="{284EEAB0-BB67-4B76-AF66-89CFDB8E023C}">
      <dgm:prSet/>
      <dgm:spPr/>
      <dgm:t>
        <a:bodyPr/>
        <a:lstStyle/>
        <a:p>
          <a:endParaRPr lang="es-EC"/>
        </a:p>
      </dgm:t>
    </dgm:pt>
    <dgm:pt modelId="{778CAE57-4B09-4686-B0E1-8416429B203D}" type="pres">
      <dgm:prSet presAssocID="{CB397D57-DD3A-4706-972F-0256691D7863}" presName="Name0" presStyleCnt="0">
        <dgm:presLayoutVars>
          <dgm:dir/>
          <dgm:animLvl val="lvl"/>
          <dgm:resizeHandles val="exact"/>
        </dgm:presLayoutVars>
      </dgm:prSet>
      <dgm:spPr/>
    </dgm:pt>
    <dgm:pt modelId="{402E15BF-B04A-42B1-8813-6C3F599A47AF}" type="pres">
      <dgm:prSet presAssocID="{51A43CD7-DFE4-4305-9E28-0866C2D82D7D}" presName="composite" presStyleCnt="0"/>
      <dgm:spPr/>
    </dgm:pt>
    <dgm:pt modelId="{B9AAA08B-DF58-4862-86D8-124E2F036C89}" type="pres">
      <dgm:prSet presAssocID="{51A43CD7-DFE4-4305-9E28-0866C2D82D7D}" presName="parTx" presStyleLbl="alignNode1" presStyleIdx="0" presStyleCnt="2">
        <dgm:presLayoutVars>
          <dgm:chMax val="0"/>
          <dgm:chPref val="0"/>
          <dgm:bulletEnabled val="1"/>
        </dgm:presLayoutVars>
      </dgm:prSet>
      <dgm:spPr/>
    </dgm:pt>
    <dgm:pt modelId="{826AFDF6-5F17-4E56-BF08-8F5D7A6E8627}" type="pres">
      <dgm:prSet presAssocID="{51A43CD7-DFE4-4305-9E28-0866C2D82D7D}" presName="desTx" presStyleLbl="alignAccFollowNode1" presStyleIdx="0" presStyleCnt="2">
        <dgm:presLayoutVars>
          <dgm:bulletEnabled val="1"/>
        </dgm:presLayoutVars>
      </dgm:prSet>
      <dgm:spPr/>
    </dgm:pt>
    <dgm:pt modelId="{4B02C9FA-5664-405B-9C16-07485BF46DF6}" type="pres">
      <dgm:prSet presAssocID="{D72DC172-ADAA-441D-BF62-1D37D43DA52C}" presName="space" presStyleCnt="0"/>
      <dgm:spPr/>
    </dgm:pt>
    <dgm:pt modelId="{53F3FF9C-5841-49C3-828D-A4DBE82E6B23}" type="pres">
      <dgm:prSet presAssocID="{09BE2C5F-D6D9-4C2A-B1C9-2B432A7ED368}" presName="composite" presStyleCnt="0"/>
      <dgm:spPr/>
    </dgm:pt>
    <dgm:pt modelId="{EAF6A628-5835-43F0-BAD6-32F51C2989A0}" type="pres">
      <dgm:prSet presAssocID="{09BE2C5F-D6D9-4C2A-B1C9-2B432A7ED368}" presName="parTx" presStyleLbl="alignNode1" presStyleIdx="1" presStyleCnt="2">
        <dgm:presLayoutVars>
          <dgm:chMax val="0"/>
          <dgm:chPref val="0"/>
          <dgm:bulletEnabled val="1"/>
        </dgm:presLayoutVars>
      </dgm:prSet>
      <dgm:spPr/>
    </dgm:pt>
    <dgm:pt modelId="{01C7A671-87B8-4EDC-8694-723A00BE6F2A}" type="pres">
      <dgm:prSet presAssocID="{09BE2C5F-D6D9-4C2A-B1C9-2B432A7ED368}" presName="desTx" presStyleLbl="alignAccFollowNode1" presStyleIdx="1" presStyleCnt="2">
        <dgm:presLayoutVars>
          <dgm:bulletEnabled val="1"/>
        </dgm:presLayoutVars>
      </dgm:prSet>
      <dgm:spPr/>
    </dgm:pt>
  </dgm:ptLst>
  <dgm:cxnLst>
    <dgm:cxn modelId="{4B2E9A05-F2E9-45C4-A1A5-B8F6B1FC4F0F}" type="presOf" srcId="{51A43CD7-DFE4-4305-9E28-0866C2D82D7D}" destId="{B9AAA08B-DF58-4862-86D8-124E2F036C89}" srcOrd="0" destOrd="0" presId="urn:microsoft.com/office/officeart/2005/8/layout/hList1"/>
    <dgm:cxn modelId="{BC4F5961-68C9-4D71-89BB-8577A3D52E63}" type="presOf" srcId="{2289D89F-EE59-4805-ABE9-D8B5B46C2292}" destId="{01C7A671-87B8-4EDC-8694-723A00BE6F2A}" srcOrd="0" destOrd="0" presId="urn:microsoft.com/office/officeart/2005/8/layout/hList1"/>
    <dgm:cxn modelId="{8CBBB250-5DB4-447C-8686-FC9026A436A8}" srcId="{CB397D57-DD3A-4706-972F-0256691D7863}" destId="{51A43CD7-DFE4-4305-9E28-0866C2D82D7D}" srcOrd="0" destOrd="0" parTransId="{EFBC116D-C336-4C6C-A4BC-57BCA7A23B32}" sibTransId="{D72DC172-ADAA-441D-BF62-1D37D43DA52C}"/>
    <dgm:cxn modelId="{0B920872-5F79-485F-8CE5-16608616401A}" type="presOf" srcId="{CB397D57-DD3A-4706-972F-0256691D7863}" destId="{778CAE57-4B09-4686-B0E1-8416429B203D}" srcOrd="0" destOrd="0" presId="urn:microsoft.com/office/officeart/2005/8/layout/hList1"/>
    <dgm:cxn modelId="{26285257-212F-4C0B-8ED8-867DF29AF195}" srcId="{51A43CD7-DFE4-4305-9E28-0866C2D82D7D}" destId="{E0BE5356-2EE4-4EB4-80C7-FE734C6092B7}" srcOrd="0" destOrd="0" parTransId="{37E8C992-9BF0-4053-964A-547905AE50D0}" sibTransId="{B0E8425C-D0E8-4F49-B375-99B77317DF35}"/>
    <dgm:cxn modelId="{57D7879B-31E1-43D0-B20D-6CEFD93CFC4E}" type="presOf" srcId="{09BE2C5F-D6D9-4C2A-B1C9-2B432A7ED368}" destId="{EAF6A628-5835-43F0-BAD6-32F51C2989A0}" srcOrd="0" destOrd="0" presId="urn:microsoft.com/office/officeart/2005/8/layout/hList1"/>
    <dgm:cxn modelId="{E9DA799C-3344-4365-866F-5C6CC272AC63}" type="presOf" srcId="{E0BE5356-2EE4-4EB4-80C7-FE734C6092B7}" destId="{826AFDF6-5F17-4E56-BF08-8F5D7A6E8627}" srcOrd="0" destOrd="0" presId="urn:microsoft.com/office/officeart/2005/8/layout/hList1"/>
    <dgm:cxn modelId="{284EEAB0-BB67-4B76-AF66-89CFDB8E023C}" srcId="{09BE2C5F-D6D9-4C2A-B1C9-2B432A7ED368}" destId="{2289D89F-EE59-4805-ABE9-D8B5B46C2292}" srcOrd="0" destOrd="0" parTransId="{9EF9694C-4E69-48A8-9A4A-C1F0D597D688}" sibTransId="{315DC400-FAAF-4892-B9C3-797FD55ED1F4}"/>
    <dgm:cxn modelId="{71C016F5-B2C9-4834-955C-B6F3B7909304}" srcId="{CB397D57-DD3A-4706-972F-0256691D7863}" destId="{09BE2C5F-D6D9-4C2A-B1C9-2B432A7ED368}" srcOrd="1" destOrd="0" parTransId="{A05D9392-C20F-42FA-B75B-1B1E016E9980}" sibTransId="{ECA36F71-F1A8-4348-A072-2D5BF86A4C52}"/>
    <dgm:cxn modelId="{E408DF26-F24D-4C50-8A92-082FB996FFF2}" type="presParOf" srcId="{778CAE57-4B09-4686-B0E1-8416429B203D}" destId="{402E15BF-B04A-42B1-8813-6C3F599A47AF}" srcOrd="0" destOrd="0" presId="urn:microsoft.com/office/officeart/2005/8/layout/hList1"/>
    <dgm:cxn modelId="{8E219C88-1DF2-4083-9393-3DA2728974E7}" type="presParOf" srcId="{402E15BF-B04A-42B1-8813-6C3F599A47AF}" destId="{B9AAA08B-DF58-4862-86D8-124E2F036C89}" srcOrd="0" destOrd="0" presId="urn:microsoft.com/office/officeart/2005/8/layout/hList1"/>
    <dgm:cxn modelId="{8C253FE8-3430-4C49-8E2C-DCEF7DBB9146}" type="presParOf" srcId="{402E15BF-B04A-42B1-8813-6C3F599A47AF}" destId="{826AFDF6-5F17-4E56-BF08-8F5D7A6E8627}" srcOrd="1" destOrd="0" presId="urn:microsoft.com/office/officeart/2005/8/layout/hList1"/>
    <dgm:cxn modelId="{EFF96F75-6DE7-4A53-9F66-E64B3CA6A8E9}" type="presParOf" srcId="{778CAE57-4B09-4686-B0E1-8416429B203D}" destId="{4B02C9FA-5664-405B-9C16-07485BF46DF6}" srcOrd="1" destOrd="0" presId="urn:microsoft.com/office/officeart/2005/8/layout/hList1"/>
    <dgm:cxn modelId="{7CF190AB-0189-4AB5-BB7C-A7F83BE00E62}" type="presParOf" srcId="{778CAE57-4B09-4686-B0E1-8416429B203D}" destId="{53F3FF9C-5841-49C3-828D-A4DBE82E6B23}" srcOrd="2" destOrd="0" presId="urn:microsoft.com/office/officeart/2005/8/layout/hList1"/>
    <dgm:cxn modelId="{F06A4AD7-77E8-41C2-B2AC-3AC0A752F333}" type="presParOf" srcId="{53F3FF9C-5841-49C3-828D-A4DBE82E6B23}" destId="{EAF6A628-5835-43F0-BAD6-32F51C2989A0}" srcOrd="0" destOrd="0" presId="urn:microsoft.com/office/officeart/2005/8/layout/hList1"/>
    <dgm:cxn modelId="{B45DCCEC-5606-4110-92B7-B1480229A0E1}" type="presParOf" srcId="{53F3FF9C-5841-49C3-828D-A4DBE82E6B23}" destId="{01C7A671-87B8-4EDC-8694-723A00BE6F2A}"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8F8D91-8698-4751-A556-01C86B81F3F9}">
      <dsp:nvSpPr>
        <dsp:cNvPr id="0" name=""/>
        <dsp:cNvSpPr/>
      </dsp:nvSpPr>
      <dsp:spPr>
        <a:xfrm>
          <a:off x="2976" y="0"/>
          <a:ext cx="5237440" cy="1327389"/>
        </a:xfrm>
        <a:prstGeom prst="roundRect">
          <a:avLst>
            <a:gd name="adj" fmla="val 10000"/>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A8FC89-B3B0-4214-A4A4-38C9C89F63E4}">
      <dsp:nvSpPr>
        <dsp:cNvPr id="0" name=""/>
        <dsp:cNvSpPr/>
      </dsp:nvSpPr>
      <dsp:spPr>
        <a:xfrm>
          <a:off x="855583" y="796434"/>
          <a:ext cx="5237440" cy="132738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kern="1200" dirty="0">
              <a:solidFill>
                <a:schemeClr val="tx1"/>
              </a:solidFill>
            </a:rPr>
            <a:t>La contribución académica y profesional del Consultorio Jurídico Gratuito de la Universidad Nacional de Chimborazo “Centro de Privación de la Libertad” en beneficio del proceso de formación preprofesional de la comunidad Universitaria.</a:t>
          </a:r>
          <a:endParaRPr lang="es-MX" sz="1600" b="0" kern="1200" dirty="0">
            <a:solidFill>
              <a:schemeClr val="tx1"/>
            </a:solidFill>
          </a:endParaRPr>
        </a:p>
      </dsp:txBody>
      <dsp:txXfrm>
        <a:off x="894461" y="835312"/>
        <a:ext cx="5159684" cy="12496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8F8D91-8698-4751-A556-01C86B81F3F9}">
      <dsp:nvSpPr>
        <dsp:cNvPr id="0" name=""/>
        <dsp:cNvSpPr/>
      </dsp:nvSpPr>
      <dsp:spPr>
        <a:xfrm>
          <a:off x="2976" y="0"/>
          <a:ext cx="5237440" cy="1327389"/>
        </a:xfrm>
        <a:prstGeom prst="roundRect">
          <a:avLst>
            <a:gd name="adj" fmla="val 10000"/>
          </a:avLst>
        </a:prstGeom>
        <a:solidFill>
          <a:schemeClr val="accent3">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A8FC89-B3B0-4214-A4A4-38C9C89F63E4}">
      <dsp:nvSpPr>
        <dsp:cNvPr id="0" name=""/>
        <dsp:cNvSpPr/>
      </dsp:nvSpPr>
      <dsp:spPr>
        <a:xfrm>
          <a:off x="855583" y="796434"/>
          <a:ext cx="5237440" cy="132738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C" sz="1700" kern="1200" dirty="0">
              <a:solidFill>
                <a:schemeClr val="tx1"/>
              </a:solidFill>
            </a:rPr>
            <a:t>Impacto del Consultorio Jurídico Gratuito de la Universidad Nacional de Chimborazo en la Inclusión Social y el Desarrollo Sostenible: Caso del Centro de Privación de la Libertad Chimborazo N. 1.</a:t>
          </a:r>
          <a:endParaRPr lang="es-MX" sz="1700" kern="1200" dirty="0">
            <a:solidFill>
              <a:schemeClr val="tx1"/>
            </a:solidFill>
          </a:endParaRPr>
        </a:p>
      </dsp:txBody>
      <dsp:txXfrm>
        <a:off x="894461" y="835312"/>
        <a:ext cx="5159684" cy="12496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F64CB8-2513-4F42-A891-DA4CEA3F588B}">
      <dsp:nvSpPr>
        <dsp:cNvPr id="0" name=""/>
        <dsp:cNvSpPr/>
      </dsp:nvSpPr>
      <dsp:spPr>
        <a:xfrm rot="10800000">
          <a:off x="1734841" y="1170"/>
          <a:ext cx="5377722" cy="1521210"/>
        </a:xfrm>
        <a:prstGeom prst="homePlat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70812" tIns="72390" rIns="135128" bIns="72390" numCol="1" spcCol="1270" anchor="ctr" anchorCtr="0">
          <a:noAutofit/>
        </a:bodyPr>
        <a:lstStyle/>
        <a:p>
          <a:pPr marL="0" lvl="0" indent="0" algn="just" defTabSz="844550">
            <a:lnSpc>
              <a:spcPct val="90000"/>
            </a:lnSpc>
            <a:spcBef>
              <a:spcPct val="0"/>
            </a:spcBef>
            <a:spcAft>
              <a:spcPct val="35000"/>
            </a:spcAft>
            <a:buNone/>
          </a:pPr>
          <a:r>
            <a:rPr lang="es-ES" sz="1900" b="1" kern="1200" dirty="0">
              <a:effectLst/>
              <a:latin typeface="Century Gothic" panose="020B0502020202020204" pitchFamily="34" charset="0"/>
              <a:ea typeface="Times New Roman" panose="02020603050405020304" pitchFamily="18" charset="0"/>
            </a:rPr>
            <a:t>MÉTODO DOGMÁTICO:  </a:t>
          </a:r>
          <a:r>
            <a:rPr lang="es-MX" sz="1900" kern="1200" dirty="0"/>
            <a:t>Se utiliza para el </a:t>
          </a:r>
          <a:r>
            <a:rPr lang="es-MX" sz="1900" b="1" kern="1200" dirty="0"/>
            <a:t>análisis de normas jurídicas, interpretando su aplicación </a:t>
          </a:r>
          <a:r>
            <a:rPr lang="es-MX" sz="1900" kern="1200" dirty="0"/>
            <a:t>sin cuestionar su validez o fundamento.</a:t>
          </a:r>
          <a:endParaRPr lang="es-ES" sz="1900" b="1" kern="1200" dirty="0">
            <a:effectLst/>
            <a:latin typeface="Century Gothic" panose="020B0502020202020204" pitchFamily="34" charset="0"/>
            <a:ea typeface="Times New Roman" panose="02020603050405020304" pitchFamily="18" charset="0"/>
          </a:endParaRPr>
        </a:p>
      </dsp:txBody>
      <dsp:txXfrm rot="10800000">
        <a:off x="2115143" y="1170"/>
        <a:ext cx="4997420" cy="1521210"/>
      </dsp:txXfrm>
    </dsp:sp>
    <dsp:sp modelId="{1426E506-CD1E-48D5-9BFA-E76319559EF5}">
      <dsp:nvSpPr>
        <dsp:cNvPr id="0" name=""/>
        <dsp:cNvSpPr/>
      </dsp:nvSpPr>
      <dsp:spPr>
        <a:xfrm>
          <a:off x="974236" y="1170"/>
          <a:ext cx="1521210" cy="152121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3000" r="-33000"/>
          </a:stretch>
        </a:blip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23A91C16-092D-4206-8AA9-249B2C67205A}">
      <dsp:nvSpPr>
        <dsp:cNvPr id="0" name=""/>
        <dsp:cNvSpPr/>
      </dsp:nvSpPr>
      <dsp:spPr>
        <a:xfrm rot="10800000">
          <a:off x="1734841" y="1976474"/>
          <a:ext cx="5377722" cy="1521210"/>
        </a:xfrm>
        <a:prstGeom prst="homePlate">
          <a:avLst/>
        </a:prstGeom>
        <a:gradFill rotWithShape="0">
          <a:gsLst>
            <a:gs pos="0">
              <a:schemeClr val="accent3">
                <a:hueOff val="2058582"/>
                <a:satOff val="12356"/>
                <a:lumOff val="9413"/>
                <a:alphaOff val="0"/>
                <a:lumMod val="110000"/>
                <a:satMod val="105000"/>
                <a:tint val="67000"/>
              </a:schemeClr>
            </a:gs>
            <a:gs pos="50000">
              <a:schemeClr val="accent3">
                <a:hueOff val="2058582"/>
                <a:satOff val="12356"/>
                <a:lumOff val="9413"/>
                <a:alphaOff val="0"/>
                <a:lumMod val="105000"/>
                <a:satMod val="103000"/>
                <a:tint val="73000"/>
              </a:schemeClr>
            </a:gs>
            <a:gs pos="100000">
              <a:schemeClr val="accent3">
                <a:hueOff val="2058582"/>
                <a:satOff val="12356"/>
                <a:lumOff val="941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70812" tIns="72390" rIns="135128" bIns="72390" numCol="1" spcCol="1270" anchor="ctr" anchorCtr="0">
          <a:noAutofit/>
        </a:bodyPr>
        <a:lstStyle/>
        <a:p>
          <a:pPr marL="0" lvl="0" indent="0" algn="just" defTabSz="844550">
            <a:lnSpc>
              <a:spcPct val="90000"/>
            </a:lnSpc>
            <a:spcBef>
              <a:spcPct val="0"/>
            </a:spcBef>
            <a:spcAft>
              <a:spcPct val="35000"/>
            </a:spcAft>
            <a:buNone/>
          </a:pPr>
          <a:r>
            <a:rPr lang="es-ES" sz="1900" b="1" kern="1200" dirty="0">
              <a:latin typeface="Century Gothic" panose="020B0502020202020204" pitchFamily="34" charset="0"/>
              <a:ea typeface="Times New Roman" panose="02020603050405020304" pitchFamily="18" charset="0"/>
            </a:rPr>
            <a:t>MÉTODO ANALÍTICO: </a:t>
          </a:r>
          <a:r>
            <a:rPr lang="es-MX" sz="1900" kern="1200" dirty="0"/>
            <a:t>Permite </a:t>
          </a:r>
          <a:r>
            <a:rPr lang="es-MX" sz="1900" b="1" kern="1200" dirty="0"/>
            <a:t>descomponer el ordenamiento jurídico en elementos específicos para estudiar </a:t>
          </a:r>
          <a:r>
            <a:rPr lang="es-MX" sz="1900" kern="1200" dirty="0"/>
            <a:t>su estructura, relaciones internas y efectos en casos concretos.</a:t>
          </a:r>
          <a:endParaRPr lang="es-EC" sz="1900" b="1" kern="1200" dirty="0"/>
        </a:p>
      </dsp:txBody>
      <dsp:txXfrm rot="10800000">
        <a:off x="2115143" y="1976474"/>
        <a:ext cx="4997420" cy="1521210"/>
      </dsp:txXfrm>
    </dsp:sp>
    <dsp:sp modelId="{4AB466D7-64A0-4D52-912A-DD1B8AACC7FD}">
      <dsp:nvSpPr>
        <dsp:cNvPr id="0" name=""/>
        <dsp:cNvSpPr/>
      </dsp:nvSpPr>
      <dsp:spPr>
        <a:xfrm>
          <a:off x="974236" y="1976474"/>
          <a:ext cx="1521210" cy="1521210"/>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4000" r="-24000"/>
          </a:stretch>
        </a:blip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134E1C96-7F8D-4CB3-A53B-59362B58E451}">
      <dsp:nvSpPr>
        <dsp:cNvPr id="0" name=""/>
        <dsp:cNvSpPr/>
      </dsp:nvSpPr>
      <dsp:spPr>
        <a:xfrm rot="10800000">
          <a:off x="1734841" y="3951777"/>
          <a:ext cx="5377722" cy="1521210"/>
        </a:xfrm>
        <a:prstGeom prst="homePlate">
          <a:avLst/>
        </a:prstGeom>
        <a:gradFill rotWithShape="0">
          <a:gsLst>
            <a:gs pos="0">
              <a:schemeClr val="accent3">
                <a:hueOff val="4117163"/>
                <a:satOff val="24712"/>
                <a:lumOff val="18825"/>
                <a:alphaOff val="0"/>
                <a:lumMod val="110000"/>
                <a:satMod val="105000"/>
                <a:tint val="67000"/>
              </a:schemeClr>
            </a:gs>
            <a:gs pos="50000">
              <a:schemeClr val="accent3">
                <a:hueOff val="4117163"/>
                <a:satOff val="24712"/>
                <a:lumOff val="18825"/>
                <a:alphaOff val="0"/>
                <a:lumMod val="105000"/>
                <a:satMod val="103000"/>
                <a:tint val="73000"/>
              </a:schemeClr>
            </a:gs>
            <a:gs pos="100000">
              <a:schemeClr val="accent3">
                <a:hueOff val="4117163"/>
                <a:satOff val="24712"/>
                <a:lumOff val="1882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70812" tIns="72390" rIns="135128" bIns="72390" numCol="1" spcCol="1270" anchor="ctr" anchorCtr="0">
          <a:noAutofit/>
        </a:bodyPr>
        <a:lstStyle/>
        <a:p>
          <a:pPr marL="0" lvl="0" indent="0" algn="just" defTabSz="844550">
            <a:lnSpc>
              <a:spcPct val="90000"/>
            </a:lnSpc>
            <a:spcBef>
              <a:spcPct val="0"/>
            </a:spcBef>
            <a:spcAft>
              <a:spcPct val="35000"/>
            </a:spcAft>
            <a:buNone/>
          </a:pPr>
          <a:r>
            <a:rPr lang="es-ES" sz="1900" b="1" kern="1200" dirty="0">
              <a:effectLst/>
              <a:latin typeface="Century Gothic" panose="020B0502020202020204" pitchFamily="34" charset="0"/>
            </a:rPr>
            <a:t>MÉTODO DEDUCTIVO: </a:t>
          </a:r>
          <a:r>
            <a:rPr lang="es-MX" sz="1900" kern="1200" dirty="0"/>
            <a:t>Parte de principios para </a:t>
          </a:r>
          <a:r>
            <a:rPr lang="es-MX" sz="1900" b="1" kern="1200" dirty="0"/>
            <a:t>resolver casos específicos,</a:t>
          </a:r>
          <a:r>
            <a:rPr lang="es-MX" sz="1900" kern="1200" dirty="0"/>
            <a:t> aplicando normas universales a situaciones particulares del sistema jurídico.</a:t>
          </a:r>
          <a:endParaRPr lang="es-ES" sz="1900" b="1" kern="1200" dirty="0">
            <a:effectLst/>
            <a:latin typeface="Century Gothic" panose="020B0502020202020204" pitchFamily="34" charset="0"/>
          </a:endParaRPr>
        </a:p>
      </dsp:txBody>
      <dsp:txXfrm rot="10800000">
        <a:off x="2115143" y="3951777"/>
        <a:ext cx="4997420" cy="1521210"/>
      </dsp:txXfrm>
    </dsp:sp>
    <dsp:sp modelId="{E324CF9D-9C46-4C56-9DA6-880DEEEBA6A0}">
      <dsp:nvSpPr>
        <dsp:cNvPr id="0" name=""/>
        <dsp:cNvSpPr/>
      </dsp:nvSpPr>
      <dsp:spPr>
        <a:xfrm>
          <a:off x="974236" y="3951777"/>
          <a:ext cx="1521210" cy="1521210"/>
        </a:xfrm>
        <a:prstGeom prst="ellipse">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FB88F2-BA83-436A-906E-233DB79CA282}">
      <dsp:nvSpPr>
        <dsp:cNvPr id="0" name=""/>
        <dsp:cNvSpPr/>
      </dsp:nvSpPr>
      <dsp:spPr>
        <a:xfrm>
          <a:off x="-4922840" y="-754349"/>
          <a:ext cx="5863055" cy="5863055"/>
        </a:xfrm>
        <a:prstGeom prst="blockArc">
          <a:avLst>
            <a:gd name="adj1" fmla="val 18900000"/>
            <a:gd name="adj2" fmla="val 2700000"/>
            <a:gd name="adj3" fmla="val 368"/>
          </a:avLst>
        </a:pr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C6937A-FC2C-4AE0-B51C-F23000C9B7F4}">
      <dsp:nvSpPr>
        <dsp:cNvPr id="0" name=""/>
        <dsp:cNvSpPr/>
      </dsp:nvSpPr>
      <dsp:spPr>
        <a:xfrm>
          <a:off x="604702" y="435435"/>
          <a:ext cx="5229875" cy="87087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1254" tIns="35560" rIns="35560" bIns="35560" numCol="1" spcCol="1270" anchor="ctr" anchorCtr="0">
          <a:noAutofit/>
        </a:bodyPr>
        <a:lstStyle/>
        <a:p>
          <a:pPr marL="0" lvl="0" indent="0" algn="just" defTabSz="622300">
            <a:lnSpc>
              <a:spcPct val="90000"/>
            </a:lnSpc>
            <a:spcBef>
              <a:spcPct val="0"/>
            </a:spcBef>
            <a:spcAft>
              <a:spcPct val="35000"/>
            </a:spcAft>
            <a:buNone/>
          </a:pPr>
          <a:r>
            <a:rPr lang="es-ES" sz="1400" b="0" kern="1200" dirty="0">
              <a:effectLst/>
              <a:latin typeface="Century Gothic" panose="020B0502020202020204" pitchFamily="34" charset="0"/>
              <a:ea typeface="Times New Roman" panose="02020603050405020304" pitchFamily="18" charset="0"/>
            </a:rPr>
            <a:t>Estudiantes practicantes de los últimos semestres de la carrera de Derecho involucrados en las actividades diarias del consultorio</a:t>
          </a:r>
          <a:r>
            <a:rPr lang="es-ES" sz="1400" b="1" kern="1200" dirty="0">
              <a:effectLst/>
              <a:latin typeface="Century Gothic" panose="020B0502020202020204" pitchFamily="34" charset="0"/>
              <a:ea typeface="Times New Roman" panose="02020603050405020304" pitchFamily="18" charset="0"/>
            </a:rPr>
            <a:t>.(prácticas y vinculación 2022-2024)</a:t>
          </a:r>
          <a:endParaRPr lang="es-EC" sz="1400" b="1" kern="1200" dirty="0"/>
        </a:p>
      </dsp:txBody>
      <dsp:txXfrm>
        <a:off x="604702" y="435435"/>
        <a:ext cx="5229875" cy="870871"/>
      </dsp:txXfrm>
    </dsp:sp>
    <dsp:sp modelId="{44152E3A-375F-418A-A54B-170038D7B187}">
      <dsp:nvSpPr>
        <dsp:cNvPr id="0" name=""/>
        <dsp:cNvSpPr/>
      </dsp:nvSpPr>
      <dsp:spPr>
        <a:xfrm>
          <a:off x="60407" y="326576"/>
          <a:ext cx="1088589" cy="1088589"/>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AAEE01C7-E84C-47D4-BFC9-7A2073183512}">
      <dsp:nvSpPr>
        <dsp:cNvPr id="0" name=""/>
        <dsp:cNvSpPr/>
      </dsp:nvSpPr>
      <dsp:spPr>
        <a:xfrm>
          <a:off x="921264" y="1741742"/>
          <a:ext cx="4913313" cy="870871"/>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1254" tIns="35560" rIns="35560" bIns="35560" numCol="1" spcCol="1270" anchor="ctr" anchorCtr="0">
          <a:noAutofit/>
        </a:bodyPr>
        <a:lstStyle/>
        <a:p>
          <a:pPr marL="0" lvl="0" indent="0" algn="l" defTabSz="622300">
            <a:lnSpc>
              <a:spcPct val="90000"/>
            </a:lnSpc>
            <a:spcBef>
              <a:spcPct val="0"/>
            </a:spcBef>
            <a:spcAft>
              <a:spcPct val="35000"/>
            </a:spcAft>
            <a:buNone/>
          </a:pPr>
          <a:r>
            <a:rPr lang="es-ES" sz="1400" b="1" kern="1200" dirty="0">
              <a:effectLst/>
              <a:latin typeface="Century Gothic" panose="020B0502020202020204" pitchFamily="34" charset="0"/>
              <a:ea typeface="Times New Roman" panose="02020603050405020304" pitchFamily="18" charset="0"/>
            </a:rPr>
            <a:t>Abogado coordinador -personal administrativo responsables de la supervisión y coordinación de los servicios jurídicos.</a:t>
          </a:r>
          <a:endParaRPr lang="es-EC" sz="1400" b="1" kern="1200" dirty="0"/>
        </a:p>
      </dsp:txBody>
      <dsp:txXfrm>
        <a:off x="921264" y="1741742"/>
        <a:ext cx="4913313" cy="870871"/>
      </dsp:txXfrm>
    </dsp:sp>
    <dsp:sp modelId="{EC9EC590-B8B6-4502-8E51-687B2FC1FEC2}">
      <dsp:nvSpPr>
        <dsp:cNvPr id="0" name=""/>
        <dsp:cNvSpPr/>
      </dsp:nvSpPr>
      <dsp:spPr>
        <a:xfrm>
          <a:off x="376969" y="1632883"/>
          <a:ext cx="1088589" cy="1088589"/>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67D71C1E-F8CA-4FCE-9312-794270740343}">
      <dsp:nvSpPr>
        <dsp:cNvPr id="0" name=""/>
        <dsp:cNvSpPr/>
      </dsp:nvSpPr>
      <dsp:spPr>
        <a:xfrm>
          <a:off x="604702" y="3048049"/>
          <a:ext cx="5229875" cy="870871"/>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1254" tIns="35560" rIns="35560" bIns="35560" numCol="1" spcCol="1270" anchor="ctr" anchorCtr="0">
          <a:noAutofit/>
        </a:bodyPr>
        <a:lstStyle/>
        <a:p>
          <a:pPr marL="0" lvl="0" indent="0" algn="l" defTabSz="622300">
            <a:lnSpc>
              <a:spcPct val="90000"/>
            </a:lnSpc>
            <a:spcBef>
              <a:spcPct val="0"/>
            </a:spcBef>
            <a:spcAft>
              <a:spcPct val="35000"/>
            </a:spcAft>
            <a:buNone/>
          </a:pPr>
          <a:r>
            <a:rPr lang="es-ES" sz="1400" b="1" kern="1200" dirty="0">
              <a:effectLst/>
              <a:latin typeface="Century Gothic" panose="020B0502020202020204" pitchFamily="34" charset="0"/>
              <a:ea typeface="Times New Roman" panose="02020603050405020304" pitchFamily="18" charset="0"/>
            </a:rPr>
            <a:t>Datos estadísticos del consultorio, recopilados entre los años 2023 y 2024, relacionados con la cantidad de asesorías y patrocinios jurídicos realizados.</a:t>
          </a:r>
          <a:endParaRPr lang="es-EC" sz="1400" b="1" kern="1200" dirty="0"/>
        </a:p>
      </dsp:txBody>
      <dsp:txXfrm>
        <a:off x="604702" y="3048049"/>
        <a:ext cx="5229875" cy="870871"/>
      </dsp:txXfrm>
    </dsp:sp>
    <dsp:sp modelId="{DC54CBA4-8F82-488E-8739-B55206EA07E9}">
      <dsp:nvSpPr>
        <dsp:cNvPr id="0" name=""/>
        <dsp:cNvSpPr/>
      </dsp:nvSpPr>
      <dsp:spPr>
        <a:xfrm>
          <a:off x="60407" y="2939190"/>
          <a:ext cx="1088589" cy="1088589"/>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A2A62A-EED0-4AE3-B65B-E071B7C82FC8}">
      <dsp:nvSpPr>
        <dsp:cNvPr id="0" name=""/>
        <dsp:cNvSpPr/>
      </dsp:nvSpPr>
      <dsp:spPr>
        <a:xfrm>
          <a:off x="0" y="478028"/>
          <a:ext cx="6414851" cy="705600"/>
        </a:xfrm>
        <a:prstGeom prst="rect">
          <a:avLst/>
        </a:prstGeom>
        <a:solidFill>
          <a:schemeClr val="accent3">
            <a:alpha val="90000"/>
            <a:tint val="4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53752F-6C47-4B4C-B979-F0AF32F1B288}">
      <dsp:nvSpPr>
        <dsp:cNvPr id="0" name=""/>
        <dsp:cNvSpPr/>
      </dsp:nvSpPr>
      <dsp:spPr>
        <a:xfrm>
          <a:off x="320742" y="64748"/>
          <a:ext cx="4490395" cy="826560"/>
        </a:xfrm>
        <a:prstGeom prst="roundRect">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9726" tIns="0" rIns="169726" bIns="0" numCol="1" spcCol="1270" anchor="ctr" anchorCtr="0">
          <a:noAutofit/>
        </a:bodyPr>
        <a:lstStyle/>
        <a:p>
          <a:pPr marL="0" lvl="0" indent="0" algn="l" defTabSz="711200">
            <a:lnSpc>
              <a:spcPct val="90000"/>
            </a:lnSpc>
            <a:spcBef>
              <a:spcPct val="0"/>
            </a:spcBef>
            <a:spcAft>
              <a:spcPct val="35000"/>
            </a:spcAft>
            <a:buNone/>
          </a:pPr>
          <a:r>
            <a:rPr lang="es-ES" sz="1600" b="1" kern="1200" dirty="0"/>
            <a:t>LÍNEAS DE ATENCIÓN: </a:t>
          </a:r>
          <a:r>
            <a:rPr lang="es-ES" sz="1600" b="0" kern="1200" dirty="0"/>
            <a:t>Ejecución de la pena, movilidad humana, violencia intrafamiliar</a:t>
          </a:r>
          <a:endParaRPr lang="es-MX" sz="1600" b="1" kern="1200" dirty="0"/>
        </a:p>
      </dsp:txBody>
      <dsp:txXfrm>
        <a:off x="361091" y="105097"/>
        <a:ext cx="4409697" cy="745862"/>
      </dsp:txXfrm>
    </dsp:sp>
    <dsp:sp modelId="{31D0AC61-CBDC-4A49-B387-14780A26AB58}">
      <dsp:nvSpPr>
        <dsp:cNvPr id="0" name=""/>
        <dsp:cNvSpPr/>
      </dsp:nvSpPr>
      <dsp:spPr>
        <a:xfrm>
          <a:off x="0" y="1748109"/>
          <a:ext cx="6414851" cy="705600"/>
        </a:xfrm>
        <a:prstGeom prst="rect">
          <a:avLst/>
        </a:prstGeom>
        <a:solidFill>
          <a:schemeClr val="accent3">
            <a:alpha val="90000"/>
            <a:tint val="4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9A106E-7E3F-4B86-A3F2-B8D4E135321F}">
      <dsp:nvSpPr>
        <dsp:cNvPr id="0" name=""/>
        <dsp:cNvSpPr/>
      </dsp:nvSpPr>
      <dsp:spPr>
        <a:xfrm>
          <a:off x="320742" y="1334828"/>
          <a:ext cx="4490395" cy="826560"/>
        </a:xfrm>
        <a:prstGeom prst="roundRect">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9726" tIns="0" rIns="169726" bIns="0" numCol="1" spcCol="1270" anchor="ctr" anchorCtr="0">
          <a:noAutofit/>
        </a:bodyPr>
        <a:lstStyle/>
        <a:p>
          <a:pPr marL="0" lvl="0" indent="0" algn="l" defTabSz="711200">
            <a:lnSpc>
              <a:spcPct val="90000"/>
            </a:lnSpc>
            <a:spcBef>
              <a:spcPct val="0"/>
            </a:spcBef>
            <a:spcAft>
              <a:spcPct val="35000"/>
            </a:spcAft>
            <a:buNone/>
          </a:pPr>
          <a:r>
            <a:rPr lang="es-ES" sz="1600" b="1" kern="1200" dirty="0"/>
            <a:t>HORARIO DE ATENCIÓN: </a:t>
          </a:r>
          <a:r>
            <a:rPr lang="es-ES" sz="1600" b="0" kern="1200" dirty="0"/>
            <a:t>Lunes a viernes de 08h00 a 17h00</a:t>
          </a:r>
          <a:endParaRPr lang="es-MX" sz="1600" b="0" kern="1200" dirty="0"/>
        </a:p>
      </dsp:txBody>
      <dsp:txXfrm>
        <a:off x="361091" y="1375177"/>
        <a:ext cx="4409697" cy="745862"/>
      </dsp:txXfrm>
    </dsp:sp>
    <dsp:sp modelId="{681BDE43-FAA4-4966-9D44-67C875829775}">
      <dsp:nvSpPr>
        <dsp:cNvPr id="0" name=""/>
        <dsp:cNvSpPr/>
      </dsp:nvSpPr>
      <dsp:spPr>
        <a:xfrm>
          <a:off x="0" y="3018189"/>
          <a:ext cx="6414851" cy="705600"/>
        </a:xfrm>
        <a:prstGeom prst="rect">
          <a:avLst/>
        </a:prstGeom>
        <a:solidFill>
          <a:schemeClr val="accent3">
            <a:alpha val="90000"/>
            <a:tint val="4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CFCBD1-2C3F-41D8-8B79-43BDFA03974B}">
      <dsp:nvSpPr>
        <dsp:cNvPr id="0" name=""/>
        <dsp:cNvSpPr/>
      </dsp:nvSpPr>
      <dsp:spPr>
        <a:xfrm>
          <a:off x="320742" y="2604909"/>
          <a:ext cx="4490395" cy="826560"/>
        </a:xfrm>
        <a:prstGeom prst="roundRect">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9726" tIns="0" rIns="169726" bIns="0" numCol="1" spcCol="1270" anchor="ctr" anchorCtr="0">
          <a:noAutofit/>
        </a:bodyPr>
        <a:lstStyle/>
        <a:p>
          <a:pPr marL="0" lvl="0" indent="0" algn="l" defTabSz="711200">
            <a:lnSpc>
              <a:spcPct val="90000"/>
            </a:lnSpc>
            <a:spcBef>
              <a:spcPct val="0"/>
            </a:spcBef>
            <a:spcAft>
              <a:spcPct val="35000"/>
            </a:spcAft>
            <a:buNone/>
          </a:pPr>
          <a:r>
            <a:rPr lang="es-ES" sz="1600" b="1" kern="1200" dirty="0"/>
            <a:t>UBICACIÓN: </a:t>
          </a:r>
          <a:r>
            <a:rPr lang="es-ES" sz="1600" b="0" kern="1200" dirty="0"/>
            <a:t>Kilometro 3 vía a Chambo, Centro de Privación de la Libertad Chimborazo N°1</a:t>
          </a:r>
          <a:endParaRPr lang="es-MX" sz="800" b="1" kern="1200" dirty="0"/>
        </a:p>
      </dsp:txBody>
      <dsp:txXfrm>
        <a:off x="361091" y="2645258"/>
        <a:ext cx="4409697" cy="7458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7CA789-4DFE-4BCF-8A70-2ABACDDACC63}">
      <dsp:nvSpPr>
        <dsp:cNvPr id="0" name=""/>
        <dsp:cNvSpPr/>
      </dsp:nvSpPr>
      <dsp:spPr>
        <a:xfrm>
          <a:off x="0" y="515442"/>
          <a:ext cx="7068428" cy="1330875"/>
        </a:xfrm>
        <a:prstGeom prst="roundRect">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es-EC" sz="1400" b="1" i="0" kern="1200" dirty="0">
              <a:latin typeface="Century Gothic" panose="020B0502020202020204" pitchFamily="34" charset="0"/>
            </a:rPr>
            <a:t>Aporte del Consultorio Jurídico de la UNACH en la Formación y Vinculación Social de los Estudiantes de Derecho.</a:t>
          </a:r>
          <a:endParaRPr lang="es-MX" sz="1400" kern="1200" dirty="0"/>
        </a:p>
        <a:p>
          <a:pPr marL="0" lvl="0" indent="0" algn="just" defTabSz="622300">
            <a:lnSpc>
              <a:spcPct val="90000"/>
            </a:lnSpc>
            <a:spcBef>
              <a:spcPct val="0"/>
            </a:spcBef>
            <a:spcAft>
              <a:spcPct val="35000"/>
            </a:spcAft>
            <a:buSzPts val="1000"/>
            <a:buFont typeface="Courier New" panose="02070309020205020404" pitchFamily="49" charset="0"/>
            <a:buNone/>
          </a:pPr>
          <a:r>
            <a:rPr lang="es-MX" sz="1400" kern="1200" dirty="0"/>
            <a:t>Los estudiantes practicantes y vinculantes colaboran y asisten a los PPLs, garantizando acceso a la justicia sin discriminación.</a:t>
          </a:r>
          <a:endParaRPr lang="en-US" sz="1400" i="0" kern="1200" dirty="0">
            <a:latin typeface="Century Gothic" panose="020B0502020202020204" pitchFamily="34" charset="0"/>
          </a:endParaRPr>
        </a:p>
      </dsp:txBody>
      <dsp:txXfrm>
        <a:off x="64968" y="580410"/>
        <a:ext cx="6938492" cy="1200939"/>
      </dsp:txXfrm>
    </dsp:sp>
    <dsp:sp modelId="{13F6181C-7159-4E52-BD66-BE776A642B24}">
      <dsp:nvSpPr>
        <dsp:cNvPr id="0" name=""/>
        <dsp:cNvSpPr/>
      </dsp:nvSpPr>
      <dsp:spPr>
        <a:xfrm>
          <a:off x="0" y="2033517"/>
          <a:ext cx="7068428" cy="1330875"/>
        </a:xfrm>
        <a:prstGeom prst="roundRect">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b="1" i="0" kern="1200" dirty="0">
              <a:latin typeface="Century Gothic" panose="020B0502020202020204" pitchFamily="34" charset="0"/>
              <a:ea typeface="+mn-ea"/>
              <a:cs typeface="+mn-cs"/>
            </a:rPr>
            <a:t>Contribución académica: Formación integral de los estudiantes de Derecho.</a:t>
          </a:r>
          <a:endParaRPr lang="es-MX" sz="1400" kern="1200" dirty="0"/>
        </a:p>
        <a:p>
          <a:pPr marL="0" lvl="0" indent="0" algn="l" defTabSz="622300">
            <a:lnSpc>
              <a:spcPct val="90000"/>
            </a:lnSpc>
            <a:spcBef>
              <a:spcPct val="0"/>
            </a:spcBef>
            <a:spcAft>
              <a:spcPct val="35000"/>
            </a:spcAft>
            <a:buSzPts val="1000"/>
            <a:buFont typeface="Courier New" panose="02070309020205020404" pitchFamily="49" charset="0"/>
            <a:buNone/>
          </a:pPr>
          <a:r>
            <a:rPr lang="es-MX" sz="1400" kern="1200" dirty="0"/>
            <a:t>Fomenta la formación integral de estudiantes de octavo y noveno semestre, a partir de la guía de docentes y coordinadores, promoviendo un trabajo ético, profesional y eficiente.</a:t>
          </a:r>
          <a:endParaRPr lang="en-US" sz="1400" b="1" i="0" kern="1200" dirty="0">
            <a:latin typeface="Century Gothic" panose="020B0502020202020204" pitchFamily="34" charset="0"/>
            <a:ea typeface="+mn-ea"/>
            <a:cs typeface="+mn-cs"/>
          </a:endParaRPr>
        </a:p>
      </dsp:txBody>
      <dsp:txXfrm>
        <a:off x="64968" y="2098485"/>
        <a:ext cx="6938492" cy="1200939"/>
      </dsp:txXfrm>
    </dsp:sp>
    <dsp:sp modelId="{404FDD6F-00C1-44B2-A744-B1B79435D713}">
      <dsp:nvSpPr>
        <dsp:cNvPr id="0" name=""/>
        <dsp:cNvSpPr/>
      </dsp:nvSpPr>
      <dsp:spPr>
        <a:xfrm>
          <a:off x="0" y="3551592"/>
          <a:ext cx="7068428" cy="1330875"/>
        </a:xfrm>
        <a:prstGeom prst="roundRect">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es-EC" sz="1400" b="1" i="0" kern="1200" dirty="0">
              <a:latin typeface="Century Gothic" panose="020B0502020202020204" pitchFamily="34" charset="0"/>
              <a:ea typeface="+mn-ea"/>
              <a:cs typeface="+mn-cs"/>
            </a:rPr>
            <a:t>Contribución profesional: Fortalecimiento del compromiso social y ético en la práctica legal.</a:t>
          </a:r>
        </a:p>
        <a:p>
          <a:pPr marL="0" lvl="0" indent="0" algn="just" defTabSz="622300">
            <a:lnSpc>
              <a:spcPct val="90000"/>
            </a:lnSpc>
            <a:spcBef>
              <a:spcPct val="0"/>
            </a:spcBef>
            <a:spcAft>
              <a:spcPct val="35000"/>
            </a:spcAft>
            <a:buNone/>
          </a:pPr>
          <a:r>
            <a:rPr lang="es-MX" sz="1400" kern="1200" dirty="0"/>
            <a:t>A través de sus prácticas preprofesionales, los estudiantes universitarios adquieren experiencia en casos reales, promoviendo la justicia social, al brindar apoyo legal a quienes no pueden costearlo.</a:t>
          </a:r>
          <a:endParaRPr lang="en-US" sz="1400" b="1" i="0" kern="1200" dirty="0">
            <a:latin typeface="Century Gothic" panose="020B0502020202020204" pitchFamily="34" charset="0"/>
            <a:ea typeface="+mn-ea"/>
            <a:cs typeface="+mn-cs"/>
          </a:endParaRPr>
        </a:p>
      </dsp:txBody>
      <dsp:txXfrm>
        <a:off x="64968" y="3616560"/>
        <a:ext cx="6938492" cy="120093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7CA789-4DFE-4BCF-8A70-2ABACDDACC63}">
      <dsp:nvSpPr>
        <dsp:cNvPr id="0" name=""/>
        <dsp:cNvSpPr/>
      </dsp:nvSpPr>
      <dsp:spPr>
        <a:xfrm>
          <a:off x="0" y="434257"/>
          <a:ext cx="6461026" cy="1330875"/>
        </a:xfrm>
        <a:prstGeom prst="roundRect">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es-MX" sz="1400" b="1" kern="1200" dirty="0"/>
            <a:t>Instrumento de Acceso en Menester de Derechos Fundamentales.</a:t>
          </a:r>
        </a:p>
        <a:p>
          <a:pPr marL="0" lvl="0" indent="0" algn="just" defTabSz="622300">
            <a:lnSpc>
              <a:spcPct val="90000"/>
            </a:lnSpc>
            <a:spcBef>
              <a:spcPct val="0"/>
            </a:spcBef>
            <a:spcAft>
              <a:spcPct val="35000"/>
            </a:spcAft>
            <a:buNone/>
          </a:pPr>
          <a:r>
            <a:rPr lang="es-MX" sz="1400" kern="1200" dirty="0"/>
            <a:t>A través de la Defensoría Pública y los consultorios jurídicos gratuitos, como el de la Universidad Nacional de Chimborazo, se proporciona asesoría y defensa legal a personas de escasos recursos, incluidas las privadas de libertad, precautelando sus derechos</a:t>
          </a:r>
          <a:endParaRPr lang="en-US" sz="1400" i="0" kern="1200" dirty="0">
            <a:latin typeface="Century Gothic" panose="020B0502020202020204" pitchFamily="34" charset="0"/>
          </a:endParaRPr>
        </a:p>
      </dsp:txBody>
      <dsp:txXfrm>
        <a:off x="64968" y="499225"/>
        <a:ext cx="6331090" cy="1200939"/>
      </dsp:txXfrm>
    </dsp:sp>
    <dsp:sp modelId="{13F6181C-7159-4E52-BD66-BE776A642B24}">
      <dsp:nvSpPr>
        <dsp:cNvPr id="0" name=""/>
        <dsp:cNvSpPr/>
      </dsp:nvSpPr>
      <dsp:spPr>
        <a:xfrm>
          <a:off x="0" y="1952333"/>
          <a:ext cx="6461026" cy="1330875"/>
        </a:xfrm>
        <a:prstGeom prst="roundRect">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MX" sz="1400" b="1" kern="1200" dirty="0"/>
            <a:t>Impacto Jurídico del Consultorio Jurídico Gratuito en la Rehabilitación Social</a:t>
          </a:r>
          <a:r>
            <a:rPr lang="es-EC" sz="1400" b="1" i="0" kern="1200" dirty="0">
              <a:latin typeface="Century Gothic" panose="020B0502020202020204" pitchFamily="34" charset="0"/>
              <a:ea typeface="+mn-ea"/>
              <a:cs typeface="+mn-cs"/>
            </a:rPr>
            <a:t>.</a:t>
          </a:r>
          <a:endParaRPr lang="es-MX" sz="1400" kern="1200" dirty="0"/>
        </a:p>
        <a:p>
          <a:pPr marL="0" lvl="0" indent="0" algn="l" defTabSz="622300">
            <a:lnSpc>
              <a:spcPct val="90000"/>
            </a:lnSpc>
            <a:spcBef>
              <a:spcPct val="0"/>
            </a:spcBef>
            <a:spcAft>
              <a:spcPct val="35000"/>
            </a:spcAft>
            <a:buSzPts val="1000"/>
            <a:buFont typeface="Courier New" panose="02070309020205020404" pitchFamily="49" charset="0"/>
            <a:buNone/>
          </a:pPr>
          <a:r>
            <a:rPr lang="es-MX" sz="1400" kern="1200" dirty="0"/>
            <a:t>Contribuye a la rehabilitación social de las personas privadas de libertad (PPL), brindándoles acceso a la justicia y teniendo un impacto positivo en la reducción de la reincidencia delictiva.</a:t>
          </a:r>
          <a:endParaRPr lang="en-US" sz="1400" b="1" i="0" kern="1200" dirty="0">
            <a:latin typeface="Century Gothic" panose="020B0502020202020204" pitchFamily="34" charset="0"/>
            <a:ea typeface="+mn-ea"/>
            <a:cs typeface="+mn-cs"/>
          </a:endParaRPr>
        </a:p>
      </dsp:txBody>
      <dsp:txXfrm>
        <a:off x="64968" y="2017301"/>
        <a:ext cx="6331090" cy="1200939"/>
      </dsp:txXfrm>
    </dsp:sp>
    <dsp:sp modelId="{404FDD6F-00C1-44B2-A744-B1B79435D713}">
      <dsp:nvSpPr>
        <dsp:cNvPr id="0" name=""/>
        <dsp:cNvSpPr/>
      </dsp:nvSpPr>
      <dsp:spPr>
        <a:xfrm>
          <a:off x="0" y="3470408"/>
          <a:ext cx="6461026" cy="1330875"/>
        </a:xfrm>
        <a:prstGeom prst="roundRect">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es-MX" sz="1400" b="1" kern="1200" dirty="0"/>
            <a:t>Propuestas de Innovación Jurídica en la Atención a las PPL</a:t>
          </a:r>
          <a:r>
            <a:rPr lang="es-EC" sz="1400" b="1" i="0" kern="1200" dirty="0">
              <a:latin typeface="Century Gothic" panose="020B0502020202020204" pitchFamily="34" charset="0"/>
              <a:ea typeface="+mn-ea"/>
              <a:cs typeface="+mn-cs"/>
            </a:rPr>
            <a:t>.</a:t>
          </a:r>
        </a:p>
        <a:p>
          <a:pPr marL="0" lvl="0" indent="0" algn="just" defTabSz="622300">
            <a:lnSpc>
              <a:spcPct val="90000"/>
            </a:lnSpc>
            <a:spcBef>
              <a:spcPct val="0"/>
            </a:spcBef>
            <a:spcAft>
              <a:spcPct val="35000"/>
            </a:spcAft>
            <a:buNone/>
          </a:pPr>
          <a:r>
            <a:rPr lang="es-MX" sz="1400" kern="1200" dirty="0"/>
            <a:t>El Consultorio Jurídico Gratuito ha implementado asesoría virtual y colaboración interinstitucional, ofreciendo servicios complementarios como ayuda psicológica y tributaria. </a:t>
          </a:r>
          <a:endParaRPr lang="en-US" sz="1400" b="1" i="0" kern="1200" dirty="0">
            <a:latin typeface="Century Gothic" panose="020B0502020202020204" pitchFamily="34" charset="0"/>
            <a:ea typeface="+mn-ea"/>
            <a:cs typeface="+mn-cs"/>
          </a:endParaRPr>
        </a:p>
      </dsp:txBody>
      <dsp:txXfrm>
        <a:off x="64968" y="3535376"/>
        <a:ext cx="6331090" cy="120093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86890C-0E3D-4C19-B4A7-6B989A27EBC0}">
      <dsp:nvSpPr>
        <dsp:cNvPr id="0" name=""/>
        <dsp:cNvSpPr/>
      </dsp:nvSpPr>
      <dsp:spPr>
        <a:xfrm>
          <a:off x="45333" y="0"/>
          <a:ext cx="5973954" cy="1538357"/>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Font typeface="Arial"/>
            <a:buNone/>
          </a:pPr>
          <a:r>
            <a:rPr lang="es-MX" sz="1600" kern="1200" dirty="0">
              <a:solidFill>
                <a:prstClr val="black">
                  <a:hueOff val="0"/>
                  <a:satOff val="0"/>
                  <a:lumOff val="0"/>
                  <a:alphaOff val="0"/>
                </a:prstClr>
              </a:solidFill>
              <a:latin typeface="Century Gothic"/>
              <a:ea typeface="+mn-ea"/>
              <a:cs typeface="Times New Roman"/>
            </a:rPr>
            <a:t>Los desafíos son muchos, ya que en el dinamismo del Derecho, lo que parecía final, se reconfigura, abriendo nuevas interrogantes.</a:t>
          </a:r>
        </a:p>
        <a:p>
          <a:pPr marL="0" lvl="0" indent="0" algn="just" defTabSz="711200">
            <a:lnSpc>
              <a:spcPct val="90000"/>
            </a:lnSpc>
            <a:spcBef>
              <a:spcPct val="0"/>
            </a:spcBef>
            <a:spcAft>
              <a:spcPct val="35000"/>
            </a:spcAft>
            <a:buFont typeface="Arial"/>
            <a:buNone/>
          </a:pPr>
          <a:endParaRPr lang="es-EC" sz="1300" kern="1200" dirty="0">
            <a:latin typeface="Century Gothic"/>
          </a:endParaRPr>
        </a:p>
      </dsp:txBody>
      <dsp:txXfrm>
        <a:off x="90390" y="45057"/>
        <a:ext cx="4337416" cy="1448243"/>
      </dsp:txXfrm>
    </dsp:sp>
    <dsp:sp modelId="{C3983938-7DE5-449D-9F78-C3E925CF2A86}">
      <dsp:nvSpPr>
        <dsp:cNvPr id="0" name=""/>
        <dsp:cNvSpPr/>
      </dsp:nvSpPr>
      <dsp:spPr>
        <a:xfrm>
          <a:off x="535113" y="1794750"/>
          <a:ext cx="6064620" cy="1538357"/>
        </a:xfrm>
        <a:prstGeom prst="roundRect">
          <a:avLst>
            <a:gd name="adj" fmla="val 10000"/>
          </a:avLst>
        </a:prstGeom>
        <a:solidFill>
          <a:schemeClr val="accent3">
            <a:hueOff val="2058582"/>
            <a:satOff val="12356"/>
            <a:lumOff val="941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es-MX" sz="1600" kern="1200" dirty="0">
              <a:solidFill>
                <a:prstClr val="black">
                  <a:hueOff val="0"/>
                  <a:satOff val="0"/>
                  <a:lumOff val="0"/>
                  <a:alphaOff val="0"/>
                </a:prstClr>
              </a:solidFill>
              <a:latin typeface="Century Gothic"/>
              <a:ea typeface="+mn-ea"/>
              <a:cs typeface="Times New Roman"/>
            </a:rPr>
            <a:t>Se plantea que el reforzamiento por parte del Estado en cuanto al sistema penitenciario.</a:t>
          </a:r>
          <a:endParaRPr lang="es-EC" sz="1600" kern="1200" dirty="0">
            <a:solidFill>
              <a:prstClr val="black">
                <a:hueOff val="0"/>
                <a:satOff val="0"/>
                <a:lumOff val="0"/>
                <a:alphaOff val="0"/>
              </a:prstClr>
            </a:solidFill>
            <a:latin typeface="Century Gothic"/>
            <a:ea typeface="+mn-ea"/>
            <a:cs typeface="Times New Roman"/>
          </a:endParaRPr>
        </a:p>
      </dsp:txBody>
      <dsp:txXfrm>
        <a:off x="580170" y="1839807"/>
        <a:ext cx="4439460" cy="1448243"/>
      </dsp:txXfrm>
    </dsp:sp>
    <dsp:sp modelId="{A870146C-34C9-4282-925A-E9AC4DCC3467}">
      <dsp:nvSpPr>
        <dsp:cNvPr id="0" name=""/>
        <dsp:cNvSpPr/>
      </dsp:nvSpPr>
      <dsp:spPr>
        <a:xfrm>
          <a:off x="1070227" y="3589500"/>
          <a:ext cx="6064620" cy="1538357"/>
        </a:xfrm>
        <a:prstGeom prst="roundRect">
          <a:avLst>
            <a:gd name="adj" fmla="val 10000"/>
          </a:avLst>
        </a:prstGeom>
        <a:solidFill>
          <a:schemeClr val="accent3">
            <a:hueOff val="4117163"/>
            <a:satOff val="24712"/>
            <a:lumOff val="1882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rtl="0">
            <a:lnSpc>
              <a:spcPct val="90000"/>
            </a:lnSpc>
            <a:spcBef>
              <a:spcPct val="0"/>
            </a:spcBef>
            <a:spcAft>
              <a:spcPct val="35000"/>
            </a:spcAft>
            <a:buNone/>
          </a:pPr>
          <a:r>
            <a:rPr lang="es-MX" sz="1600" kern="1200" dirty="0">
              <a:solidFill>
                <a:prstClr val="black">
                  <a:hueOff val="0"/>
                  <a:satOff val="0"/>
                  <a:lumOff val="0"/>
                  <a:alphaOff val="0"/>
                </a:prstClr>
              </a:solidFill>
              <a:latin typeface="Century Gothic"/>
              <a:ea typeface="+mn-ea"/>
              <a:cs typeface="Times New Roman"/>
            </a:rPr>
            <a:t>Incluir materias como derecho civil, laboral, administrativo y constitucional garantizaría una formación integral, alineada con las necesidades profesionales.</a:t>
          </a:r>
          <a:endParaRPr lang="es-EC" sz="1600" kern="1200" dirty="0">
            <a:solidFill>
              <a:prstClr val="black">
                <a:hueOff val="0"/>
                <a:satOff val="0"/>
                <a:lumOff val="0"/>
                <a:alphaOff val="0"/>
              </a:prstClr>
            </a:solidFill>
            <a:latin typeface="Century Gothic"/>
            <a:ea typeface="+mn-ea"/>
            <a:cs typeface="Times New Roman"/>
          </a:endParaRPr>
        </a:p>
      </dsp:txBody>
      <dsp:txXfrm>
        <a:off x="1115284" y="3634557"/>
        <a:ext cx="4439460" cy="1448243"/>
      </dsp:txXfrm>
    </dsp:sp>
    <dsp:sp modelId="{6A516C72-8B6B-44BE-B5E6-14480ECFB7A2}">
      <dsp:nvSpPr>
        <dsp:cNvPr id="0" name=""/>
        <dsp:cNvSpPr/>
      </dsp:nvSpPr>
      <dsp:spPr>
        <a:xfrm>
          <a:off x="5064688" y="1166587"/>
          <a:ext cx="999932" cy="999932"/>
        </a:xfrm>
        <a:prstGeom prst="downArrow">
          <a:avLst>
            <a:gd name="adj1" fmla="val 55000"/>
            <a:gd name="adj2" fmla="val 45000"/>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s-EC" sz="3600" kern="1200"/>
        </a:p>
      </dsp:txBody>
      <dsp:txXfrm>
        <a:off x="5289673" y="1166587"/>
        <a:ext cx="549962" cy="752449"/>
      </dsp:txXfrm>
    </dsp:sp>
    <dsp:sp modelId="{740F4F38-81A7-4444-814B-FB10E295FF4E}">
      <dsp:nvSpPr>
        <dsp:cNvPr id="0" name=""/>
        <dsp:cNvSpPr/>
      </dsp:nvSpPr>
      <dsp:spPr>
        <a:xfrm>
          <a:off x="5599802" y="2951082"/>
          <a:ext cx="999932" cy="999932"/>
        </a:xfrm>
        <a:prstGeom prst="downArrow">
          <a:avLst>
            <a:gd name="adj1" fmla="val 55000"/>
            <a:gd name="adj2" fmla="val 45000"/>
          </a:avLst>
        </a:prstGeom>
        <a:solidFill>
          <a:schemeClr val="accent3">
            <a:tint val="40000"/>
            <a:alpha val="90000"/>
            <a:hueOff val="5055155"/>
            <a:satOff val="44705"/>
            <a:lumOff val="5295"/>
            <a:alphaOff val="0"/>
          </a:schemeClr>
        </a:solidFill>
        <a:ln w="19050" cap="flat" cmpd="sng" algn="ctr">
          <a:solidFill>
            <a:schemeClr val="accent3">
              <a:tint val="40000"/>
              <a:alpha val="90000"/>
              <a:hueOff val="5055155"/>
              <a:satOff val="44705"/>
              <a:lumOff val="529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s-EC" sz="3600" kern="1200"/>
        </a:p>
      </dsp:txBody>
      <dsp:txXfrm>
        <a:off x="5824787" y="2951082"/>
        <a:ext cx="549962" cy="75244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AAA08B-DF58-4862-86D8-124E2F036C89}">
      <dsp:nvSpPr>
        <dsp:cNvPr id="0" name=""/>
        <dsp:cNvSpPr/>
      </dsp:nvSpPr>
      <dsp:spPr>
        <a:xfrm>
          <a:off x="53" y="66518"/>
          <a:ext cx="5080529" cy="518400"/>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s-ES" sz="1800" b="1" kern="1200" dirty="0"/>
            <a:t>Modelo Innovador</a:t>
          </a:r>
          <a:endParaRPr lang="es-EC" sz="1800" b="1" kern="1200" dirty="0"/>
        </a:p>
      </dsp:txBody>
      <dsp:txXfrm>
        <a:off x="53" y="66518"/>
        <a:ext cx="5080529" cy="518400"/>
      </dsp:txXfrm>
    </dsp:sp>
    <dsp:sp modelId="{826AFDF6-5F17-4E56-BF08-8F5D7A6E8627}">
      <dsp:nvSpPr>
        <dsp:cNvPr id="0" name=""/>
        <dsp:cNvSpPr/>
      </dsp:nvSpPr>
      <dsp:spPr>
        <a:xfrm>
          <a:off x="53" y="584918"/>
          <a:ext cx="5080529" cy="2025809"/>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just" defTabSz="800100">
            <a:lnSpc>
              <a:spcPct val="90000"/>
            </a:lnSpc>
            <a:spcBef>
              <a:spcPct val="0"/>
            </a:spcBef>
            <a:spcAft>
              <a:spcPct val="15000"/>
            </a:spcAft>
            <a:buFont typeface="Arial"/>
            <a:buNone/>
          </a:pPr>
          <a:r>
            <a:rPr lang="es-EC" sz="1800" kern="1200" dirty="0">
              <a:latin typeface="Century Gothic"/>
              <a:cs typeface="Times New Roman"/>
            </a:rPr>
            <a:t>El modelo del Consultorio Jurídico Gratuito de la Universidad Nacional de Chimborazo: “Centro de Privación de la Libertad”, en cuanto a su presencia en el interior de un Centro Penitenciario , no ha podido ser replicado en otras Centros a nivel nacional. </a:t>
          </a:r>
          <a:endParaRPr lang="es-EC" sz="1800" kern="1200" dirty="0"/>
        </a:p>
      </dsp:txBody>
      <dsp:txXfrm>
        <a:off x="53" y="584918"/>
        <a:ext cx="5080529" cy="2025809"/>
      </dsp:txXfrm>
    </dsp:sp>
    <dsp:sp modelId="{EAF6A628-5835-43F0-BAD6-32F51C2989A0}">
      <dsp:nvSpPr>
        <dsp:cNvPr id="0" name=""/>
        <dsp:cNvSpPr/>
      </dsp:nvSpPr>
      <dsp:spPr>
        <a:xfrm>
          <a:off x="5791856" y="66518"/>
          <a:ext cx="5080529" cy="518400"/>
        </a:xfrm>
        <a:prstGeom prst="rect">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s-ES" sz="1800" b="1" kern="1200" dirty="0"/>
            <a:t>Falta de Apoyo Gubernamental</a:t>
          </a:r>
          <a:endParaRPr lang="es-EC" sz="1800" b="1" kern="1200" dirty="0"/>
        </a:p>
      </dsp:txBody>
      <dsp:txXfrm>
        <a:off x="5791856" y="66518"/>
        <a:ext cx="5080529" cy="518400"/>
      </dsp:txXfrm>
    </dsp:sp>
    <dsp:sp modelId="{01C7A671-87B8-4EDC-8694-723A00BE6F2A}">
      <dsp:nvSpPr>
        <dsp:cNvPr id="0" name=""/>
        <dsp:cNvSpPr/>
      </dsp:nvSpPr>
      <dsp:spPr>
        <a:xfrm>
          <a:off x="5791856" y="584918"/>
          <a:ext cx="5080529" cy="2025809"/>
        </a:xfrm>
        <a:prstGeom prst="rect">
          <a:avLst/>
        </a:prstGeom>
        <a:solidFill>
          <a:schemeClr val="accent2">
            <a:tint val="40000"/>
            <a:alpha val="90000"/>
            <a:hueOff val="6734718"/>
            <a:satOff val="-62232"/>
            <a:lumOff val="-7015"/>
            <a:alphaOff val="0"/>
          </a:schemeClr>
        </a:solidFill>
        <a:ln w="19050" cap="flat" cmpd="sng" algn="ctr">
          <a:solidFill>
            <a:schemeClr val="accent2">
              <a:tint val="40000"/>
              <a:alpha val="90000"/>
              <a:hueOff val="6734718"/>
              <a:satOff val="-62232"/>
              <a:lumOff val="-70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just" defTabSz="800100">
            <a:lnSpc>
              <a:spcPct val="90000"/>
            </a:lnSpc>
            <a:spcBef>
              <a:spcPct val="0"/>
            </a:spcBef>
            <a:spcAft>
              <a:spcPct val="15000"/>
            </a:spcAft>
            <a:buFont typeface="Arial"/>
            <a:buNone/>
          </a:pPr>
          <a:r>
            <a:rPr lang="es-EC" sz="1800" kern="1200" dirty="0">
              <a:latin typeface="Century Gothic"/>
              <a:cs typeface="Times New Roman"/>
            </a:rPr>
            <a:t>Se dejó de lado el plano de estructura institucional, la razón fue austeridad fiscal por parte del gobierno, pero en la práctica fue un descuido de los Centros de Privación de la Libertad, nula capacitación al personal de seguridad penitenciaria.</a:t>
          </a:r>
          <a:endParaRPr lang="es-EC" sz="1800" kern="1200" dirty="0"/>
        </a:p>
      </dsp:txBody>
      <dsp:txXfrm>
        <a:off x="5791856" y="584918"/>
        <a:ext cx="5080529" cy="202580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C02AFE-E373-444C-85C3-645737A564B3}" type="datetimeFigureOut">
              <a:rPr lang="es-CL" smtClean="0"/>
              <a:t>13-01-2025</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1962F4-8C4D-4F9A-B5E8-6039AFBF7B66}" type="slidenum">
              <a:rPr lang="es-CL" smtClean="0"/>
              <a:t>‹Nº›</a:t>
            </a:fld>
            <a:endParaRPr lang="es-CL"/>
          </a:p>
        </p:txBody>
      </p:sp>
    </p:spTree>
    <p:extLst>
      <p:ext uri="{BB962C8B-B14F-4D97-AF65-F5344CB8AC3E}">
        <p14:creationId xmlns:p14="http://schemas.microsoft.com/office/powerpoint/2010/main" val="3001813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6845C-2393-E8E7-40C3-4125902EB36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1782751-9736-D9F9-8FF8-A2AC35CF241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D4A931B-A0BB-C586-A235-3BD49D0C36F7}"/>
              </a:ext>
            </a:extLst>
          </p:cNvPr>
          <p:cNvSpPr>
            <a:spLocks noGrp="1"/>
          </p:cNvSpPr>
          <p:nvPr>
            <p:ph type="body" idx="1"/>
          </p:nvPr>
        </p:nvSpPr>
        <p:spPr/>
        <p:txBody>
          <a:bodyPr/>
          <a:lstStyle/>
          <a:p>
            <a:endParaRPr lang="es-CL"/>
          </a:p>
        </p:txBody>
      </p:sp>
      <p:sp>
        <p:nvSpPr>
          <p:cNvPr id="4" name="Marcador de número de diapositiva 3">
            <a:extLst>
              <a:ext uri="{FF2B5EF4-FFF2-40B4-BE49-F238E27FC236}">
                <a16:creationId xmlns:a16="http://schemas.microsoft.com/office/drawing/2014/main" id="{A6F61AEF-D45D-95FF-1DDA-5A1809D5D93B}"/>
              </a:ext>
            </a:extLst>
          </p:cNvPr>
          <p:cNvSpPr>
            <a:spLocks noGrp="1"/>
          </p:cNvSpPr>
          <p:nvPr>
            <p:ph type="sldNum" sz="quarter" idx="5"/>
          </p:nvPr>
        </p:nvSpPr>
        <p:spPr/>
        <p:txBody>
          <a:bodyPr/>
          <a:lstStyle/>
          <a:p>
            <a:fld id="{1C1962F4-8C4D-4F9A-B5E8-6039AFBF7B66}" type="slidenum">
              <a:rPr lang="es-CL" smtClean="0"/>
              <a:t>3</a:t>
            </a:fld>
            <a:endParaRPr lang="es-CL"/>
          </a:p>
        </p:txBody>
      </p:sp>
    </p:spTree>
    <p:extLst>
      <p:ext uri="{BB962C8B-B14F-4D97-AF65-F5344CB8AC3E}">
        <p14:creationId xmlns:p14="http://schemas.microsoft.com/office/powerpoint/2010/main" val="3410925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6FA6F-1FCA-71DE-1F40-EEBC4F3F2CB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9E7D278-47E4-8369-64F5-177BD6C57B6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DA5CD25-C645-F42F-4FF6-7C00D0932B2C}"/>
              </a:ext>
            </a:extLst>
          </p:cNvPr>
          <p:cNvSpPr>
            <a:spLocks noGrp="1"/>
          </p:cNvSpPr>
          <p:nvPr>
            <p:ph type="body" idx="1"/>
          </p:nvPr>
        </p:nvSpPr>
        <p:spPr/>
        <p:txBody>
          <a:bodyPr/>
          <a:lstStyle/>
          <a:p>
            <a:endParaRPr lang="es-CL"/>
          </a:p>
        </p:txBody>
      </p:sp>
      <p:sp>
        <p:nvSpPr>
          <p:cNvPr id="4" name="Marcador de número de diapositiva 3">
            <a:extLst>
              <a:ext uri="{FF2B5EF4-FFF2-40B4-BE49-F238E27FC236}">
                <a16:creationId xmlns:a16="http://schemas.microsoft.com/office/drawing/2014/main" id="{C91C1202-FC38-D5BB-EBE5-45606E1A8715}"/>
              </a:ext>
            </a:extLst>
          </p:cNvPr>
          <p:cNvSpPr>
            <a:spLocks noGrp="1"/>
          </p:cNvSpPr>
          <p:nvPr>
            <p:ph type="sldNum" sz="quarter" idx="5"/>
          </p:nvPr>
        </p:nvSpPr>
        <p:spPr/>
        <p:txBody>
          <a:bodyPr/>
          <a:lstStyle/>
          <a:p>
            <a:fld id="{1C1962F4-8C4D-4F9A-B5E8-6039AFBF7B66}" type="slidenum">
              <a:rPr lang="es-CL" smtClean="0"/>
              <a:t>12</a:t>
            </a:fld>
            <a:endParaRPr lang="es-CL"/>
          </a:p>
        </p:txBody>
      </p:sp>
    </p:spTree>
    <p:extLst>
      <p:ext uri="{BB962C8B-B14F-4D97-AF65-F5344CB8AC3E}">
        <p14:creationId xmlns:p14="http://schemas.microsoft.com/office/powerpoint/2010/main" val="456964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6FA6F-1FCA-71DE-1F40-EEBC4F3F2CB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9E7D278-47E4-8369-64F5-177BD6C57B6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DA5CD25-C645-F42F-4FF6-7C00D0932B2C}"/>
              </a:ext>
            </a:extLst>
          </p:cNvPr>
          <p:cNvSpPr>
            <a:spLocks noGrp="1"/>
          </p:cNvSpPr>
          <p:nvPr>
            <p:ph type="body" idx="1"/>
          </p:nvPr>
        </p:nvSpPr>
        <p:spPr/>
        <p:txBody>
          <a:bodyPr/>
          <a:lstStyle/>
          <a:p>
            <a:endParaRPr lang="es-CL"/>
          </a:p>
        </p:txBody>
      </p:sp>
      <p:sp>
        <p:nvSpPr>
          <p:cNvPr id="4" name="Marcador de número de diapositiva 3">
            <a:extLst>
              <a:ext uri="{FF2B5EF4-FFF2-40B4-BE49-F238E27FC236}">
                <a16:creationId xmlns:a16="http://schemas.microsoft.com/office/drawing/2014/main" id="{C91C1202-FC38-D5BB-EBE5-45606E1A8715}"/>
              </a:ext>
            </a:extLst>
          </p:cNvPr>
          <p:cNvSpPr>
            <a:spLocks noGrp="1"/>
          </p:cNvSpPr>
          <p:nvPr>
            <p:ph type="sldNum" sz="quarter" idx="5"/>
          </p:nvPr>
        </p:nvSpPr>
        <p:spPr/>
        <p:txBody>
          <a:bodyPr/>
          <a:lstStyle/>
          <a:p>
            <a:fld id="{1C1962F4-8C4D-4F9A-B5E8-6039AFBF7B66}" type="slidenum">
              <a:rPr lang="es-CL" smtClean="0"/>
              <a:t>13</a:t>
            </a:fld>
            <a:endParaRPr lang="es-CL"/>
          </a:p>
        </p:txBody>
      </p:sp>
    </p:spTree>
    <p:extLst>
      <p:ext uri="{BB962C8B-B14F-4D97-AF65-F5344CB8AC3E}">
        <p14:creationId xmlns:p14="http://schemas.microsoft.com/office/powerpoint/2010/main" val="4127533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6FA6F-1FCA-71DE-1F40-EEBC4F3F2CB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9E7D278-47E4-8369-64F5-177BD6C57B6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DA5CD25-C645-F42F-4FF6-7C00D0932B2C}"/>
              </a:ext>
            </a:extLst>
          </p:cNvPr>
          <p:cNvSpPr>
            <a:spLocks noGrp="1"/>
          </p:cNvSpPr>
          <p:nvPr>
            <p:ph type="body" idx="1"/>
          </p:nvPr>
        </p:nvSpPr>
        <p:spPr/>
        <p:txBody>
          <a:bodyPr/>
          <a:lstStyle/>
          <a:p>
            <a:endParaRPr lang="es-CL"/>
          </a:p>
        </p:txBody>
      </p:sp>
      <p:sp>
        <p:nvSpPr>
          <p:cNvPr id="4" name="Marcador de número de diapositiva 3">
            <a:extLst>
              <a:ext uri="{FF2B5EF4-FFF2-40B4-BE49-F238E27FC236}">
                <a16:creationId xmlns:a16="http://schemas.microsoft.com/office/drawing/2014/main" id="{C91C1202-FC38-D5BB-EBE5-45606E1A8715}"/>
              </a:ext>
            </a:extLst>
          </p:cNvPr>
          <p:cNvSpPr>
            <a:spLocks noGrp="1"/>
          </p:cNvSpPr>
          <p:nvPr>
            <p:ph type="sldNum" sz="quarter" idx="5"/>
          </p:nvPr>
        </p:nvSpPr>
        <p:spPr/>
        <p:txBody>
          <a:bodyPr/>
          <a:lstStyle/>
          <a:p>
            <a:fld id="{1C1962F4-8C4D-4F9A-B5E8-6039AFBF7B66}" type="slidenum">
              <a:rPr lang="es-CL" smtClean="0"/>
              <a:t>14</a:t>
            </a:fld>
            <a:endParaRPr lang="es-CL"/>
          </a:p>
        </p:txBody>
      </p:sp>
    </p:spTree>
    <p:extLst>
      <p:ext uri="{BB962C8B-B14F-4D97-AF65-F5344CB8AC3E}">
        <p14:creationId xmlns:p14="http://schemas.microsoft.com/office/powerpoint/2010/main" val="1200926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808C7-A095-592B-C951-4A27C64D8E0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B384DF6-B45C-6F05-A8F9-3D7556F5881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AB4D2CE-0BF6-F3FC-1ECA-199C5FD47E80}"/>
              </a:ext>
            </a:extLst>
          </p:cNvPr>
          <p:cNvSpPr>
            <a:spLocks noGrp="1"/>
          </p:cNvSpPr>
          <p:nvPr>
            <p:ph type="body" idx="1"/>
          </p:nvPr>
        </p:nvSpPr>
        <p:spPr/>
        <p:txBody>
          <a:bodyPr/>
          <a:lstStyle/>
          <a:p>
            <a:endParaRPr lang="es-CL"/>
          </a:p>
        </p:txBody>
      </p:sp>
      <p:sp>
        <p:nvSpPr>
          <p:cNvPr id="4" name="Marcador de número de diapositiva 3">
            <a:extLst>
              <a:ext uri="{FF2B5EF4-FFF2-40B4-BE49-F238E27FC236}">
                <a16:creationId xmlns:a16="http://schemas.microsoft.com/office/drawing/2014/main" id="{676C30E2-9C72-1B8C-44FC-5EF912D5EF93}"/>
              </a:ext>
            </a:extLst>
          </p:cNvPr>
          <p:cNvSpPr>
            <a:spLocks noGrp="1"/>
          </p:cNvSpPr>
          <p:nvPr>
            <p:ph type="sldNum" sz="quarter" idx="5"/>
          </p:nvPr>
        </p:nvSpPr>
        <p:spPr/>
        <p:txBody>
          <a:bodyPr/>
          <a:lstStyle/>
          <a:p>
            <a:fld id="{1C1962F4-8C4D-4F9A-B5E8-6039AFBF7B66}" type="slidenum">
              <a:rPr lang="es-CL" smtClean="0"/>
              <a:t>15</a:t>
            </a:fld>
            <a:endParaRPr lang="es-CL"/>
          </a:p>
        </p:txBody>
      </p:sp>
    </p:spTree>
    <p:extLst>
      <p:ext uri="{BB962C8B-B14F-4D97-AF65-F5344CB8AC3E}">
        <p14:creationId xmlns:p14="http://schemas.microsoft.com/office/powerpoint/2010/main" val="766599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6FA6F-1FCA-71DE-1F40-EEBC4F3F2CB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9E7D278-47E4-8369-64F5-177BD6C57B6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DA5CD25-C645-F42F-4FF6-7C00D0932B2C}"/>
              </a:ext>
            </a:extLst>
          </p:cNvPr>
          <p:cNvSpPr>
            <a:spLocks noGrp="1"/>
          </p:cNvSpPr>
          <p:nvPr>
            <p:ph type="body" idx="1"/>
          </p:nvPr>
        </p:nvSpPr>
        <p:spPr/>
        <p:txBody>
          <a:bodyPr/>
          <a:lstStyle/>
          <a:p>
            <a:endParaRPr lang="es-CL"/>
          </a:p>
        </p:txBody>
      </p:sp>
      <p:sp>
        <p:nvSpPr>
          <p:cNvPr id="4" name="Marcador de número de diapositiva 3">
            <a:extLst>
              <a:ext uri="{FF2B5EF4-FFF2-40B4-BE49-F238E27FC236}">
                <a16:creationId xmlns:a16="http://schemas.microsoft.com/office/drawing/2014/main" id="{C91C1202-FC38-D5BB-EBE5-45606E1A8715}"/>
              </a:ext>
            </a:extLst>
          </p:cNvPr>
          <p:cNvSpPr>
            <a:spLocks noGrp="1"/>
          </p:cNvSpPr>
          <p:nvPr>
            <p:ph type="sldNum" sz="quarter" idx="5"/>
          </p:nvPr>
        </p:nvSpPr>
        <p:spPr/>
        <p:txBody>
          <a:bodyPr/>
          <a:lstStyle/>
          <a:p>
            <a:fld id="{1C1962F4-8C4D-4F9A-B5E8-6039AFBF7B66}" type="slidenum">
              <a:rPr lang="es-CL" smtClean="0"/>
              <a:t>4</a:t>
            </a:fld>
            <a:endParaRPr lang="es-CL"/>
          </a:p>
        </p:txBody>
      </p:sp>
    </p:spTree>
    <p:extLst>
      <p:ext uri="{BB962C8B-B14F-4D97-AF65-F5344CB8AC3E}">
        <p14:creationId xmlns:p14="http://schemas.microsoft.com/office/powerpoint/2010/main" val="821733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6FA6F-1FCA-71DE-1F40-EEBC4F3F2CB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9E7D278-47E4-8369-64F5-177BD6C57B6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DA5CD25-C645-F42F-4FF6-7C00D0932B2C}"/>
              </a:ext>
            </a:extLst>
          </p:cNvPr>
          <p:cNvSpPr>
            <a:spLocks noGrp="1"/>
          </p:cNvSpPr>
          <p:nvPr>
            <p:ph type="body" idx="1"/>
          </p:nvPr>
        </p:nvSpPr>
        <p:spPr/>
        <p:txBody>
          <a:bodyPr/>
          <a:lstStyle/>
          <a:p>
            <a:endParaRPr lang="es-CL"/>
          </a:p>
        </p:txBody>
      </p:sp>
      <p:sp>
        <p:nvSpPr>
          <p:cNvPr id="4" name="Marcador de número de diapositiva 3">
            <a:extLst>
              <a:ext uri="{FF2B5EF4-FFF2-40B4-BE49-F238E27FC236}">
                <a16:creationId xmlns:a16="http://schemas.microsoft.com/office/drawing/2014/main" id="{C91C1202-FC38-D5BB-EBE5-45606E1A8715}"/>
              </a:ext>
            </a:extLst>
          </p:cNvPr>
          <p:cNvSpPr>
            <a:spLocks noGrp="1"/>
          </p:cNvSpPr>
          <p:nvPr>
            <p:ph type="sldNum" sz="quarter" idx="5"/>
          </p:nvPr>
        </p:nvSpPr>
        <p:spPr/>
        <p:txBody>
          <a:bodyPr/>
          <a:lstStyle/>
          <a:p>
            <a:fld id="{1C1962F4-8C4D-4F9A-B5E8-6039AFBF7B66}" type="slidenum">
              <a:rPr lang="es-CL" smtClean="0"/>
              <a:t>5</a:t>
            </a:fld>
            <a:endParaRPr lang="es-CL"/>
          </a:p>
        </p:txBody>
      </p:sp>
    </p:spTree>
    <p:extLst>
      <p:ext uri="{BB962C8B-B14F-4D97-AF65-F5344CB8AC3E}">
        <p14:creationId xmlns:p14="http://schemas.microsoft.com/office/powerpoint/2010/main" val="3789777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B0E76-D922-12DD-1269-12F05A73CDB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2E70B67-1E52-1882-980E-06CFBE9C8CB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AB31938-6F50-E389-809E-20560C326812}"/>
              </a:ext>
            </a:extLst>
          </p:cNvPr>
          <p:cNvSpPr>
            <a:spLocks noGrp="1"/>
          </p:cNvSpPr>
          <p:nvPr>
            <p:ph type="body" idx="1"/>
          </p:nvPr>
        </p:nvSpPr>
        <p:spPr/>
        <p:txBody>
          <a:bodyPr/>
          <a:lstStyle/>
          <a:p>
            <a:endParaRPr lang="es-CL"/>
          </a:p>
        </p:txBody>
      </p:sp>
      <p:sp>
        <p:nvSpPr>
          <p:cNvPr id="4" name="Marcador de número de diapositiva 3">
            <a:extLst>
              <a:ext uri="{FF2B5EF4-FFF2-40B4-BE49-F238E27FC236}">
                <a16:creationId xmlns:a16="http://schemas.microsoft.com/office/drawing/2014/main" id="{74C28174-6DA0-E596-B8B5-7E0746AC0E4F}"/>
              </a:ext>
            </a:extLst>
          </p:cNvPr>
          <p:cNvSpPr>
            <a:spLocks noGrp="1"/>
          </p:cNvSpPr>
          <p:nvPr>
            <p:ph type="sldNum" sz="quarter" idx="5"/>
          </p:nvPr>
        </p:nvSpPr>
        <p:spPr/>
        <p:txBody>
          <a:bodyPr/>
          <a:lstStyle/>
          <a:p>
            <a:fld id="{1C1962F4-8C4D-4F9A-B5E8-6039AFBF7B66}" type="slidenum">
              <a:rPr lang="es-CL" smtClean="0"/>
              <a:t>6</a:t>
            </a:fld>
            <a:endParaRPr lang="es-CL"/>
          </a:p>
        </p:txBody>
      </p:sp>
    </p:spTree>
    <p:extLst>
      <p:ext uri="{BB962C8B-B14F-4D97-AF65-F5344CB8AC3E}">
        <p14:creationId xmlns:p14="http://schemas.microsoft.com/office/powerpoint/2010/main" val="349075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7B935-C72B-46A1-298A-32C7E0166F9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9655166-1300-17FA-EFFE-5215AE90A4B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C12CB6A-0859-D040-8451-F1DC100C2DFE}"/>
              </a:ext>
            </a:extLst>
          </p:cNvPr>
          <p:cNvSpPr>
            <a:spLocks noGrp="1"/>
          </p:cNvSpPr>
          <p:nvPr>
            <p:ph type="body" idx="1"/>
          </p:nvPr>
        </p:nvSpPr>
        <p:spPr/>
        <p:txBody>
          <a:bodyPr/>
          <a:lstStyle/>
          <a:p>
            <a:endParaRPr lang="es-CL"/>
          </a:p>
        </p:txBody>
      </p:sp>
      <p:sp>
        <p:nvSpPr>
          <p:cNvPr id="4" name="Marcador de número de diapositiva 3">
            <a:extLst>
              <a:ext uri="{FF2B5EF4-FFF2-40B4-BE49-F238E27FC236}">
                <a16:creationId xmlns:a16="http://schemas.microsoft.com/office/drawing/2014/main" id="{B17C4C24-2EE5-CDC4-0904-3FE1213A06B0}"/>
              </a:ext>
            </a:extLst>
          </p:cNvPr>
          <p:cNvSpPr>
            <a:spLocks noGrp="1"/>
          </p:cNvSpPr>
          <p:nvPr>
            <p:ph type="sldNum" sz="quarter" idx="5"/>
          </p:nvPr>
        </p:nvSpPr>
        <p:spPr/>
        <p:txBody>
          <a:bodyPr/>
          <a:lstStyle/>
          <a:p>
            <a:fld id="{1C1962F4-8C4D-4F9A-B5E8-6039AFBF7B66}" type="slidenum">
              <a:rPr lang="es-CL" smtClean="0"/>
              <a:t>7</a:t>
            </a:fld>
            <a:endParaRPr lang="es-CL"/>
          </a:p>
        </p:txBody>
      </p:sp>
    </p:spTree>
    <p:extLst>
      <p:ext uri="{BB962C8B-B14F-4D97-AF65-F5344CB8AC3E}">
        <p14:creationId xmlns:p14="http://schemas.microsoft.com/office/powerpoint/2010/main" val="561194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6FA6F-1FCA-71DE-1F40-EEBC4F3F2CB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9E7D278-47E4-8369-64F5-177BD6C57B6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DA5CD25-C645-F42F-4FF6-7C00D0932B2C}"/>
              </a:ext>
            </a:extLst>
          </p:cNvPr>
          <p:cNvSpPr>
            <a:spLocks noGrp="1"/>
          </p:cNvSpPr>
          <p:nvPr>
            <p:ph type="body" idx="1"/>
          </p:nvPr>
        </p:nvSpPr>
        <p:spPr/>
        <p:txBody>
          <a:bodyPr/>
          <a:lstStyle/>
          <a:p>
            <a:endParaRPr lang="es-CL"/>
          </a:p>
        </p:txBody>
      </p:sp>
      <p:sp>
        <p:nvSpPr>
          <p:cNvPr id="4" name="Marcador de número de diapositiva 3">
            <a:extLst>
              <a:ext uri="{FF2B5EF4-FFF2-40B4-BE49-F238E27FC236}">
                <a16:creationId xmlns:a16="http://schemas.microsoft.com/office/drawing/2014/main" id="{C91C1202-FC38-D5BB-EBE5-45606E1A8715}"/>
              </a:ext>
            </a:extLst>
          </p:cNvPr>
          <p:cNvSpPr>
            <a:spLocks noGrp="1"/>
          </p:cNvSpPr>
          <p:nvPr>
            <p:ph type="sldNum" sz="quarter" idx="5"/>
          </p:nvPr>
        </p:nvSpPr>
        <p:spPr/>
        <p:txBody>
          <a:bodyPr/>
          <a:lstStyle/>
          <a:p>
            <a:fld id="{1C1962F4-8C4D-4F9A-B5E8-6039AFBF7B66}" type="slidenum">
              <a:rPr lang="es-CL" smtClean="0"/>
              <a:t>8</a:t>
            </a:fld>
            <a:endParaRPr lang="es-CL"/>
          </a:p>
        </p:txBody>
      </p:sp>
    </p:spTree>
    <p:extLst>
      <p:ext uri="{BB962C8B-B14F-4D97-AF65-F5344CB8AC3E}">
        <p14:creationId xmlns:p14="http://schemas.microsoft.com/office/powerpoint/2010/main" val="2223009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6FA6F-1FCA-71DE-1F40-EEBC4F3F2CB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9E7D278-47E4-8369-64F5-177BD6C57B6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DA5CD25-C645-F42F-4FF6-7C00D0932B2C}"/>
              </a:ext>
            </a:extLst>
          </p:cNvPr>
          <p:cNvSpPr>
            <a:spLocks noGrp="1"/>
          </p:cNvSpPr>
          <p:nvPr>
            <p:ph type="body" idx="1"/>
          </p:nvPr>
        </p:nvSpPr>
        <p:spPr/>
        <p:txBody>
          <a:bodyPr/>
          <a:lstStyle/>
          <a:p>
            <a:endParaRPr lang="es-CL"/>
          </a:p>
        </p:txBody>
      </p:sp>
      <p:sp>
        <p:nvSpPr>
          <p:cNvPr id="4" name="Marcador de número de diapositiva 3">
            <a:extLst>
              <a:ext uri="{FF2B5EF4-FFF2-40B4-BE49-F238E27FC236}">
                <a16:creationId xmlns:a16="http://schemas.microsoft.com/office/drawing/2014/main" id="{C91C1202-FC38-D5BB-EBE5-45606E1A8715}"/>
              </a:ext>
            </a:extLst>
          </p:cNvPr>
          <p:cNvSpPr>
            <a:spLocks noGrp="1"/>
          </p:cNvSpPr>
          <p:nvPr>
            <p:ph type="sldNum" sz="quarter" idx="5"/>
          </p:nvPr>
        </p:nvSpPr>
        <p:spPr/>
        <p:txBody>
          <a:bodyPr/>
          <a:lstStyle/>
          <a:p>
            <a:fld id="{1C1962F4-8C4D-4F9A-B5E8-6039AFBF7B66}" type="slidenum">
              <a:rPr lang="es-CL" smtClean="0"/>
              <a:t>9</a:t>
            </a:fld>
            <a:endParaRPr lang="es-CL"/>
          </a:p>
        </p:txBody>
      </p:sp>
    </p:spTree>
    <p:extLst>
      <p:ext uri="{BB962C8B-B14F-4D97-AF65-F5344CB8AC3E}">
        <p14:creationId xmlns:p14="http://schemas.microsoft.com/office/powerpoint/2010/main" val="659003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9963E-7645-06D8-B2C5-2F174AE4154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EFBE471-1818-0893-6036-41B31F38842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840D062-9D25-45F6-1E30-CF74568C0164}"/>
              </a:ext>
            </a:extLst>
          </p:cNvPr>
          <p:cNvSpPr>
            <a:spLocks noGrp="1"/>
          </p:cNvSpPr>
          <p:nvPr>
            <p:ph type="body" idx="1"/>
          </p:nvPr>
        </p:nvSpPr>
        <p:spPr/>
        <p:txBody>
          <a:bodyPr/>
          <a:lstStyle/>
          <a:p>
            <a:endParaRPr lang="es-CL"/>
          </a:p>
        </p:txBody>
      </p:sp>
      <p:sp>
        <p:nvSpPr>
          <p:cNvPr id="4" name="Marcador de número de diapositiva 3">
            <a:extLst>
              <a:ext uri="{FF2B5EF4-FFF2-40B4-BE49-F238E27FC236}">
                <a16:creationId xmlns:a16="http://schemas.microsoft.com/office/drawing/2014/main" id="{D6F24761-96EF-221B-C2E3-BAE97862A633}"/>
              </a:ext>
            </a:extLst>
          </p:cNvPr>
          <p:cNvSpPr>
            <a:spLocks noGrp="1"/>
          </p:cNvSpPr>
          <p:nvPr>
            <p:ph type="sldNum" sz="quarter" idx="5"/>
          </p:nvPr>
        </p:nvSpPr>
        <p:spPr/>
        <p:txBody>
          <a:bodyPr/>
          <a:lstStyle/>
          <a:p>
            <a:fld id="{1C1962F4-8C4D-4F9A-B5E8-6039AFBF7B66}" type="slidenum">
              <a:rPr lang="es-CL" smtClean="0"/>
              <a:t>10</a:t>
            </a:fld>
            <a:endParaRPr lang="es-CL"/>
          </a:p>
        </p:txBody>
      </p:sp>
    </p:spTree>
    <p:extLst>
      <p:ext uri="{BB962C8B-B14F-4D97-AF65-F5344CB8AC3E}">
        <p14:creationId xmlns:p14="http://schemas.microsoft.com/office/powerpoint/2010/main" val="111673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6FA6F-1FCA-71DE-1F40-EEBC4F3F2CB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9E7D278-47E4-8369-64F5-177BD6C57B6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DA5CD25-C645-F42F-4FF6-7C00D0932B2C}"/>
              </a:ext>
            </a:extLst>
          </p:cNvPr>
          <p:cNvSpPr>
            <a:spLocks noGrp="1"/>
          </p:cNvSpPr>
          <p:nvPr>
            <p:ph type="body" idx="1"/>
          </p:nvPr>
        </p:nvSpPr>
        <p:spPr/>
        <p:txBody>
          <a:bodyPr/>
          <a:lstStyle/>
          <a:p>
            <a:endParaRPr lang="es-CL"/>
          </a:p>
        </p:txBody>
      </p:sp>
      <p:sp>
        <p:nvSpPr>
          <p:cNvPr id="4" name="Marcador de número de diapositiva 3">
            <a:extLst>
              <a:ext uri="{FF2B5EF4-FFF2-40B4-BE49-F238E27FC236}">
                <a16:creationId xmlns:a16="http://schemas.microsoft.com/office/drawing/2014/main" id="{C91C1202-FC38-D5BB-EBE5-45606E1A8715}"/>
              </a:ext>
            </a:extLst>
          </p:cNvPr>
          <p:cNvSpPr>
            <a:spLocks noGrp="1"/>
          </p:cNvSpPr>
          <p:nvPr>
            <p:ph type="sldNum" sz="quarter" idx="5"/>
          </p:nvPr>
        </p:nvSpPr>
        <p:spPr/>
        <p:txBody>
          <a:bodyPr/>
          <a:lstStyle/>
          <a:p>
            <a:fld id="{1C1962F4-8C4D-4F9A-B5E8-6039AFBF7B66}" type="slidenum">
              <a:rPr lang="es-CL" smtClean="0"/>
              <a:t>11</a:t>
            </a:fld>
            <a:endParaRPr lang="es-CL"/>
          </a:p>
        </p:txBody>
      </p:sp>
    </p:spTree>
    <p:extLst>
      <p:ext uri="{BB962C8B-B14F-4D97-AF65-F5344CB8AC3E}">
        <p14:creationId xmlns:p14="http://schemas.microsoft.com/office/powerpoint/2010/main" val="111361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87F6C7-B546-07E3-4360-7D99A322B3C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A9A4FD3C-87EC-3B54-057B-1E8B345C33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C999B74E-7BAF-5ED7-2C0D-E17757C17A8A}"/>
              </a:ext>
            </a:extLst>
          </p:cNvPr>
          <p:cNvSpPr>
            <a:spLocks noGrp="1"/>
          </p:cNvSpPr>
          <p:nvPr>
            <p:ph type="dt" sz="half" idx="10"/>
          </p:nvPr>
        </p:nvSpPr>
        <p:spPr/>
        <p:txBody>
          <a:bodyPr/>
          <a:lstStyle/>
          <a:p>
            <a:fld id="{29EA1339-5724-4DE8-9F4E-834E9037F5DB}" type="datetimeFigureOut">
              <a:rPr lang="es-CL" smtClean="0"/>
              <a:t>13-01-2025</a:t>
            </a:fld>
            <a:endParaRPr lang="es-CL"/>
          </a:p>
        </p:txBody>
      </p:sp>
      <p:sp>
        <p:nvSpPr>
          <p:cNvPr id="5" name="Marcador de pie de página 4">
            <a:extLst>
              <a:ext uri="{FF2B5EF4-FFF2-40B4-BE49-F238E27FC236}">
                <a16:creationId xmlns:a16="http://schemas.microsoft.com/office/drawing/2014/main" id="{4062282D-6E90-BD75-EC7C-AB04814BF4D8}"/>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07FBCCFC-412B-976C-9DAA-AF1AA8D9EC34}"/>
              </a:ext>
            </a:extLst>
          </p:cNvPr>
          <p:cNvSpPr>
            <a:spLocks noGrp="1"/>
          </p:cNvSpPr>
          <p:nvPr>
            <p:ph type="sldNum" sz="quarter" idx="12"/>
          </p:nvPr>
        </p:nvSpPr>
        <p:spPr/>
        <p:txBody>
          <a:bodyPr/>
          <a:lstStyle/>
          <a:p>
            <a:fld id="{B41B04FE-9298-40B2-A79D-32FB840C7D30}" type="slidenum">
              <a:rPr lang="es-CL" smtClean="0"/>
              <a:t>‹Nº›</a:t>
            </a:fld>
            <a:endParaRPr lang="es-CL"/>
          </a:p>
        </p:txBody>
      </p:sp>
    </p:spTree>
    <p:extLst>
      <p:ext uri="{BB962C8B-B14F-4D97-AF65-F5344CB8AC3E}">
        <p14:creationId xmlns:p14="http://schemas.microsoft.com/office/powerpoint/2010/main" val="1399535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45D756-F1DD-710F-93A3-D27CDF8DD2B5}"/>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D600F302-A980-99E8-8C73-1EBF1B0FC8C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F985619E-1263-F2FD-6E5B-96AB3B63903B}"/>
              </a:ext>
            </a:extLst>
          </p:cNvPr>
          <p:cNvSpPr>
            <a:spLocks noGrp="1"/>
          </p:cNvSpPr>
          <p:nvPr>
            <p:ph type="dt" sz="half" idx="10"/>
          </p:nvPr>
        </p:nvSpPr>
        <p:spPr/>
        <p:txBody>
          <a:bodyPr/>
          <a:lstStyle/>
          <a:p>
            <a:fld id="{29EA1339-5724-4DE8-9F4E-834E9037F5DB}" type="datetimeFigureOut">
              <a:rPr lang="es-CL" smtClean="0"/>
              <a:t>13-01-2025</a:t>
            </a:fld>
            <a:endParaRPr lang="es-CL"/>
          </a:p>
        </p:txBody>
      </p:sp>
      <p:sp>
        <p:nvSpPr>
          <p:cNvPr id="5" name="Marcador de pie de página 4">
            <a:extLst>
              <a:ext uri="{FF2B5EF4-FFF2-40B4-BE49-F238E27FC236}">
                <a16:creationId xmlns:a16="http://schemas.microsoft.com/office/drawing/2014/main" id="{F8276540-242F-C128-EF86-6FC586807BC9}"/>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6BC467E7-C0CA-8C9F-8B4B-8CA49A166223}"/>
              </a:ext>
            </a:extLst>
          </p:cNvPr>
          <p:cNvSpPr>
            <a:spLocks noGrp="1"/>
          </p:cNvSpPr>
          <p:nvPr>
            <p:ph type="sldNum" sz="quarter" idx="12"/>
          </p:nvPr>
        </p:nvSpPr>
        <p:spPr/>
        <p:txBody>
          <a:bodyPr/>
          <a:lstStyle/>
          <a:p>
            <a:fld id="{B41B04FE-9298-40B2-A79D-32FB840C7D30}" type="slidenum">
              <a:rPr lang="es-CL" smtClean="0"/>
              <a:t>‹Nº›</a:t>
            </a:fld>
            <a:endParaRPr lang="es-CL"/>
          </a:p>
        </p:txBody>
      </p:sp>
    </p:spTree>
    <p:extLst>
      <p:ext uri="{BB962C8B-B14F-4D97-AF65-F5344CB8AC3E}">
        <p14:creationId xmlns:p14="http://schemas.microsoft.com/office/powerpoint/2010/main" val="339393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BCCCC37-AD0F-960B-F777-BA187F0DEEB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EDACCC2E-99BB-4039-308B-3DD59841CF5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E5D24C77-AF71-3F38-8460-2EAA36266BFC}"/>
              </a:ext>
            </a:extLst>
          </p:cNvPr>
          <p:cNvSpPr>
            <a:spLocks noGrp="1"/>
          </p:cNvSpPr>
          <p:nvPr>
            <p:ph type="dt" sz="half" idx="10"/>
          </p:nvPr>
        </p:nvSpPr>
        <p:spPr/>
        <p:txBody>
          <a:bodyPr/>
          <a:lstStyle/>
          <a:p>
            <a:fld id="{29EA1339-5724-4DE8-9F4E-834E9037F5DB}" type="datetimeFigureOut">
              <a:rPr lang="es-CL" smtClean="0"/>
              <a:t>13-01-2025</a:t>
            </a:fld>
            <a:endParaRPr lang="es-CL"/>
          </a:p>
        </p:txBody>
      </p:sp>
      <p:sp>
        <p:nvSpPr>
          <p:cNvPr id="5" name="Marcador de pie de página 4">
            <a:extLst>
              <a:ext uri="{FF2B5EF4-FFF2-40B4-BE49-F238E27FC236}">
                <a16:creationId xmlns:a16="http://schemas.microsoft.com/office/drawing/2014/main" id="{228CA007-B2CA-8D5B-1F9A-AB31FA08E117}"/>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E0F580DD-9BCB-695C-F68C-E3B163D99959}"/>
              </a:ext>
            </a:extLst>
          </p:cNvPr>
          <p:cNvSpPr>
            <a:spLocks noGrp="1"/>
          </p:cNvSpPr>
          <p:nvPr>
            <p:ph type="sldNum" sz="quarter" idx="12"/>
          </p:nvPr>
        </p:nvSpPr>
        <p:spPr/>
        <p:txBody>
          <a:bodyPr/>
          <a:lstStyle/>
          <a:p>
            <a:fld id="{B41B04FE-9298-40B2-A79D-32FB840C7D30}" type="slidenum">
              <a:rPr lang="es-CL" smtClean="0"/>
              <a:t>‹Nº›</a:t>
            </a:fld>
            <a:endParaRPr lang="es-CL"/>
          </a:p>
        </p:txBody>
      </p:sp>
    </p:spTree>
    <p:extLst>
      <p:ext uri="{BB962C8B-B14F-4D97-AF65-F5344CB8AC3E}">
        <p14:creationId xmlns:p14="http://schemas.microsoft.com/office/powerpoint/2010/main" val="106929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31B122-AAED-D834-4C7A-3E037710360F}"/>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6C007140-A658-E1EF-CE38-1352C557265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E6B42BA4-17DC-41BB-63B6-30E2611D5190}"/>
              </a:ext>
            </a:extLst>
          </p:cNvPr>
          <p:cNvSpPr>
            <a:spLocks noGrp="1"/>
          </p:cNvSpPr>
          <p:nvPr>
            <p:ph type="dt" sz="half" idx="10"/>
          </p:nvPr>
        </p:nvSpPr>
        <p:spPr/>
        <p:txBody>
          <a:bodyPr/>
          <a:lstStyle/>
          <a:p>
            <a:fld id="{29EA1339-5724-4DE8-9F4E-834E9037F5DB}" type="datetimeFigureOut">
              <a:rPr lang="es-CL" smtClean="0"/>
              <a:t>13-01-2025</a:t>
            </a:fld>
            <a:endParaRPr lang="es-CL"/>
          </a:p>
        </p:txBody>
      </p:sp>
      <p:sp>
        <p:nvSpPr>
          <p:cNvPr id="5" name="Marcador de pie de página 4">
            <a:extLst>
              <a:ext uri="{FF2B5EF4-FFF2-40B4-BE49-F238E27FC236}">
                <a16:creationId xmlns:a16="http://schemas.microsoft.com/office/drawing/2014/main" id="{D9EFB7F6-AD00-7ADC-1E9E-F3DC5C0C6644}"/>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33A4253E-73FB-D0B1-1F58-5C4E9150BA5F}"/>
              </a:ext>
            </a:extLst>
          </p:cNvPr>
          <p:cNvSpPr>
            <a:spLocks noGrp="1"/>
          </p:cNvSpPr>
          <p:nvPr>
            <p:ph type="sldNum" sz="quarter" idx="12"/>
          </p:nvPr>
        </p:nvSpPr>
        <p:spPr/>
        <p:txBody>
          <a:bodyPr/>
          <a:lstStyle/>
          <a:p>
            <a:fld id="{B41B04FE-9298-40B2-A79D-32FB840C7D30}" type="slidenum">
              <a:rPr lang="es-CL" smtClean="0"/>
              <a:t>‹Nº›</a:t>
            </a:fld>
            <a:endParaRPr lang="es-CL"/>
          </a:p>
        </p:txBody>
      </p:sp>
    </p:spTree>
    <p:extLst>
      <p:ext uri="{BB962C8B-B14F-4D97-AF65-F5344CB8AC3E}">
        <p14:creationId xmlns:p14="http://schemas.microsoft.com/office/powerpoint/2010/main" val="3875903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3160AE-A0FE-A515-F5C4-4CEDD2F8E49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5FDD6B61-BEBD-3FC7-3B4B-32EFF61AACE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C79AEF7-ED58-67CE-2305-A9107065021E}"/>
              </a:ext>
            </a:extLst>
          </p:cNvPr>
          <p:cNvSpPr>
            <a:spLocks noGrp="1"/>
          </p:cNvSpPr>
          <p:nvPr>
            <p:ph type="dt" sz="half" idx="10"/>
          </p:nvPr>
        </p:nvSpPr>
        <p:spPr/>
        <p:txBody>
          <a:bodyPr/>
          <a:lstStyle/>
          <a:p>
            <a:fld id="{29EA1339-5724-4DE8-9F4E-834E9037F5DB}" type="datetimeFigureOut">
              <a:rPr lang="es-CL" smtClean="0"/>
              <a:t>13-01-2025</a:t>
            </a:fld>
            <a:endParaRPr lang="es-CL"/>
          </a:p>
        </p:txBody>
      </p:sp>
      <p:sp>
        <p:nvSpPr>
          <p:cNvPr id="5" name="Marcador de pie de página 4">
            <a:extLst>
              <a:ext uri="{FF2B5EF4-FFF2-40B4-BE49-F238E27FC236}">
                <a16:creationId xmlns:a16="http://schemas.microsoft.com/office/drawing/2014/main" id="{17C97DA9-99D1-9AE0-AC8C-417155E28007}"/>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1D848AA1-8EF1-C2A6-D9EE-F4B7392A3704}"/>
              </a:ext>
            </a:extLst>
          </p:cNvPr>
          <p:cNvSpPr>
            <a:spLocks noGrp="1"/>
          </p:cNvSpPr>
          <p:nvPr>
            <p:ph type="sldNum" sz="quarter" idx="12"/>
          </p:nvPr>
        </p:nvSpPr>
        <p:spPr/>
        <p:txBody>
          <a:bodyPr/>
          <a:lstStyle/>
          <a:p>
            <a:fld id="{B41B04FE-9298-40B2-A79D-32FB840C7D30}" type="slidenum">
              <a:rPr lang="es-CL" smtClean="0"/>
              <a:t>‹Nº›</a:t>
            </a:fld>
            <a:endParaRPr lang="es-CL"/>
          </a:p>
        </p:txBody>
      </p:sp>
    </p:spTree>
    <p:extLst>
      <p:ext uri="{BB962C8B-B14F-4D97-AF65-F5344CB8AC3E}">
        <p14:creationId xmlns:p14="http://schemas.microsoft.com/office/powerpoint/2010/main" val="2415408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FCFBD2-9968-EEBE-41D3-3203C7D8A020}"/>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CAFA1509-227C-4727-F95B-508628A4223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F82DBE3B-CAF9-6454-7851-7F663F84EC5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DB9FAAC6-3B01-8BCB-CCB6-7EEA1EB0B4F5}"/>
              </a:ext>
            </a:extLst>
          </p:cNvPr>
          <p:cNvSpPr>
            <a:spLocks noGrp="1"/>
          </p:cNvSpPr>
          <p:nvPr>
            <p:ph type="dt" sz="half" idx="10"/>
          </p:nvPr>
        </p:nvSpPr>
        <p:spPr/>
        <p:txBody>
          <a:bodyPr/>
          <a:lstStyle/>
          <a:p>
            <a:fld id="{29EA1339-5724-4DE8-9F4E-834E9037F5DB}" type="datetimeFigureOut">
              <a:rPr lang="es-CL" smtClean="0"/>
              <a:t>13-01-2025</a:t>
            </a:fld>
            <a:endParaRPr lang="es-CL"/>
          </a:p>
        </p:txBody>
      </p:sp>
      <p:sp>
        <p:nvSpPr>
          <p:cNvPr id="6" name="Marcador de pie de página 5">
            <a:extLst>
              <a:ext uri="{FF2B5EF4-FFF2-40B4-BE49-F238E27FC236}">
                <a16:creationId xmlns:a16="http://schemas.microsoft.com/office/drawing/2014/main" id="{506E7050-BE95-A57C-BD3C-90D177183F21}"/>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01E387FB-03D8-DD68-43CB-ABFFAA9D513D}"/>
              </a:ext>
            </a:extLst>
          </p:cNvPr>
          <p:cNvSpPr>
            <a:spLocks noGrp="1"/>
          </p:cNvSpPr>
          <p:nvPr>
            <p:ph type="sldNum" sz="quarter" idx="12"/>
          </p:nvPr>
        </p:nvSpPr>
        <p:spPr/>
        <p:txBody>
          <a:bodyPr/>
          <a:lstStyle/>
          <a:p>
            <a:fld id="{B41B04FE-9298-40B2-A79D-32FB840C7D30}" type="slidenum">
              <a:rPr lang="es-CL" smtClean="0"/>
              <a:t>‹Nº›</a:t>
            </a:fld>
            <a:endParaRPr lang="es-CL"/>
          </a:p>
        </p:txBody>
      </p:sp>
    </p:spTree>
    <p:extLst>
      <p:ext uri="{BB962C8B-B14F-4D97-AF65-F5344CB8AC3E}">
        <p14:creationId xmlns:p14="http://schemas.microsoft.com/office/powerpoint/2010/main" val="3627809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3D6967-9CE3-5539-F224-5781DBB6DC73}"/>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844E54C5-6192-0883-5392-A8A7F6D890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4412DA8-4ECF-9CB1-40FD-35C7ABC1F3B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FBEE1FA7-780B-F9F9-52C4-422745B6F0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EB9F0AB-89EA-980E-7738-E985C448860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3BBB5E88-5FCA-025D-6B79-8BC42818FDB9}"/>
              </a:ext>
            </a:extLst>
          </p:cNvPr>
          <p:cNvSpPr>
            <a:spLocks noGrp="1"/>
          </p:cNvSpPr>
          <p:nvPr>
            <p:ph type="dt" sz="half" idx="10"/>
          </p:nvPr>
        </p:nvSpPr>
        <p:spPr/>
        <p:txBody>
          <a:bodyPr/>
          <a:lstStyle/>
          <a:p>
            <a:fld id="{29EA1339-5724-4DE8-9F4E-834E9037F5DB}" type="datetimeFigureOut">
              <a:rPr lang="es-CL" smtClean="0"/>
              <a:t>13-01-2025</a:t>
            </a:fld>
            <a:endParaRPr lang="es-CL"/>
          </a:p>
        </p:txBody>
      </p:sp>
      <p:sp>
        <p:nvSpPr>
          <p:cNvPr id="8" name="Marcador de pie de página 7">
            <a:extLst>
              <a:ext uri="{FF2B5EF4-FFF2-40B4-BE49-F238E27FC236}">
                <a16:creationId xmlns:a16="http://schemas.microsoft.com/office/drawing/2014/main" id="{E3520F46-D09A-F746-CE93-F96C9DBEE830}"/>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881ABCBE-0DA7-F2E8-6072-500C71D28F6D}"/>
              </a:ext>
            </a:extLst>
          </p:cNvPr>
          <p:cNvSpPr>
            <a:spLocks noGrp="1"/>
          </p:cNvSpPr>
          <p:nvPr>
            <p:ph type="sldNum" sz="quarter" idx="12"/>
          </p:nvPr>
        </p:nvSpPr>
        <p:spPr/>
        <p:txBody>
          <a:bodyPr/>
          <a:lstStyle/>
          <a:p>
            <a:fld id="{B41B04FE-9298-40B2-A79D-32FB840C7D30}" type="slidenum">
              <a:rPr lang="es-CL" smtClean="0"/>
              <a:t>‹Nº›</a:t>
            </a:fld>
            <a:endParaRPr lang="es-CL"/>
          </a:p>
        </p:txBody>
      </p:sp>
    </p:spTree>
    <p:extLst>
      <p:ext uri="{BB962C8B-B14F-4D97-AF65-F5344CB8AC3E}">
        <p14:creationId xmlns:p14="http://schemas.microsoft.com/office/powerpoint/2010/main" val="1383593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81F85B-D94C-B56E-0934-C1BE4471C381}"/>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220B2160-1491-6C24-B21F-45C1E3D126AA}"/>
              </a:ext>
            </a:extLst>
          </p:cNvPr>
          <p:cNvSpPr>
            <a:spLocks noGrp="1"/>
          </p:cNvSpPr>
          <p:nvPr>
            <p:ph type="dt" sz="half" idx="10"/>
          </p:nvPr>
        </p:nvSpPr>
        <p:spPr/>
        <p:txBody>
          <a:bodyPr/>
          <a:lstStyle/>
          <a:p>
            <a:fld id="{29EA1339-5724-4DE8-9F4E-834E9037F5DB}" type="datetimeFigureOut">
              <a:rPr lang="es-CL" smtClean="0"/>
              <a:t>13-01-2025</a:t>
            </a:fld>
            <a:endParaRPr lang="es-CL"/>
          </a:p>
        </p:txBody>
      </p:sp>
      <p:sp>
        <p:nvSpPr>
          <p:cNvPr id="4" name="Marcador de pie de página 3">
            <a:extLst>
              <a:ext uri="{FF2B5EF4-FFF2-40B4-BE49-F238E27FC236}">
                <a16:creationId xmlns:a16="http://schemas.microsoft.com/office/drawing/2014/main" id="{5C116B69-E68D-953F-D90C-DBF9294358A0}"/>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368B2146-7974-32B8-9E7C-4C06A5BCE698}"/>
              </a:ext>
            </a:extLst>
          </p:cNvPr>
          <p:cNvSpPr>
            <a:spLocks noGrp="1"/>
          </p:cNvSpPr>
          <p:nvPr>
            <p:ph type="sldNum" sz="quarter" idx="12"/>
          </p:nvPr>
        </p:nvSpPr>
        <p:spPr/>
        <p:txBody>
          <a:bodyPr/>
          <a:lstStyle/>
          <a:p>
            <a:fld id="{B41B04FE-9298-40B2-A79D-32FB840C7D30}" type="slidenum">
              <a:rPr lang="es-CL" smtClean="0"/>
              <a:t>‹Nº›</a:t>
            </a:fld>
            <a:endParaRPr lang="es-CL"/>
          </a:p>
        </p:txBody>
      </p:sp>
    </p:spTree>
    <p:extLst>
      <p:ext uri="{BB962C8B-B14F-4D97-AF65-F5344CB8AC3E}">
        <p14:creationId xmlns:p14="http://schemas.microsoft.com/office/powerpoint/2010/main" val="4116396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8E2ED7E-6E05-68CF-A7C1-6A75AA362887}"/>
              </a:ext>
            </a:extLst>
          </p:cNvPr>
          <p:cNvSpPr>
            <a:spLocks noGrp="1"/>
          </p:cNvSpPr>
          <p:nvPr>
            <p:ph type="dt" sz="half" idx="10"/>
          </p:nvPr>
        </p:nvSpPr>
        <p:spPr/>
        <p:txBody>
          <a:bodyPr/>
          <a:lstStyle/>
          <a:p>
            <a:fld id="{29EA1339-5724-4DE8-9F4E-834E9037F5DB}" type="datetimeFigureOut">
              <a:rPr lang="es-CL" smtClean="0"/>
              <a:t>13-01-2025</a:t>
            </a:fld>
            <a:endParaRPr lang="es-CL"/>
          </a:p>
        </p:txBody>
      </p:sp>
      <p:sp>
        <p:nvSpPr>
          <p:cNvPr id="3" name="Marcador de pie de página 2">
            <a:extLst>
              <a:ext uri="{FF2B5EF4-FFF2-40B4-BE49-F238E27FC236}">
                <a16:creationId xmlns:a16="http://schemas.microsoft.com/office/drawing/2014/main" id="{574D6EBF-DFAB-0854-13EB-9DC0747FBDAE}"/>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382C17FD-4891-30D3-DA16-D07D7A235F3B}"/>
              </a:ext>
            </a:extLst>
          </p:cNvPr>
          <p:cNvSpPr>
            <a:spLocks noGrp="1"/>
          </p:cNvSpPr>
          <p:nvPr>
            <p:ph type="sldNum" sz="quarter" idx="12"/>
          </p:nvPr>
        </p:nvSpPr>
        <p:spPr/>
        <p:txBody>
          <a:bodyPr/>
          <a:lstStyle/>
          <a:p>
            <a:fld id="{B41B04FE-9298-40B2-A79D-32FB840C7D30}" type="slidenum">
              <a:rPr lang="es-CL" smtClean="0"/>
              <a:t>‹Nº›</a:t>
            </a:fld>
            <a:endParaRPr lang="es-CL"/>
          </a:p>
        </p:txBody>
      </p:sp>
    </p:spTree>
    <p:extLst>
      <p:ext uri="{BB962C8B-B14F-4D97-AF65-F5344CB8AC3E}">
        <p14:creationId xmlns:p14="http://schemas.microsoft.com/office/powerpoint/2010/main" val="772556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C1A26A-E607-E9A2-69F2-F716440FF55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5EDCFF7B-56EF-EF90-C228-735C3C14BD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CC842604-7B41-AEC7-C5F2-FF24EF4EC7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64ACC63-EC6B-AE8F-1877-FD76D7896000}"/>
              </a:ext>
            </a:extLst>
          </p:cNvPr>
          <p:cNvSpPr>
            <a:spLocks noGrp="1"/>
          </p:cNvSpPr>
          <p:nvPr>
            <p:ph type="dt" sz="half" idx="10"/>
          </p:nvPr>
        </p:nvSpPr>
        <p:spPr/>
        <p:txBody>
          <a:bodyPr/>
          <a:lstStyle/>
          <a:p>
            <a:fld id="{29EA1339-5724-4DE8-9F4E-834E9037F5DB}" type="datetimeFigureOut">
              <a:rPr lang="es-CL" smtClean="0"/>
              <a:t>13-01-2025</a:t>
            </a:fld>
            <a:endParaRPr lang="es-CL"/>
          </a:p>
        </p:txBody>
      </p:sp>
      <p:sp>
        <p:nvSpPr>
          <p:cNvPr id="6" name="Marcador de pie de página 5">
            <a:extLst>
              <a:ext uri="{FF2B5EF4-FFF2-40B4-BE49-F238E27FC236}">
                <a16:creationId xmlns:a16="http://schemas.microsoft.com/office/drawing/2014/main" id="{D824167B-A82C-82DB-B8B1-D4363B77F302}"/>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7C683E02-EF2A-69EC-39CB-C38AE7F2B7DE}"/>
              </a:ext>
            </a:extLst>
          </p:cNvPr>
          <p:cNvSpPr>
            <a:spLocks noGrp="1"/>
          </p:cNvSpPr>
          <p:nvPr>
            <p:ph type="sldNum" sz="quarter" idx="12"/>
          </p:nvPr>
        </p:nvSpPr>
        <p:spPr/>
        <p:txBody>
          <a:bodyPr/>
          <a:lstStyle/>
          <a:p>
            <a:fld id="{B41B04FE-9298-40B2-A79D-32FB840C7D30}" type="slidenum">
              <a:rPr lang="es-CL" smtClean="0"/>
              <a:t>‹Nº›</a:t>
            </a:fld>
            <a:endParaRPr lang="es-CL"/>
          </a:p>
        </p:txBody>
      </p:sp>
    </p:spTree>
    <p:extLst>
      <p:ext uri="{BB962C8B-B14F-4D97-AF65-F5344CB8AC3E}">
        <p14:creationId xmlns:p14="http://schemas.microsoft.com/office/powerpoint/2010/main" val="1796394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F90EAD-3D4E-8DA0-A685-5A9F03E833E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7E3DDC2D-33E4-6214-31E2-893EEA8479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AFD1DF7A-3A5A-1D32-77B8-22E238504A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4230F26-89A6-DD7E-FD89-D8B73CB0CC47}"/>
              </a:ext>
            </a:extLst>
          </p:cNvPr>
          <p:cNvSpPr>
            <a:spLocks noGrp="1"/>
          </p:cNvSpPr>
          <p:nvPr>
            <p:ph type="dt" sz="half" idx="10"/>
          </p:nvPr>
        </p:nvSpPr>
        <p:spPr/>
        <p:txBody>
          <a:bodyPr/>
          <a:lstStyle/>
          <a:p>
            <a:fld id="{29EA1339-5724-4DE8-9F4E-834E9037F5DB}" type="datetimeFigureOut">
              <a:rPr lang="es-CL" smtClean="0"/>
              <a:t>13-01-2025</a:t>
            </a:fld>
            <a:endParaRPr lang="es-CL"/>
          </a:p>
        </p:txBody>
      </p:sp>
      <p:sp>
        <p:nvSpPr>
          <p:cNvPr id="6" name="Marcador de pie de página 5">
            <a:extLst>
              <a:ext uri="{FF2B5EF4-FFF2-40B4-BE49-F238E27FC236}">
                <a16:creationId xmlns:a16="http://schemas.microsoft.com/office/drawing/2014/main" id="{8E58479F-E5A3-D18B-B35D-990574437083}"/>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C0F72511-BEA2-6C8A-BA42-84C99B337C77}"/>
              </a:ext>
            </a:extLst>
          </p:cNvPr>
          <p:cNvSpPr>
            <a:spLocks noGrp="1"/>
          </p:cNvSpPr>
          <p:nvPr>
            <p:ph type="sldNum" sz="quarter" idx="12"/>
          </p:nvPr>
        </p:nvSpPr>
        <p:spPr/>
        <p:txBody>
          <a:bodyPr/>
          <a:lstStyle/>
          <a:p>
            <a:fld id="{B41B04FE-9298-40B2-A79D-32FB840C7D30}" type="slidenum">
              <a:rPr lang="es-CL" smtClean="0"/>
              <a:t>‹Nº›</a:t>
            </a:fld>
            <a:endParaRPr lang="es-CL"/>
          </a:p>
        </p:txBody>
      </p:sp>
    </p:spTree>
    <p:extLst>
      <p:ext uri="{BB962C8B-B14F-4D97-AF65-F5344CB8AC3E}">
        <p14:creationId xmlns:p14="http://schemas.microsoft.com/office/powerpoint/2010/main" val="2228510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6D09701-EFC7-15E7-28C9-89CBFC08AD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71874979-21D7-581B-6ABF-E8349F154F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77DA5D6F-B7BC-0870-F641-FE33CB0FC1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9EA1339-5724-4DE8-9F4E-834E9037F5DB}" type="datetimeFigureOut">
              <a:rPr lang="es-CL" smtClean="0"/>
              <a:t>13-01-2025</a:t>
            </a:fld>
            <a:endParaRPr lang="es-CL"/>
          </a:p>
        </p:txBody>
      </p:sp>
      <p:sp>
        <p:nvSpPr>
          <p:cNvPr id="5" name="Marcador de pie de página 4">
            <a:extLst>
              <a:ext uri="{FF2B5EF4-FFF2-40B4-BE49-F238E27FC236}">
                <a16:creationId xmlns:a16="http://schemas.microsoft.com/office/drawing/2014/main" id="{4BA8C9B9-7A2B-0B39-CAB6-72A9C868A9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L"/>
          </a:p>
        </p:txBody>
      </p:sp>
      <p:sp>
        <p:nvSpPr>
          <p:cNvPr id="6" name="Marcador de número de diapositiva 5">
            <a:extLst>
              <a:ext uri="{FF2B5EF4-FFF2-40B4-BE49-F238E27FC236}">
                <a16:creationId xmlns:a16="http://schemas.microsoft.com/office/drawing/2014/main" id="{002D40CF-1C0F-AFC0-6585-E7BE969B36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41B04FE-9298-40B2-A79D-32FB840C7D30}" type="slidenum">
              <a:rPr lang="es-CL" smtClean="0"/>
              <a:t>‹Nº›</a:t>
            </a:fld>
            <a:endParaRPr lang="es-CL"/>
          </a:p>
        </p:txBody>
      </p:sp>
    </p:spTree>
    <p:extLst>
      <p:ext uri="{BB962C8B-B14F-4D97-AF65-F5344CB8AC3E}">
        <p14:creationId xmlns:p14="http://schemas.microsoft.com/office/powerpoint/2010/main" val="23653651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4.jpeg"/><Relationship Id="rId7" Type="http://schemas.openxmlformats.org/officeDocument/2006/relationships/diagramColors" Target="../diagrams/colors7.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15.jpeg"/><Relationship Id="rId7" Type="http://schemas.openxmlformats.org/officeDocument/2006/relationships/diagramColors" Target="../diagrams/colors8.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4.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6.jpeg"/><Relationship Id="rId7" Type="http://schemas.openxmlformats.org/officeDocument/2006/relationships/diagramColors" Target="../diagrams/colors9.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5.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jpeg"/><Relationship Id="rId7"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3.jpe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png"/><Relationship Id="rId7" Type="http://schemas.openxmlformats.org/officeDocument/2006/relationships/diagramColors" Target="../diagrams/colors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9.png"/><Relationship Id="rId7" Type="http://schemas.openxmlformats.org/officeDocument/2006/relationships/diagramQuickStyle" Target="../diagrams/quickStyle4.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microsoft.com/office/2007/relationships/hdphoto" Target="../media/hdphoto1.wdp"/><Relationship Id="rId9" Type="http://schemas.microsoft.com/office/2007/relationships/diagramDrawing" Target="../diagrams/drawing4.xml"/></Relationships>
</file>

<file path=ppt/slides/_rels/slide6.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8">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1F1B3B0-9FA9-7687-5308-DF2EFC6EA1AF}"/>
              </a:ext>
            </a:extLst>
          </p:cNvPr>
          <p:cNvSpPr>
            <a:spLocks noGrp="1"/>
          </p:cNvSpPr>
          <p:nvPr>
            <p:ph type="ctrTitle"/>
          </p:nvPr>
        </p:nvSpPr>
        <p:spPr>
          <a:xfrm>
            <a:off x="952228" y="743447"/>
            <a:ext cx="3973385" cy="3692028"/>
          </a:xfrm>
          <a:noFill/>
        </p:spPr>
        <p:txBody>
          <a:bodyPr>
            <a:normAutofit/>
          </a:bodyPr>
          <a:lstStyle/>
          <a:p>
            <a:pPr algn="l"/>
            <a:endParaRPr lang="es-CL" sz="5200"/>
          </a:p>
        </p:txBody>
      </p:sp>
      <p:sp>
        <p:nvSpPr>
          <p:cNvPr id="3" name="Subtítulo 2">
            <a:extLst>
              <a:ext uri="{FF2B5EF4-FFF2-40B4-BE49-F238E27FC236}">
                <a16:creationId xmlns:a16="http://schemas.microsoft.com/office/drawing/2014/main" id="{FDB0CE64-D2F6-B311-8F0B-634D8ABDD5A3}"/>
              </a:ext>
            </a:extLst>
          </p:cNvPr>
          <p:cNvSpPr>
            <a:spLocks noGrp="1"/>
          </p:cNvSpPr>
          <p:nvPr>
            <p:ph type="subTitle" idx="1"/>
          </p:nvPr>
        </p:nvSpPr>
        <p:spPr>
          <a:xfrm>
            <a:off x="952229" y="4629234"/>
            <a:ext cx="3973386" cy="1485319"/>
          </a:xfrm>
          <a:noFill/>
        </p:spPr>
        <p:txBody>
          <a:bodyPr>
            <a:normAutofit/>
          </a:bodyPr>
          <a:lstStyle/>
          <a:p>
            <a:pPr algn="l"/>
            <a:endParaRPr lang="es-CL"/>
          </a:p>
        </p:txBody>
      </p:sp>
      <p:pic>
        <p:nvPicPr>
          <p:cNvPr id="9" name="Imagen 8" descr="Imagen que contiene Gráfico de embudo&#10;&#10;Descripción generada automáticamente">
            <a:extLst>
              <a:ext uri="{FF2B5EF4-FFF2-40B4-BE49-F238E27FC236}">
                <a16:creationId xmlns:a16="http://schemas.microsoft.com/office/drawing/2014/main" id="{94323D81-4A26-5954-BF8C-6C00C1C83E01}"/>
              </a:ext>
            </a:extLst>
          </p:cNvPr>
          <p:cNvPicPr>
            <a:picLocks noChangeAspect="1"/>
          </p:cNvPicPr>
          <p:nvPr/>
        </p:nvPicPr>
        <p:blipFill>
          <a:blip r:embed="rId2"/>
          <a:srcRect l="4774" t="10092" b="36344"/>
          <a:stretch/>
        </p:blipFill>
        <p:spPr>
          <a:xfrm>
            <a:off x="0" y="0"/>
            <a:ext cx="12192000" cy="6858000"/>
          </a:xfrm>
          <a:prstGeom prst="rect">
            <a:avLst/>
          </a:prstGeom>
        </p:spPr>
      </p:pic>
    </p:spTree>
    <p:extLst>
      <p:ext uri="{BB962C8B-B14F-4D97-AF65-F5344CB8AC3E}">
        <p14:creationId xmlns:p14="http://schemas.microsoft.com/office/powerpoint/2010/main" val="2328388099"/>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E4D9B-A6AB-747E-E012-35568FD7675F}"/>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A71D47E-3D51-335B-432E-013727C6E450}"/>
              </a:ext>
            </a:extLst>
          </p:cNvPr>
          <p:cNvSpPr>
            <a:spLocks noGrp="1"/>
          </p:cNvSpPr>
          <p:nvPr>
            <p:ph type="title"/>
          </p:nvPr>
        </p:nvSpPr>
        <p:spPr>
          <a:xfrm>
            <a:off x="204019" y="197559"/>
            <a:ext cx="10515600" cy="939309"/>
          </a:xfrm>
        </p:spPr>
        <p:txBody>
          <a:bodyPr>
            <a:normAutofit/>
          </a:bodyPr>
          <a:lstStyle/>
          <a:p>
            <a:r>
              <a:rPr lang="es-CL" b="1" dirty="0">
                <a:latin typeface="Century Gothic" panose="020B0502020202020204" pitchFamily="34" charset="0"/>
              </a:rPr>
              <a:t>Resultados temática 2</a:t>
            </a:r>
          </a:p>
        </p:txBody>
      </p:sp>
      <p:grpSp>
        <p:nvGrpSpPr>
          <p:cNvPr id="130" name="Grupo 129">
            <a:extLst>
              <a:ext uri="{FF2B5EF4-FFF2-40B4-BE49-F238E27FC236}">
                <a16:creationId xmlns:a16="http://schemas.microsoft.com/office/drawing/2014/main" id="{5A88DA5A-0F39-2BF6-B28A-726948FC90E4}"/>
              </a:ext>
            </a:extLst>
          </p:cNvPr>
          <p:cNvGrpSpPr/>
          <p:nvPr/>
        </p:nvGrpSpPr>
        <p:grpSpPr>
          <a:xfrm>
            <a:off x="0" y="1025832"/>
            <a:ext cx="12192000" cy="0"/>
            <a:chOff x="0" y="6563032"/>
            <a:chExt cx="12192000" cy="0"/>
          </a:xfrm>
        </p:grpSpPr>
        <p:cxnSp>
          <p:nvCxnSpPr>
            <p:cNvPr id="8" name="Conector recto 7">
              <a:extLst>
                <a:ext uri="{FF2B5EF4-FFF2-40B4-BE49-F238E27FC236}">
                  <a16:creationId xmlns:a16="http://schemas.microsoft.com/office/drawing/2014/main" id="{3B1C4653-B88C-ED0D-4C67-744E6E3292AC}"/>
                </a:ext>
              </a:extLst>
            </p:cNvPr>
            <p:cNvCxnSpPr>
              <a:cxnSpLocks/>
            </p:cNvCxnSpPr>
            <p:nvPr/>
          </p:nvCxnSpPr>
          <p:spPr>
            <a:xfrm>
              <a:off x="0" y="6563032"/>
              <a:ext cx="720000" cy="0"/>
            </a:xfrm>
            <a:prstGeom prst="line">
              <a:avLst/>
            </a:prstGeom>
            <a:ln w="76200">
              <a:solidFill>
                <a:srgbClr val="EA1425"/>
              </a:solidFill>
            </a:ln>
          </p:spPr>
          <p:style>
            <a:lnRef idx="2">
              <a:schemeClr val="accent1"/>
            </a:lnRef>
            <a:fillRef idx="0">
              <a:schemeClr val="accent1"/>
            </a:fillRef>
            <a:effectRef idx="1">
              <a:schemeClr val="accent1"/>
            </a:effectRef>
            <a:fontRef idx="minor">
              <a:schemeClr val="tx1"/>
            </a:fontRef>
          </p:style>
        </p:cxnSp>
        <p:cxnSp>
          <p:nvCxnSpPr>
            <p:cNvPr id="113" name="Conector recto 112">
              <a:extLst>
                <a:ext uri="{FF2B5EF4-FFF2-40B4-BE49-F238E27FC236}">
                  <a16:creationId xmlns:a16="http://schemas.microsoft.com/office/drawing/2014/main" id="{7B0335A6-F598-A0D5-54AE-B678AC0E79A8}"/>
                </a:ext>
              </a:extLst>
            </p:cNvPr>
            <p:cNvCxnSpPr>
              <a:cxnSpLocks/>
            </p:cNvCxnSpPr>
            <p:nvPr/>
          </p:nvCxnSpPr>
          <p:spPr>
            <a:xfrm>
              <a:off x="720000" y="6563032"/>
              <a:ext cx="720000" cy="0"/>
            </a:xfrm>
            <a:prstGeom prst="line">
              <a:avLst/>
            </a:prstGeom>
            <a:ln w="76200">
              <a:solidFill>
                <a:srgbClr val="D29F28"/>
              </a:solidFill>
            </a:ln>
          </p:spPr>
          <p:style>
            <a:lnRef idx="2">
              <a:schemeClr val="accent1"/>
            </a:lnRef>
            <a:fillRef idx="0">
              <a:schemeClr val="accent1"/>
            </a:fillRef>
            <a:effectRef idx="1">
              <a:schemeClr val="accent1"/>
            </a:effectRef>
            <a:fontRef idx="minor">
              <a:schemeClr val="tx1"/>
            </a:fontRef>
          </p:style>
        </p:cxnSp>
        <p:cxnSp>
          <p:nvCxnSpPr>
            <p:cNvPr id="114" name="Conector recto 113">
              <a:extLst>
                <a:ext uri="{FF2B5EF4-FFF2-40B4-BE49-F238E27FC236}">
                  <a16:creationId xmlns:a16="http://schemas.microsoft.com/office/drawing/2014/main" id="{DE455421-DDCC-8DEF-84F8-281CEE093543}"/>
                </a:ext>
              </a:extLst>
            </p:cNvPr>
            <p:cNvCxnSpPr>
              <a:cxnSpLocks/>
            </p:cNvCxnSpPr>
            <p:nvPr/>
          </p:nvCxnSpPr>
          <p:spPr>
            <a:xfrm>
              <a:off x="1440000" y="6563032"/>
              <a:ext cx="720000" cy="0"/>
            </a:xfrm>
            <a:prstGeom prst="line">
              <a:avLst/>
            </a:prstGeom>
            <a:ln w="76200">
              <a:solidFill>
                <a:srgbClr val="279B48"/>
              </a:solidFill>
            </a:ln>
          </p:spPr>
          <p:style>
            <a:lnRef idx="2">
              <a:schemeClr val="accent1"/>
            </a:lnRef>
            <a:fillRef idx="0">
              <a:schemeClr val="accent1"/>
            </a:fillRef>
            <a:effectRef idx="1">
              <a:schemeClr val="accent1"/>
            </a:effectRef>
            <a:fontRef idx="minor">
              <a:schemeClr val="tx1"/>
            </a:fontRef>
          </p:style>
        </p:cxnSp>
        <p:cxnSp>
          <p:nvCxnSpPr>
            <p:cNvPr id="115" name="Conector recto 114">
              <a:extLst>
                <a:ext uri="{FF2B5EF4-FFF2-40B4-BE49-F238E27FC236}">
                  <a16:creationId xmlns:a16="http://schemas.microsoft.com/office/drawing/2014/main" id="{A235D315-9210-059D-60A8-3A8130BF3C8B}"/>
                </a:ext>
              </a:extLst>
            </p:cNvPr>
            <p:cNvCxnSpPr>
              <a:cxnSpLocks/>
            </p:cNvCxnSpPr>
            <p:nvPr/>
          </p:nvCxnSpPr>
          <p:spPr>
            <a:xfrm>
              <a:off x="2163175" y="6563032"/>
              <a:ext cx="720000" cy="0"/>
            </a:xfrm>
            <a:prstGeom prst="line">
              <a:avLst/>
            </a:prstGeom>
            <a:ln w="76200">
              <a:solidFill>
                <a:srgbClr val="C31F33"/>
              </a:solidFill>
            </a:ln>
          </p:spPr>
          <p:style>
            <a:lnRef idx="2">
              <a:schemeClr val="accent1"/>
            </a:lnRef>
            <a:fillRef idx="0">
              <a:schemeClr val="accent1"/>
            </a:fillRef>
            <a:effectRef idx="1">
              <a:schemeClr val="accent1"/>
            </a:effectRef>
            <a:fontRef idx="minor">
              <a:schemeClr val="tx1"/>
            </a:fontRef>
          </p:style>
        </p:cxnSp>
        <p:cxnSp>
          <p:nvCxnSpPr>
            <p:cNvPr id="116" name="Conector recto 115">
              <a:extLst>
                <a:ext uri="{FF2B5EF4-FFF2-40B4-BE49-F238E27FC236}">
                  <a16:creationId xmlns:a16="http://schemas.microsoft.com/office/drawing/2014/main" id="{28003264-30AB-B15B-B1CD-74F6C196006F}"/>
                </a:ext>
              </a:extLst>
            </p:cNvPr>
            <p:cNvCxnSpPr>
              <a:cxnSpLocks/>
            </p:cNvCxnSpPr>
            <p:nvPr/>
          </p:nvCxnSpPr>
          <p:spPr>
            <a:xfrm>
              <a:off x="2883175" y="6563032"/>
              <a:ext cx="720000" cy="0"/>
            </a:xfrm>
            <a:prstGeom prst="line">
              <a:avLst/>
            </a:prstGeom>
            <a:ln w="76200">
              <a:solidFill>
                <a:srgbClr val="EF402B"/>
              </a:solidFill>
            </a:ln>
          </p:spPr>
          <p:style>
            <a:lnRef idx="2">
              <a:schemeClr val="accent1"/>
            </a:lnRef>
            <a:fillRef idx="0">
              <a:schemeClr val="accent1"/>
            </a:fillRef>
            <a:effectRef idx="1">
              <a:schemeClr val="accent1"/>
            </a:effectRef>
            <a:fontRef idx="minor">
              <a:schemeClr val="tx1"/>
            </a:fontRef>
          </p:style>
        </p:cxnSp>
        <p:cxnSp>
          <p:nvCxnSpPr>
            <p:cNvPr id="117" name="Conector recto 116">
              <a:extLst>
                <a:ext uri="{FF2B5EF4-FFF2-40B4-BE49-F238E27FC236}">
                  <a16:creationId xmlns:a16="http://schemas.microsoft.com/office/drawing/2014/main" id="{C382C13E-0153-BFC2-82EA-0E51C51E8C51}"/>
                </a:ext>
              </a:extLst>
            </p:cNvPr>
            <p:cNvCxnSpPr>
              <a:cxnSpLocks/>
            </p:cNvCxnSpPr>
            <p:nvPr/>
          </p:nvCxnSpPr>
          <p:spPr>
            <a:xfrm>
              <a:off x="3603175" y="6563032"/>
              <a:ext cx="720000" cy="0"/>
            </a:xfrm>
            <a:prstGeom prst="line">
              <a:avLst/>
            </a:prstGeom>
            <a:ln w="76200">
              <a:solidFill>
                <a:srgbClr val="00ADD8"/>
              </a:solidFill>
            </a:ln>
          </p:spPr>
          <p:style>
            <a:lnRef idx="2">
              <a:schemeClr val="accent1"/>
            </a:lnRef>
            <a:fillRef idx="0">
              <a:schemeClr val="accent1"/>
            </a:fillRef>
            <a:effectRef idx="1">
              <a:schemeClr val="accent1"/>
            </a:effectRef>
            <a:fontRef idx="minor">
              <a:schemeClr val="tx1"/>
            </a:fontRef>
          </p:style>
        </p:cxnSp>
        <p:cxnSp>
          <p:nvCxnSpPr>
            <p:cNvPr id="118" name="Conector recto 117">
              <a:extLst>
                <a:ext uri="{FF2B5EF4-FFF2-40B4-BE49-F238E27FC236}">
                  <a16:creationId xmlns:a16="http://schemas.microsoft.com/office/drawing/2014/main" id="{BC318DFE-88B0-98D0-608D-CDB340A9435C}"/>
                </a:ext>
              </a:extLst>
            </p:cNvPr>
            <p:cNvCxnSpPr>
              <a:cxnSpLocks/>
            </p:cNvCxnSpPr>
            <p:nvPr/>
          </p:nvCxnSpPr>
          <p:spPr>
            <a:xfrm>
              <a:off x="4323175" y="6563032"/>
              <a:ext cx="720000" cy="0"/>
            </a:xfrm>
            <a:prstGeom prst="line">
              <a:avLst/>
            </a:prstGeom>
            <a:ln w="76200">
              <a:solidFill>
                <a:srgbClr val="FCB612"/>
              </a:solidFill>
            </a:ln>
          </p:spPr>
          <p:style>
            <a:lnRef idx="2">
              <a:schemeClr val="accent1"/>
            </a:lnRef>
            <a:fillRef idx="0">
              <a:schemeClr val="accent1"/>
            </a:fillRef>
            <a:effectRef idx="1">
              <a:schemeClr val="accent1"/>
            </a:effectRef>
            <a:fontRef idx="minor">
              <a:schemeClr val="tx1"/>
            </a:fontRef>
          </p:style>
        </p:cxnSp>
        <p:cxnSp>
          <p:nvCxnSpPr>
            <p:cNvPr id="119" name="Conector recto 118">
              <a:extLst>
                <a:ext uri="{FF2B5EF4-FFF2-40B4-BE49-F238E27FC236}">
                  <a16:creationId xmlns:a16="http://schemas.microsoft.com/office/drawing/2014/main" id="{4F70D02D-9B71-6F8C-C12A-6C1CC80D4C7A}"/>
                </a:ext>
              </a:extLst>
            </p:cNvPr>
            <p:cNvCxnSpPr>
              <a:cxnSpLocks/>
            </p:cNvCxnSpPr>
            <p:nvPr/>
          </p:nvCxnSpPr>
          <p:spPr>
            <a:xfrm>
              <a:off x="5043175" y="6563032"/>
              <a:ext cx="720000" cy="0"/>
            </a:xfrm>
            <a:prstGeom prst="line">
              <a:avLst/>
            </a:prstGeom>
            <a:ln w="76200">
              <a:solidFill>
                <a:srgbClr val="A31941"/>
              </a:solidFill>
            </a:ln>
          </p:spPr>
          <p:style>
            <a:lnRef idx="2">
              <a:schemeClr val="accent1"/>
            </a:lnRef>
            <a:fillRef idx="0">
              <a:schemeClr val="accent1"/>
            </a:fillRef>
            <a:effectRef idx="1">
              <a:schemeClr val="accent1"/>
            </a:effectRef>
            <a:fontRef idx="minor">
              <a:schemeClr val="tx1"/>
            </a:fontRef>
          </p:style>
        </p:cxnSp>
        <p:cxnSp>
          <p:nvCxnSpPr>
            <p:cNvPr id="120" name="Conector recto 119">
              <a:extLst>
                <a:ext uri="{FF2B5EF4-FFF2-40B4-BE49-F238E27FC236}">
                  <a16:creationId xmlns:a16="http://schemas.microsoft.com/office/drawing/2014/main" id="{DF63D9E3-C112-A6C0-BE27-ACFBE75EB134}"/>
                </a:ext>
              </a:extLst>
            </p:cNvPr>
            <p:cNvCxnSpPr>
              <a:cxnSpLocks/>
            </p:cNvCxnSpPr>
            <p:nvPr/>
          </p:nvCxnSpPr>
          <p:spPr>
            <a:xfrm>
              <a:off x="5766350" y="6563032"/>
              <a:ext cx="720000" cy="0"/>
            </a:xfrm>
            <a:prstGeom prst="line">
              <a:avLst/>
            </a:prstGeom>
            <a:ln w="76200">
              <a:solidFill>
                <a:srgbClr val="F36D25"/>
              </a:solidFill>
            </a:ln>
          </p:spPr>
          <p:style>
            <a:lnRef idx="2">
              <a:schemeClr val="accent1"/>
            </a:lnRef>
            <a:fillRef idx="0">
              <a:schemeClr val="accent1"/>
            </a:fillRef>
            <a:effectRef idx="1">
              <a:schemeClr val="accent1"/>
            </a:effectRef>
            <a:fontRef idx="minor">
              <a:schemeClr val="tx1"/>
            </a:fontRef>
          </p:style>
        </p:cxnSp>
        <p:cxnSp>
          <p:nvCxnSpPr>
            <p:cNvPr id="121" name="Conector recto 120">
              <a:extLst>
                <a:ext uri="{FF2B5EF4-FFF2-40B4-BE49-F238E27FC236}">
                  <a16:creationId xmlns:a16="http://schemas.microsoft.com/office/drawing/2014/main" id="{504826B3-5B56-6787-5529-9625B48F5B66}"/>
                </a:ext>
              </a:extLst>
            </p:cNvPr>
            <p:cNvCxnSpPr>
              <a:cxnSpLocks/>
            </p:cNvCxnSpPr>
            <p:nvPr/>
          </p:nvCxnSpPr>
          <p:spPr>
            <a:xfrm>
              <a:off x="6486350" y="6563032"/>
              <a:ext cx="720000" cy="0"/>
            </a:xfrm>
            <a:prstGeom prst="line">
              <a:avLst/>
            </a:prstGeom>
            <a:ln w="76200">
              <a:solidFill>
                <a:srgbClr val="E00C7F"/>
              </a:solidFill>
            </a:ln>
          </p:spPr>
          <p:style>
            <a:lnRef idx="2">
              <a:schemeClr val="accent1"/>
            </a:lnRef>
            <a:fillRef idx="0">
              <a:schemeClr val="accent1"/>
            </a:fillRef>
            <a:effectRef idx="1">
              <a:schemeClr val="accent1"/>
            </a:effectRef>
            <a:fontRef idx="minor">
              <a:schemeClr val="tx1"/>
            </a:fontRef>
          </p:style>
        </p:cxnSp>
        <p:cxnSp>
          <p:nvCxnSpPr>
            <p:cNvPr id="122" name="Conector recto 121">
              <a:extLst>
                <a:ext uri="{FF2B5EF4-FFF2-40B4-BE49-F238E27FC236}">
                  <a16:creationId xmlns:a16="http://schemas.microsoft.com/office/drawing/2014/main" id="{BEA344B7-4000-5A82-0C99-9F2E225D769A}"/>
                </a:ext>
              </a:extLst>
            </p:cNvPr>
            <p:cNvCxnSpPr>
              <a:cxnSpLocks/>
            </p:cNvCxnSpPr>
            <p:nvPr/>
          </p:nvCxnSpPr>
          <p:spPr>
            <a:xfrm>
              <a:off x="7206350" y="6563032"/>
              <a:ext cx="720000" cy="0"/>
            </a:xfrm>
            <a:prstGeom prst="line">
              <a:avLst/>
            </a:prstGeom>
            <a:ln w="76200">
              <a:solidFill>
                <a:srgbClr val="F99C24"/>
              </a:solidFill>
            </a:ln>
          </p:spPr>
          <p:style>
            <a:lnRef idx="2">
              <a:schemeClr val="accent1"/>
            </a:lnRef>
            <a:fillRef idx="0">
              <a:schemeClr val="accent1"/>
            </a:fillRef>
            <a:effectRef idx="1">
              <a:schemeClr val="accent1"/>
            </a:effectRef>
            <a:fontRef idx="minor">
              <a:schemeClr val="tx1"/>
            </a:fontRef>
          </p:style>
        </p:cxnSp>
        <p:cxnSp>
          <p:nvCxnSpPr>
            <p:cNvPr id="123" name="Conector recto 122">
              <a:extLst>
                <a:ext uri="{FF2B5EF4-FFF2-40B4-BE49-F238E27FC236}">
                  <a16:creationId xmlns:a16="http://schemas.microsoft.com/office/drawing/2014/main" id="{814924C4-FF29-DC03-B05A-3BA8A8C09E3D}"/>
                </a:ext>
              </a:extLst>
            </p:cNvPr>
            <p:cNvCxnSpPr>
              <a:cxnSpLocks/>
            </p:cNvCxnSpPr>
            <p:nvPr/>
          </p:nvCxnSpPr>
          <p:spPr>
            <a:xfrm>
              <a:off x="7926350" y="6563032"/>
              <a:ext cx="720000" cy="0"/>
            </a:xfrm>
            <a:prstGeom prst="line">
              <a:avLst/>
            </a:prstGeom>
            <a:ln w="76200">
              <a:solidFill>
                <a:srgbClr val="CF8D2A"/>
              </a:solidFill>
            </a:ln>
          </p:spPr>
          <p:style>
            <a:lnRef idx="2">
              <a:schemeClr val="accent1"/>
            </a:lnRef>
            <a:fillRef idx="0">
              <a:schemeClr val="accent1"/>
            </a:fillRef>
            <a:effectRef idx="1">
              <a:schemeClr val="accent1"/>
            </a:effectRef>
            <a:fontRef idx="minor">
              <a:schemeClr val="tx1"/>
            </a:fontRef>
          </p:style>
        </p:cxnSp>
        <p:cxnSp>
          <p:nvCxnSpPr>
            <p:cNvPr id="124" name="Conector recto 123">
              <a:extLst>
                <a:ext uri="{FF2B5EF4-FFF2-40B4-BE49-F238E27FC236}">
                  <a16:creationId xmlns:a16="http://schemas.microsoft.com/office/drawing/2014/main" id="{0D4C7507-22AA-0442-5E8E-AA0667A8CD60}"/>
                </a:ext>
              </a:extLst>
            </p:cNvPr>
            <p:cNvCxnSpPr>
              <a:cxnSpLocks/>
            </p:cNvCxnSpPr>
            <p:nvPr/>
          </p:nvCxnSpPr>
          <p:spPr>
            <a:xfrm>
              <a:off x="8646350" y="6563032"/>
              <a:ext cx="720000" cy="0"/>
            </a:xfrm>
            <a:prstGeom prst="line">
              <a:avLst/>
            </a:prstGeom>
            <a:ln w="76200">
              <a:solidFill>
                <a:srgbClr val="427338"/>
              </a:solidFill>
            </a:ln>
          </p:spPr>
          <p:style>
            <a:lnRef idx="2">
              <a:schemeClr val="accent1"/>
            </a:lnRef>
            <a:fillRef idx="0">
              <a:schemeClr val="accent1"/>
            </a:fillRef>
            <a:effectRef idx="1">
              <a:schemeClr val="accent1"/>
            </a:effectRef>
            <a:fontRef idx="minor">
              <a:schemeClr val="tx1"/>
            </a:fontRef>
          </p:style>
        </p:cxnSp>
        <p:cxnSp>
          <p:nvCxnSpPr>
            <p:cNvPr id="125" name="Conector recto 124">
              <a:extLst>
                <a:ext uri="{FF2B5EF4-FFF2-40B4-BE49-F238E27FC236}">
                  <a16:creationId xmlns:a16="http://schemas.microsoft.com/office/drawing/2014/main" id="{53C3F298-DDA1-152C-F84F-B7807A42FC6B}"/>
                </a:ext>
              </a:extLst>
            </p:cNvPr>
            <p:cNvCxnSpPr>
              <a:cxnSpLocks/>
            </p:cNvCxnSpPr>
            <p:nvPr/>
          </p:nvCxnSpPr>
          <p:spPr>
            <a:xfrm>
              <a:off x="9369525" y="6563032"/>
              <a:ext cx="720000" cy="0"/>
            </a:xfrm>
            <a:prstGeom prst="line">
              <a:avLst/>
            </a:prstGeom>
            <a:ln w="76200">
              <a:solidFill>
                <a:srgbClr val="007BBA"/>
              </a:solidFill>
            </a:ln>
          </p:spPr>
          <p:style>
            <a:lnRef idx="2">
              <a:schemeClr val="accent1"/>
            </a:lnRef>
            <a:fillRef idx="0">
              <a:schemeClr val="accent1"/>
            </a:fillRef>
            <a:effectRef idx="1">
              <a:schemeClr val="accent1"/>
            </a:effectRef>
            <a:fontRef idx="minor">
              <a:schemeClr val="tx1"/>
            </a:fontRef>
          </p:style>
        </p:cxnSp>
        <p:cxnSp>
          <p:nvCxnSpPr>
            <p:cNvPr id="126" name="Conector recto 125">
              <a:extLst>
                <a:ext uri="{FF2B5EF4-FFF2-40B4-BE49-F238E27FC236}">
                  <a16:creationId xmlns:a16="http://schemas.microsoft.com/office/drawing/2014/main" id="{2127865B-041E-2A4B-B381-ECAF7B465F82}"/>
                </a:ext>
              </a:extLst>
            </p:cNvPr>
            <p:cNvCxnSpPr>
              <a:cxnSpLocks/>
            </p:cNvCxnSpPr>
            <p:nvPr/>
          </p:nvCxnSpPr>
          <p:spPr>
            <a:xfrm>
              <a:off x="10091906" y="6563032"/>
              <a:ext cx="720000" cy="0"/>
            </a:xfrm>
            <a:prstGeom prst="line">
              <a:avLst/>
            </a:prstGeom>
            <a:ln w="76200">
              <a:solidFill>
                <a:srgbClr val="3EB049"/>
              </a:solidFill>
            </a:ln>
          </p:spPr>
          <p:style>
            <a:lnRef idx="2">
              <a:schemeClr val="accent1"/>
            </a:lnRef>
            <a:fillRef idx="0">
              <a:schemeClr val="accent1"/>
            </a:fillRef>
            <a:effectRef idx="1">
              <a:schemeClr val="accent1"/>
            </a:effectRef>
            <a:fontRef idx="minor">
              <a:schemeClr val="tx1"/>
            </a:fontRef>
          </p:style>
        </p:cxnSp>
        <p:cxnSp>
          <p:nvCxnSpPr>
            <p:cNvPr id="127" name="Conector recto 126">
              <a:extLst>
                <a:ext uri="{FF2B5EF4-FFF2-40B4-BE49-F238E27FC236}">
                  <a16:creationId xmlns:a16="http://schemas.microsoft.com/office/drawing/2014/main" id="{953A3CAE-3FBE-42E3-7EE1-DBEF65F7EACA}"/>
                </a:ext>
              </a:extLst>
            </p:cNvPr>
            <p:cNvCxnSpPr>
              <a:cxnSpLocks/>
            </p:cNvCxnSpPr>
            <p:nvPr/>
          </p:nvCxnSpPr>
          <p:spPr>
            <a:xfrm>
              <a:off x="10814287" y="6563032"/>
              <a:ext cx="720000" cy="0"/>
            </a:xfrm>
            <a:prstGeom prst="line">
              <a:avLst/>
            </a:prstGeom>
            <a:ln w="76200">
              <a:solidFill>
                <a:srgbClr val="004E86"/>
              </a:solidFill>
            </a:ln>
          </p:spPr>
          <p:style>
            <a:lnRef idx="2">
              <a:schemeClr val="accent1"/>
            </a:lnRef>
            <a:fillRef idx="0">
              <a:schemeClr val="accent1"/>
            </a:fillRef>
            <a:effectRef idx="1">
              <a:schemeClr val="accent1"/>
            </a:effectRef>
            <a:fontRef idx="minor">
              <a:schemeClr val="tx1"/>
            </a:fontRef>
          </p:style>
        </p:cxnSp>
        <p:cxnSp>
          <p:nvCxnSpPr>
            <p:cNvPr id="128" name="Conector recto 127">
              <a:extLst>
                <a:ext uri="{FF2B5EF4-FFF2-40B4-BE49-F238E27FC236}">
                  <a16:creationId xmlns:a16="http://schemas.microsoft.com/office/drawing/2014/main" id="{6599C816-4E8A-953C-55A7-915500B6C259}"/>
                </a:ext>
              </a:extLst>
            </p:cNvPr>
            <p:cNvCxnSpPr>
              <a:cxnSpLocks/>
            </p:cNvCxnSpPr>
            <p:nvPr/>
          </p:nvCxnSpPr>
          <p:spPr>
            <a:xfrm>
              <a:off x="11534287" y="6563032"/>
              <a:ext cx="657713" cy="0"/>
            </a:xfrm>
            <a:prstGeom prst="line">
              <a:avLst/>
            </a:prstGeom>
            <a:ln w="76200">
              <a:solidFill>
                <a:srgbClr val="153266"/>
              </a:solidFill>
            </a:ln>
          </p:spPr>
          <p:style>
            <a:lnRef idx="2">
              <a:schemeClr val="accent1"/>
            </a:lnRef>
            <a:fillRef idx="0">
              <a:schemeClr val="accent1"/>
            </a:fillRef>
            <a:effectRef idx="1">
              <a:schemeClr val="accent1"/>
            </a:effectRef>
            <a:fontRef idx="minor">
              <a:schemeClr val="tx1"/>
            </a:fontRef>
          </p:style>
        </p:cxnSp>
      </p:grpSp>
      <p:sp>
        <p:nvSpPr>
          <p:cNvPr id="131" name="Rectángulo 130">
            <a:extLst>
              <a:ext uri="{FF2B5EF4-FFF2-40B4-BE49-F238E27FC236}">
                <a16:creationId xmlns:a16="http://schemas.microsoft.com/office/drawing/2014/main" id="{B598C1D6-8B36-1B3F-684B-608E21A095BB}"/>
              </a:ext>
            </a:extLst>
          </p:cNvPr>
          <p:cNvSpPr>
            <a:spLocks noGrp="1" noRot="1" noMove="1" noResize="1" noEditPoints="1" noAdjustHandles="1" noChangeArrowheads="1" noChangeShapeType="1"/>
          </p:cNvSpPr>
          <p:nvPr/>
        </p:nvSpPr>
        <p:spPr>
          <a:xfrm>
            <a:off x="0" y="1070076"/>
            <a:ext cx="12192000" cy="5773176"/>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latin typeface="Century Gothic" panose="020B0502020202020204" pitchFamily="34" charset="0"/>
            </a:endParaRPr>
          </a:p>
        </p:txBody>
      </p:sp>
      <p:sp>
        <p:nvSpPr>
          <p:cNvPr id="4" name="Rectángulo: esquinas redondeadas 3">
            <a:extLst>
              <a:ext uri="{FF2B5EF4-FFF2-40B4-BE49-F238E27FC236}">
                <a16:creationId xmlns:a16="http://schemas.microsoft.com/office/drawing/2014/main" id="{3BADBF0F-BB52-47A6-F8D7-6062A3B62F2D}"/>
              </a:ext>
            </a:extLst>
          </p:cNvPr>
          <p:cNvSpPr/>
          <p:nvPr/>
        </p:nvSpPr>
        <p:spPr>
          <a:xfrm>
            <a:off x="1301878" y="1304332"/>
            <a:ext cx="9510028" cy="1570827"/>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400" b="1" dirty="0">
                <a:solidFill>
                  <a:schemeClr val="tx1"/>
                </a:solidFill>
                <a:effectLst/>
                <a:latin typeface="Century Gothic" panose="020B0502020202020204" pitchFamily="34" charset="0"/>
                <a:ea typeface="Times New Roman" panose="02020603050405020304" pitchFamily="18" charset="0"/>
              </a:rPr>
              <a:t>Impacto del Consultorio Jurídico Gratuito de la Universidad Nacional de Chimborazo en la Inclusión Social y el Desarrollo Sostenible: Caso del Centro de Privación de la Libertad Chimborazo N. 1.</a:t>
            </a:r>
            <a:endParaRPr lang="es-ES" sz="2400" dirty="0">
              <a:solidFill>
                <a:schemeClr val="tx1"/>
              </a:solidFill>
              <a:latin typeface="Century Gothic" panose="020B0502020202020204" pitchFamily="34" charset="0"/>
            </a:endParaRPr>
          </a:p>
        </p:txBody>
      </p:sp>
      <p:pic>
        <p:nvPicPr>
          <p:cNvPr id="9" name="Imagen 8" descr="Dibujo de un edificio&#10;&#10;Descripción generada automáticamente con confianza media">
            <a:extLst>
              <a:ext uri="{FF2B5EF4-FFF2-40B4-BE49-F238E27FC236}">
                <a16:creationId xmlns:a16="http://schemas.microsoft.com/office/drawing/2014/main" id="{A5D898AD-25EB-8C72-2191-CB1E3ADE3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3926" y="3178226"/>
            <a:ext cx="5002729" cy="3329089"/>
          </a:xfrm>
          <a:prstGeom prst="roundRect">
            <a:avLst/>
          </a:prstGeom>
        </p:spPr>
      </p:pic>
    </p:spTree>
    <p:extLst>
      <p:ext uri="{BB962C8B-B14F-4D97-AF65-F5344CB8AC3E}">
        <p14:creationId xmlns:p14="http://schemas.microsoft.com/office/powerpoint/2010/main" val="38433196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8CA61-596D-6A89-9EB8-3AE0C0B8FCA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290BDA3-E2C6-33CD-ED9E-0DE4535087E1}"/>
              </a:ext>
            </a:extLst>
          </p:cNvPr>
          <p:cNvSpPr>
            <a:spLocks noGrp="1"/>
          </p:cNvSpPr>
          <p:nvPr>
            <p:ph type="title"/>
          </p:nvPr>
        </p:nvSpPr>
        <p:spPr>
          <a:xfrm>
            <a:off x="189642" y="197559"/>
            <a:ext cx="10529977" cy="666140"/>
          </a:xfrm>
        </p:spPr>
        <p:txBody>
          <a:bodyPr>
            <a:noAutofit/>
          </a:bodyPr>
          <a:lstStyle/>
          <a:p>
            <a:r>
              <a:rPr lang="es-ES" b="1" dirty="0">
                <a:latin typeface="Century Gothic" panose="020B0502020202020204" pitchFamily="34" charset="0"/>
                <a:ea typeface="Calibri"/>
                <a:cs typeface="Calibri"/>
              </a:rPr>
              <a:t>Resultados temática 2</a:t>
            </a:r>
            <a:endParaRPr lang="es-CL" dirty="0">
              <a:latin typeface="Century Gothic" panose="020B0502020202020204" pitchFamily="34" charset="0"/>
              <a:ea typeface="Calibri"/>
              <a:cs typeface="Calibri"/>
            </a:endParaRPr>
          </a:p>
        </p:txBody>
      </p:sp>
      <p:grpSp>
        <p:nvGrpSpPr>
          <p:cNvPr id="130" name="Grupo 129">
            <a:extLst>
              <a:ext uri="{FF2B5EF4-FFF2-40B4-BE49-F238E27FC236}">
                <a16:creationId xmlns:a16="http://schemas.microsoft.com/office/drawing/2014/main" id="{64C461C8-A588-BC3D-22DE-47E64E8AB569}"/>
              </a:ext>
            </a:extLst>
          </p:cNvPr>
          <p:cNvGrpSpPr/>
          <p:nvPr/>
        </p:nvGrpSpPr>
        <p:grpSpPr>
          <a:xfrm>
            <a:off x="0" y="1025832"/>
            <a:ext cx="12192000" cy="0"/>
            <a:chOff x="0" y="6563032"/>
            <a:chExt cx="12192000" cy="0"/>
          </a:xfrm>
        </p:grpSpPr>
        <p:cxnSp>
          <p:nvCxnSpPr>
            <p:cNvPr id="8" name="Conector recto 7">
              <a:extLst>
                <a:ext uri="{FF2B5EF4-FFF2-40B4-BE49-F238E27FC236}">
                  <a16:creationId xmlns:a16="http://schemas.microsoft.com/office/drawing/2014/main" id="{9782D408-D6B6-D362-C2AE-85C1F61DDA31}"/>
                </a:ext>
              </a:extLst>
            </p:cNvPr>
            <p:cNvCxnSpPr>
              <a:cxnSpLocks/>
            </p:cNvCxnSpPr>
            <p:nvPr/>
          </p:nvCxnSpPr>
          <p:spPr>
            <a:xfrm>
              <a:off x="0" y="6563032"/>
              <a:ext cx="720000" cy="0"/>
            </a:xfrm>
            <a:prstGeom prst="line">
              <a:avLst/>
            </a:prstGeom>
            <a:ln w="76200">
              <a:solidFill>
                <a:srgbClr val="EA1425"/>
              </a:solidFill>
            </a:ln>
          </p:spPr>
          <p:style>
            <a:lnRef idx="2">
              <a:schemeClr val="accent1"/>
            </a:lnRef>
            <a:fillRef idx="0">
              <a:schemeClr val="accent1"/>
            </a:fillRef>
            <a:effectRef idx="1">
              <a:schemeClr val="accent1"/>
            </a:effectRef>
            <a:fontRef idx="minor">
              <a:schemeClr val="tx1"/>
            </a:fontRef>
          </p:style>
        </p:cxnSp>
        <p:cxnSp>
          <p:nvCxnSpPr>
            <p:cNvPr id="113" name="Conector recto 112">
              <a:extLst>
                <a:ext uri="{FF2B5EF4-FFF2-40B4-BE49-F238E27FC236}">
                  <a16:creationId xmlns:a16="http://schemas.microsoft.com/office/drawing/2014/main" id="{6AC2E700-EFC5-3C89-B723-0F65DD1AD42E}"/>
                </a:ext>
              </a:extLst>
            </p:cNvPr>
            <p:cNvCxnSpPr>
              <a:cxnSpLocks/>
            </p:cNvCxnSpPr>
            <p:nvPr/>
          </p:nvCxnSpPr>
          <p:spPr>
            <a:xfrm>
              <a:off x="720000" y="6563032"/>
              <a:ext cx="720000" cy="0"/>
            </a:xfrm>
            <a:prstGeom prst="line">
              <a:avLst/>
            </a:prstGeom>
            <a:ln w="76200">
              <a:solidFill>
                <a:srgbClr val="D29F28"/>
              </a:solidFill>
            </a:ln>
          </p:spPr>
          <p:style>
            <a:lnRef idx="2">
              <a:schemeClr val="accent1"/>
            </a:lnRef>
            <a:fillRef idx="0">
              <a:schemeClr val="accent1"/>
            </a:fillRef>
            <a:effectRef idx="1">
              <a:schemeClr val="accent1"/>
            </a:effectRef>
            <a:fontRef idx="minor">
              <a:schemeClr val="tx1"/>
            </a:fontRef>
          </p:style>
        </p:cxnSp>
        <p:cxnSp>
          <p:nvCxnSpPr>
            <p:cNvPr id="114" name="Conector recto 113">
              <a:extLst>
                <a:ext uri="{FF2B5EF4-FFF2-40B4-BE49-F238E27FC236}">
                  <a16:creationId xmlns:a16="http://schemas.microsoft.com/office/drawing/2014/main" id="{F8566099-A781-4AC9-0E0B-81BA82F19451}"/>
                </a:ext>
              </a:extLst>
            </p:cNvPr>
            <p:cNvCxnSpPr>
              <a:cxnSpLocks/>
            </p:cNvCxnSpPr>
            <p:nvPr/>
          </p:nvCxnSpPr>
          <p:spPr>
            <a:xfrm>
              <a:off x="1440000" y="6563032"/>
              <a:ext cx="720000" cy="0"/>
            </a:xfrm>
            <a:prstGeom prst="line">
              <a:avLst/>
            </a:prstGeom>
            <a:ln w="76200">
              <a:solidFill>
                <a:srgbClr val="279B48"/>
              </a:solidFill>
            </a:ln>
          </p:spPr>
          <p:style>
            <a:lnRef idx="2">
              <a:schemeClr val="accent1"/>
            </a:lnRef>
            <a:fillRef idx="0">
              <a:schemeClr val="accent1"/>
            </a:fillRef>
            <a:effectRef idx="1">
              <a:schemeClr val="accent1"/>
            </a:effectRef>
            <a:fontRef idx="minor">
              <a:schemeClr val="tx1"/>
            </a:fontRef>
          </p:style>
        </p:cxnSp>
        <p:cxnSp>
          <p:nvCxnSpPr>
            <p:cNvPr id="115" name="Conector recto 114">
              <a:extLst>
                <a:ext uri="{FF2B5EF4-FFF2-40B4-BE49-F238E27FC236}">
                  <a16:creationId xmlns:a16="http://schemas.microsoft.com/office/drawing/2014/main" id="{05061388-F2D8-CC2B-8AAA-A21601178A18}"/>
                </a:ext>
              </a:extLst>
            </p:cNvPr>
            <p:cNvCxnSpPr>
              <a:cxnSpLocks/>
            </p:cNvCxnSpPr>
            <p:nvPr/>
          </p:nvCxnSpPr>
          <p:spPr>
            <a:xfrm>
              <a:off x="2163175" y="6563032"/>
              <a:ext cx="720000" cy="0"/>
            </a:xfrm>
            <a:prstGeom prst="line">
              <a:avLst/>
            </a:prstGeom>
            <a:ln w="76200">
              <a:solidFill>
                <a:srgbClr val="C31F33"/>
              </a:solidFill>
            </a:ln>
          </p:spPr>
          <p:style>
            <a:lnRef idx="2">
              <a:schemeClr val="accent1"/>
            </a:lnRef>
            <a:fillRef idx="0">
              <a:schemeClr val="accent1"/>
            </a:fillRef>
            <a:effectRef idx="1">
              <a:schemeClr val="accent1"/>
            </a:effectRef>
            <a:fontRef idx="minor">
              <a:schemeClr val="tx1"/>
            </a:fontRef>
          </p:style>
        </p:cxnSp>
        <p:cxnSp>
          <p:nvCxnSpPr>
            <p:cNvPr id="116" name="Conector recto 115">
              <a:extLst>
                <a:ext uri="{FF2B5EF4-FFF2-40B4-BE49-F238E27FC236}">
                  <a16:creationId xmlns:a16="http://schemas.microsoft.com/office/drawing/2014/main" id="{6DAE967A-0216-9858-FFB5-36D8C51F00A9}"/>
                </a:ext>
              </a:extLst>
            </p:cNvPr>
            <p:cNvCxnSpPr>
              <a:cxnSpLocks/>
            </p:cNvCxnSpPr>
            <p:nvPr/>
          </p:nvCxnSpPr>
          <p:spPr>
            <a:xfrm>
              <a:off x="2883175" y="6563032"/>
              <a:ext cx="720000" cy="0"/>
            </a:xfrm>
            <a:prstGeom prst="line">
              <a:avLst/>
            </a:prstGeom>
            <a:ln w="76200">
              <a:solidFill>
                <a:srgbClr val="EF402B"/>
              </a:solidFill>
            </a:ln>
          </p:spPr>
          <p:style>
            <a:lnRef idx="2">
              <a:schemeClr val="accent1"/>
            </a:lnRef>
            <a:fillRef idx="0">
              <a:schemeClr val="accent1"/>
            </a:fillRef>
            <a:effectRef idx="1">
              <a:schemeClr val="accent1"/>
            </a:effectRef>
            <a:fontRef idx="minor">
              <a:schemeClr val="tx1"/>
            </a:fontRef>
          </p:style>
        </p:cxnSp>
        <p:cxnSp>
          <p:nvCxnSpPr>
            <p:cNvPr id="117" name="Conector recto 116">
              <a:extLst>
                <a:ext uri="{FF2B5EF4-FFF2-40B4-BE49-F238E27FC236}">
                  <a16:creationId xmlns:a16="http://schemas.microsoft.com/office/drawing/2014/main" id="{2B2D21E0-1514-5105-CCF2-A37D3673F332}"/>
                </a:ext>
              </a:extLst>
            </p:cNvPr>
            <p:cNvCxnSpPr>
              <a:cxnSpLocks/>
            </p:cNvCxnSpPr>
            <p:nvPr/>
          </p:nvCxnSpPr>
          <p:spPr>
            <a:xfrm>
              <a:off x="3603175" y="6563032"/>
              <a:ext cx="720000" cy="0"/>
            </a:xfrm>
            <a:prstGeom prst="line">
              <a:avLst/>
            </a:prstGeom>
            <a:ln w="76200">
              <a:solidFill>
                <a:srgbClr val="00ADD8"/>
              </a:solidFill>
            </a:ln>
          </p:spPr>
          <p:style>
            <a:lnRef idx="2">
              <a:schemeClr val="accent1"/>
            </a:lnRef>
            <a:fillRef idx="0">
              <a:schemeClr val="accent1"/>
            </a:fillRef>
            <a:effectRef idx="1">
              <a:schemeClr val="accent1"/>
            </a:effectRef>
            <a:fontRef idx="minor">
              <a:schemeClr val="tx1"/>
            </a:fontRef>
          </p:style>
        </p:cxnSp>
        <p:cxnSp>
          <p:nvCxnSpPr>
            <p:cNvPr id="118" name="Conector recto 117">
              <a:extLst>
                <a:ext uri="{FF2B5EF4-FFF2-40B4-BE49-F238E27FC236}">
                  <a16:creationId xmlns:a16="http://schemas.microsoft.com/office/drawing/2014/main" id="{CECC95AA-4D9C-FA68-7252-B78D990ABFF7}"/>
                </a:ext>
              </a:extLst>
            </p:cNvPr>
            <p:cNvCxnSpPr>
              <a:cxnSpLocks/>
            </p:cNvCxnSpPr>
            <p:nvPr/>
          </p:nvCxnSpPr>
          <p:spPr>
            <a:xfrm>
              <a:off x="4323175" y="6563032"/>
              <a:ext cx="720000" cy="0"/>
            </a:xfrm>
            <a:prstGeom prst="line">
              <a:avLst/>
            </a:prstGeom>
            <a:ln w="76200">
              <a:solidFill>
                <a:srgbClr val="FCB612"/>
              </a:solidFill>
            </a:ln>
          </p:spPr>
          <p:style>
            <a:lnRef idx="2">
              <a:schemeClr val="accent1"/>
            </a:lnRef>
            <a:fillRef idx="0">
              <a:schemeClr val="accent1"/>
            </a:fillRef>
            <a:effectRef idx="1">
              <a:schemeClr val="accent1"/>
            </a:effectRef>
            <a:fontRef idx="minor">
              <a:schemeClr val="tx1"/>
            </a:fontRef>
          </p:style>
        </p:cxnSp>
        <p:cxnSp>
          <p:nvCxnSpPr>
            <p:cNvPr id="119" name="Conector recto 118">
              <a:extLst>
                <a:ext uri="{FF2B5EF4-FFF2-40B4-BE49-F238E27FC236}">
                  <a16:creationId xmlns:a16="http://schemas.microsoft.com/office/drawing/2014/main" id="{9FFCACD1-DF4B-2CDA-5ED1-00DF0DC7FF9B}"/>
                </a:ext>
              </a:extLst>
            </p:cNvPr>
            <p:cNvCxnSpPr>
              <a:cxnSpLocks/>
            </p:cNvCxnSpPr>
            <p:nvPr/>
          </p:nvCxnSpPr>
          <p:spPr>
            <a:xfrm>
              <a:off x="5043175" y="6563032"/>
              <a:ext cx="720000" cy="0"/>
            </a:xfrm>
            <a:prstGeom prst="line">
              <a:avLst/>
            </a:prstGeom>
            <a:ln w="76200">
              <a:solidFill>
                <a:srgbClr val="A31941"/>
              </a:solidFill>
            </a:ln>
          </p:spPr>
          <p:style>
            <a:lnRef idx="2">
              <a:schemeClr val="accent1"/>
            </a:lnRef>
            <a:fillRef idx="0">
              <a:schemeClr val="accent1"/>
            </a:fillRef>
            <a:effectRef idx="1">
              <a:schemeClr val="accent1"/>
            </a:effectRef>
            <a:fontRef idx="minor">
              <a:schemeClr val="tx1"/>
            </a:fontRef>
          </p:style>
        </p:cxnSp>
        <p:cxnSp>
          <p:nvCxnSpPr>
            <p:cNvPr id="120" name="Conector recto 119">
              <a:extLst>
                <a:ext uri="{FF2B5EF4-FFF2-40B4-BE49-F238E27FC236}">
                  <a16:creationId xmlns:a16="http://schemas.microsoft.com/office/drawing/2014/main" id="{42DD2033-D214-CC9B-7E96-16C276D60DBC}"/>
                </a:ext>
              </a:extLst>
            </p:cNvPr>
            <p:cNvCxnSpPr>
              <a:cxnSpLocks/>
            </p:cNvCxnSpPr>
            <p:nvPr/>
          </p:nvCxnSpPr>
          <p:spPr>
            <a:xfrm>
              <a:off x="5766350" y="6563032"/>
              <a:ext cx="720000" cy="0"/>
            </a:xfrm>
            <a:prstGeom prst="line">
              <a:avLst/>
            </a:prstGeom>
            <a:ln w="76200">
              <a:solidFill>
                <a:srgbClr val="F36D25"/>
              </a:solidFill>
            </a:ln>
          </p:spPr>
          <p:style>
            <a:lnRef idx="2">
              <a:schemeClr val="accent1"/>
            </a:lnRef>
            <a:fillRef idx="0">
              <a:schemeClr val="accent1"/>
            </a:fillRef>
            <a:effectRef idx="1">
              <a:schemeClr val="accent1"/>
            </a:effectRef>
            <a:fontRef idx="minor">
              <a:schemeClr val="tx1"/>
            </a:fontRef>
          </p:style>
        </p:cxnSp>
        <p:cxnSp>
          <p:nvCxnSpPr>
            <p:cNvPr id="121" name="Conector recto 120">
              <a:extLst>
                <a:ext uri="{FF2B5EF4-FFF2-40B4-BE49-F238E27FC236}">
                  <a16:creationId xmlns:a16="http://schemas.microsoft.com/office/drawing/2014/main" id="{9A62836C-B19E-69CA-2DF1-E3B0D9E0E71C}"/>
                </a:ext>
              </a:extLst>
            </p:cNvPr>
            <p:cNvCxnSpPr>
              <a:cxnSpLocks/>
            </p:cNvCxnSpPr>
            <p:nvPr/>
          </p:nvCxnSpPr>
          <p:spPr>
            <a:xfrm>
              <a:off x="6486350" y="6563032"/>
              <a:ext cx="720000" cy="0"/>
            </a:xfrm>
            <a:prstGeom prst="line">
              <a:avLst/>
            </a:prstGeom>
            <a:ln w="76200">
              <a:solidFill>
                <a:srgbClr val="E00C7F"/>
              </a:solidFill>
            </a:ln>
          </p:spPr>
          <p:style>
            <a:lnRef idx="2">
              <a:schemeClr val="accent1"/>
            </a:lnRef>
            <a:fillRef idx="0">
              <a:schemeClr val="accent1"/>
            </a:fillRef>
            <a:effectRef idx="1">
              <a:schemeClr val="accent1"/>
            </a:effectRef>
            <a:fontRef idx="minor">
              <a:schemeClr val="tx1"/>
            </a:fontRef>
          </p:style>
        </p:cxnSp>
        <p:cxnSp>
          <p:nvCxnSpPr>
            <p:cNvPr id="122" name="Conector recto 121">
              <a:extLst>
                <a:ext uri="{FF2B5EF4-FFF2-40B4-BE49-F238E27FC236}">
                  <a16:creationId xmlns:a16="http://schemas.microsoft.com/office/drawing/2014/main" id="{A066FFD1-AC58-F6FB-62D4-C854E34B8FC3}"/>
                </a:ext>
              </a:extLst>
            </p:cNvPr>
            <p:cNvCxnSpPr>
              <a:cxnSpLocks/>
            </p:cNvCxnSpPr>
            <p:nvPr/>
          </p:nvCxnSpPr>
          <p:spPr>
            <a:xfrm>
              <a:off x="7206350" y="6563032"/>
              <a:ext cx="720000" cy="0"/>
            </a:xfrm>
            <a:prstGeom prst="line">
              <a:avLst/>
            </a:prstGeom>
            <a:ln w="76200">
              <a:solidFill>
                <a:srgbClr val="F99C24"/>
              </a:solidFill>
            </a:ln>
          </p:spPr>
          <p:style>
            <a:lnRef idx="2">
              <a:schemeClr val="accent1"/>
            </a:lnRef>
            <a:fillRef idx="0">
              <a:schemeClr val="accent1"/>
            </a:fillRef>
            <a:effectRef idx="1">
              <a:schemeClr val="accent1"/>
            </a:effectRef>
            <a:fontRef idx="minor">
              <a:schemeClr val="tx1"/>
            </a:fontRef>
          </p:style>
        </p:cxnSp>
        <p:cxnSp>
          <p:nvCxnSpPr>
            <p:cNvPr id="123" name="Conector recto 122">
              <a:extLst>
                <a:ext uri="{FF2B5EF4-FFF2-40B4-BE49-F238E27FC236}">
                  <a16:creationId xmlns:a16="http://schemas.microsoft.com/office/drawing/2014/main" id="{6DBE917B-ADDA-FABF-E2BA-61E297EAAC72}"/>
                </a:ext>
              </a:extLst>
            </p:cNvPr>
            <p:cNvCxnSpPr>
              <a:cxnSpLocks/>
            </p:cNvCxnSpPr>
            <p:nvPr/>
          </p:nvCxnSpPr>
          <p:spPr>
            <a:xfrm>
              <a:off x="7926350" y="6563032"/>
              <a:ext cx="720000" cy="0"/>
            </a:xfrm>
            <a:prstGeom prst="line">
              <a:avLst/>
            </a:prstGeom>
            <a:ln w="76200">
              <a:solidFill>
                <a:srgbClr val="CF8D2A"/>
              </a:solidFill>
            </a:ln>
          </p:spPr>
          <p:style>
            <a:lnRef idx="2">
              <a:schemeClr val="accent1"/>
            </a:lnRef>
            <a:fillRef idx="0">
              <a:schemeClr val="accent1"/>
            </a:fillRef>
            <a:effectRef idx="1">
              <a:schemeClr val="accent1"/>
            </a:effectRef>
            <a:fontRef idx="minor">
              <a:schemeClr val="tx1"/>
            </a:fontRef>
          </p:style>
        </p:cxnSp>
        <p:cxnSp>
          <p:nvCxnSpPr>
            <p:cNvPr id="124" name="Conector recto 123">
              <a:extLst>
                <a:ext uri="{FF2B5EF4-FFF2-40B4-BE49-F238E27FC236}">
                  <a16:creationId xmlns:a16="http://schemas.microsoft.com/office/drawing/2014/main" id="{43057FDF-4372-CE62-9DC5-6F78F50D5884}"/>
                </a:ext>
              </a:extLst>
            </p:cNvPr>
            <p:cNvCxnSpPr>
              <a:cxnSpLocks/>
            </p:cNvCxnSpPr>
            <p:nvPr/>
          </p:nvCxnSpPr>
          <p:spPr>
            <a:xfrm>
              <a:off x="8646350" y="6563032"/>
              <a:ext cx="720000" cy="0"/>
            </a:xfrm>
            <a:prstGeom prst="line">
              <a:avLst/>
            </a:prstGeom>
            <a:ln w="76200">
              <a:solidFill>
                <a:srgbClr val="427338"/>
              </a:solidFill>
            </a:ln>
          </p:spPr>
          <p:style>
            <a:lnRef idx="2">
              <a:schemeClr val="accent1"/>
            </a:lnRef>
            <a:fillRef idx="0">
              <a:schemeClr val="accent1"/>
            </a:fillRef>
            <a:effectRef idx="1">
              <a:schemeClr val="accent1"/>
            </a:effectRef>
            <a:fontRef idx="minor">
              <a:schemeClr val="tx1"/>
            </a:fontRef>
          </p:style>
        </p:cxnSp>
        <p:cxnSp>
          <p:nvCxnSpPr>
            <p:cNvPr id="125" name="Conector recto 124">
              <a:extLst>
                <a:ext uri="{FF2B5EF4-FFF2-40B4-BE49-F238E27FC236}">
                  <a16:creationId xmlns:a16="http://schemas.microsoft.com/office/drawing/2014/main" id="{40DAB583-4D7E-7BB5-F1D6-1664B6FCAC80}"/>
                </a:ext>
              </a:extLst>
            </p:cNvPr>
            <p:cNvCxnSpPr>
              <a:cxnSpLocks/>
            </p:cNvCxnSpPr>
            <p:nvPr/>
          </p:nvCxnSpPr>
          <p:spPr>
            <a:xfrm>
              <a:off x="9369525" y="6563032"/>
              <a:ext cx="720000" cy="0"/>
            </a:xfrm>
            <a:prstGeom prst="line">
              <a:avLst/>
            </a:prstGeom>
            <a:ln w="76200">
              <a:solidFill>
                <a:srgbClr val="007BBA"/>
              </a:solidFill>
            </a:ln>
          </p:spPr>
          <p:style>
            <a:lnRef idx="2">
              <a:schemeClr val="accent1"/>
            </a:lnRef>
            <a:fillRef idx="0">
              <a:schemeClr val="accent1"/>
            </a:fillRef>
            <a:effectRef idx="1">
              <a:schemeClr val="accent1"/>
            </a:effectRef>
            <a:fontRef idx="minor">
              <a:schemeClr val="tx1"/>
            </a:fontRef>
          </p:style>
        </p:cxnSp>
        <p:cxnSp>
          <p:nvCxnSpPr>
            <p:cNvPr id="126" name="Conector recto 125">
              <a:extLst>
                <a:ext uri="{FF2B5EF4-FFF2-40B4-BE49-F238E27FC236}">
                  <a16:creationId xmlns:a16="http://schemas.microsoft.com/office/drawing/2014/main" id="{150A5172-C89A-DA4B-C43B-2301CC52E4E2}"/>
                </a:ext>
              </a:extLst>
            </p:cNvPr>
            <p:cNvCxnSpPr>
              <a:cxnSpLocks/>
            </p:cNvCxnSpPr>
            <p:nvPr/>
          </p:nvCxnSpPr>
          <p:spPr>
            <a:xfrm>
              <a:off x="10091906" y="6563032"/>
              <a:ext cx="720000" cy="0"/>
            </a:xfrm>
            <a:prstGeom prst="line">
              <a:avLst/>
            </a:prstGeom>
            <a:ln w="76200">
              <a:solidFill>
                <a:srgbClr val="3EB049"/>
              </a:solidFill>
            </a:ln>
          </p:spPr>
          <p:style>
            <a:lnRef idx="2">
              <a:schemeClr val="accent1"/>
            </a:lnRef>
            <a:fillRef idx="0">
              <a:schemeClr val="accent1"/>
            </a:fillRef>
            <a:effectRef idx="1">
              <a:schemeClr val="accent1"/>
            </a:effectRef>
            <a:fontRef idx="minor">
              <a:schemeClr val="tx1"/>
            </a:fontRef>
          </p:style>
        </p:cxnSp>
        <p:cxnSp>
          <p:nvCxnSpPr>
            <p:cNvPr id="127" name="Conector recto 126">
              <a:extLst>
                <a:ext uri="{FF2B5EF4-FFF2-40B4-BE49-F238E27FC236}">
                  <a16:creationId xmlns:a16="http://schemas.microsoft.com/office/drawing/2014/main" id="{B7F81C49-8AC2-E3F2-1048-A0B4502D5C89}"/>
                </a:ext>
              </a:extLst>
            </p:cNvPr>
            <p:cNvCxnSpPr>
              <a:cxnSpLocks/>
            </p:cNvCxnSpPr>
            <p:nvPr/>
          </p:nvCxnSpPr>
          <p:spPr>
            <a:xfrm>
              <a:off x="10814287" y="6563032"/>
              <a:ext cx="720000" cy="0"/>
            </a:xfrm>
            <a:prstGeom prst="line">
              <a:avLst/>
            </a:prstGeom>
            <a:ln w="76200">
              <a:solidFill>
                <a:srgbClr val="004E86"/>
              </a:solidFill>
            </a:ln>
          </p:spPr>
          <p:style>
            <a:lnRef idx="2">
              <a:schemeClr val="accent1"/>
            </a:lnRef>
            <a:fillRef idx="0">
              <a:schemeClr val="accent1"/>
            </a:fillRef>
            <a:effectRef idx="1">
              <a:schemeClr val="accent1"/>
            </a:effectRef>
            <a:fontRef idx="minor">
              <a:schemeClr val="tx1"/>
            </a:fontRef>
          </p:style>
        </p:cxnSp>
        <p:cxnSp>
          <p:nvCxnSpPr>
            <p:cNvPr id="128" name="Conector recto 127">
              <a:extLst>
                <a:ext uri="{FF2B5EF4-FFF2-40B4-BE49-F238E27FC236}">
                  <a16:creationId xmlns:a16="http://schemas.microsoft.com/office/drawing/2014/main" id="{C37B0E55-F2F0-B7DE-F487-6656CEB3E7E4}"/>
                </a:ext>
              </a:extLst>
            </p:cNvPr>
            <p:cNvCxnSpPr>
              <a:cxnSpLocks/>
            </p:cNvCxnSpPr>
            <p:nvPr/>
          </p:nvCxnSpPr>
          <p:spPr>
            <a:xfrm>
              <a:off x="11534287" y="6563032"/>
              <a:ext cx="657713" cy="0"/>
            </a:xfrm>
            <a:prstGeom prst="line">
              <a:avLst/>
            </a:prstGeom>
            <a:ln w="76200">
              <a:solidFill>
                <a:srgbClr val="153266"/>
              </a:solidFill>
            </a:ln>
          </p:spPr>
          <p:style>
            <a:lnRef idx="2">
              <a:schemeClr val="accent1"/>
            </a:lnRef>
            <a:fillRef idx="0">
              <a:schemeClr val="accent1"/>
            </a:fillRef>
            <a:effectRef idx="1">
              <a:schemeClr val="accent1"/>
            </a:effectRef>
            <a:fontRef idx="minor">
              <a:schemeClr val="tx1"/>
            </a:fontRef>
          </p:style>
        </p:cxnSp>
      </p:grpSp>
      <p:sp>
        <p:nvSpPr>
          <p:cNvPr id="131" name="Rectángulo 130">
            <a:extLst>
              <a:ext uri="{FF2B5EF4-FFF2-40B4-BE49-F238E27FC236}">
                <a16:creationId xmlns:a16="http://schemas.microsoft.com/office/drawing/2014/main" id="{3E97E833-E467-DAB8-1A84-DCDBEBE2F98D}"/>
              </a:ext>
            </a:extLst>
          </p:cNvPr>
          <p:cNvSpPr>
            <a:spLocks noGrp="1" noRot="1" noMove="1" noResize="1" noEditPoints="1" noAdjustHandles="1" noChangeArrowheads="1" noChangeShapeType="1"/>
          </p:cNvSpPr>
          <p:nvPr/>
        </p:nvSpPr>
        <p:spPr>
          <a:xfrm>
            <a:off x="0" y="1070076"/>
            <a:ext cx="12192000" cy="5773176"/>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latin typeface="Century Gothic" panose="020B0502020202020204" pitchFamily="34" charset="0"/>
            </a:endParaRPr>
          </a:p>
        </p:txBody>
      </p:sp>
      <p:pic>
        <p:nvPicPr>
          <p:cNvPr id="520" name="Imagen 519" descr="Una persona sentado en una oficina&#10;&#10;Descripción generada automáticamente">
            <a:extLst>
              <a:ext uri="{FF2B5EF4-FFF2-40B4-BE49-F238E27FC236}">
                <a16:creationId xmlns:a16="http://schemas.microsoft.com/office/drawing/2014/main" id="{2E6A99C7-837B-CDDE-2E4E-53EC9015EC92}"/>
              </a:ext>
            </a:extLst>
          </p:cNvPr>
          <p:cNvPicPr>
            <a:picLocks noChangeAspect="1"/>
          </p:cNvPicPr>
          <p:nvPr/>
        </p:nvPicPr>
        <p:blipFill>
          <a:blip r:embed="rId3"/>
          <a:srcRect r="13798"/>
          <a:stretch/>
        </p:blipFill>
        <p:spPr>
          <a:xfrm>
            <a:off x="7084853" y="1903226"/>
            <a:ext cx="4759817" cy="4141271"/>
          </a:xfrm>
          <a:prstGeom prst="roundRect">
            <a:avLst/>
          </a:prstGeom>
        </p:spPr>
      </p:pic>
      <p:graphicFrame>
        <p:nvGraphicFramePr>
          <p:cNvPr id="3" name="Marcador de contenido 2">
            <a:extLst>
              <a:ext uri="{FF2B5EF4-FFF2-40B4-BE49-F238E27FC236}">
                <a16:creationId xmlns:a16="http://schemas.microsoft.com/office/drawing/2014/main" id="{50DC6028-1D0C-C96A-441E-4060B2E732FC}"/>
              </a:ext>
            </a:extLst>
          </p:cNvPr>
          <p:cNvGraphicFramePr/>
          <p:nvPr>
            <p:extLst>
              <p:ext uri="{D42A27DB-BD31-4B8C-83A1-F6EECF244321}">
                <p14:modId xmlns:p14="http://schemas.microsoft.com/office/powerpoint/2010/main" val="608214178"/>
              </p:ext>
            </p:extLst>
          </p:nvPr>
        </p:nvGraphicFramePr>
        <p:xfrm>
          <a:off x="216220" y="1350334"/>
          <a:ext cx="6461027" cy="52355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942238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8CA61-596D-6A89-9EB8-3AE0C0B8FCA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290BDA3-E2C6-33CD-ED9E-0DE4535087E1}"/>
              </a:ext>
            </a:extLst>
          </p:cNvPr>
          <p:cNvSpPr>
            <a:spLocks noGrp="1"/>
          </p:cNvSpPr>
          <p:nvPr>
            <p:ph type="title"/>
          </p:nvPr>
        </p:nvSpPr>
        <p:spPr>
          <a:xfrm>
            <a:off x="204019" y="197559"/>
            <a:ext cx="10515600" cy="939309"/>
          </a:xfrm>
        </p:spPr>
        <p:txBody>
          <a:bodyPr>
            <a:normAutofit/>
          </a:bodyPr>
          <a:lstStyle/>
          <a:p>
            <a:r>
              <a:rPr lang="es-CL" b="1" dirty="0">
                <a:latin typeface="Century Gothic" panose="020B0502020202020204" pitchFamily="34" charset="0"/>
              </a:rPr>
              <a:t>Asesorías y Patrocinios realizados</a:t>
            </a:r>
            <a:endParaRPr lang="es-ES" dirty="0">
              <a:latin typeface="Century Gothic" panose="020B0502020202020204" pitchFamily="34" charset="0"/>
            </a:endParaRPr>
          </a:p>
        </p:txBody>
      </p:sp>
      <p:grpSp>
        <p:nvGrpSpPr>
          <p:cNvPr id="130" name="Grupo 129">
            <a:extLst>
              <a:ext uri="{FF2B5EF4-FFF2-40B4-BE49-F238E27FC236}">
                <a16:creationId xmlns:a16="http://schemas.microsoft.com/office/drawing/2014/main" id="{64C461C8-A588-BC3D-22DE-47E64E8AB569}"/>
              </a:ext>
            </a:extLst>
          </p:cNvPr>
          <p:cNvGrpSpPr/>
          <p:nvPr/>
        </p:nvGrpSpPr>
        <p:grpSpPr>
          <a:xfrm>
            <a:off x="0" y="1025832"/>
            <a:ext cx="12192000" cy="0"/>
            <a:chOff x="0" y="6563032"/>
            <a:chExt cx="12192000" cy="0"/>
          </a:xfrm>
        </p:grpSpPr>
        <p:cxnSp>
          <p:nvCxnSpPr>
            <p:cNvPr id="8" name="Conector recto 7">
              <a:extLst>
                <a:ext uri="{FF2B5EF4-FFF2-40B4-BE49-F238E27FC236}">
                  <a16:creationId xmlns:a16="http://schemas.microsoft.com/office/drawing/2014/main" id="{9782D408-D6B6-D362-C2AE-85C1F61DDA31}"/>
                </a:ext>
              </a:extLst>
            </p:cNvPr>
            <p:cNvCxnSpPr>
              <a:cxnSpLocks/>
            </p:cNvCxnSpPr>
            <p:nvPr/>
          </p:nvCxnSpPr>
          <p:spPr>
            <a:xfrm>
              <a:off x="0" y="6563032"/>
              <a:ext cx="720000" cy="0"/>
            </a:xfrm>
            <a:prstGeom prst="line">
              <a:avLst/>
            </a:prstGeom>
            <a:ln w="76200">
              <a:solidFill>
                <a:srgbClr val="EA1425"/>
              </a:solidFill>
            </a:ln>
          </p:spPr>
          <p:style>
            <a:lnRef idx="2">
              <a:schemeClr val="accent1"/>
            </a:lnRef>
            <a:fillRef idx="0">
              <a:schemeClr val="accent1"/>
            </a:fillRef>
            <a:effectRef idx="1">
              <a:schemeClr val="accent1"/>
            </a:effectRef>
            <a:fontRef idx="minor">
              <a:schemeClr val="tx1"/>
            </a:fontRef>
          </p:style>
        </p:cxnSp>
        <p:cxnSp>
          <p:nvCxnSpPr>
            <p:cNvPr id="113" name="Conector recto 112">
              <a:extLst>
                <a:ext uri="{FF2B5EF4-FFF2-40B4-BE49-F238E27FC236}">
                  <a16:creationId xmlns:a16="http://schemas.microsoft.com/office/drawing/2014/main" id="{6AC2E700-EFC5-3C89-B723-0F65DD1AD42E}"/>
                </a:ext>
              </a:extLst>
            </p:cNvPr>
            <p:cNvCxnSpPr>
              <a:cxnSpLocks/>
            </p:cNvCxnSpPr>
            <p:nvPr/>
          </p:nvCxnSpPr>
          <p:spPr>
            <a:xfrm>
              <a:off x="720000" y="6563032"/>
              <a:ext cx="720000" cy="0"/>
            </a:xfrm>
            <a:prstGeom prst="line">
              <a:avLst/>
            </a:prstGeom>
            <a:ln w="76200">
              <a:solidFill>
                <a:srgbClr val="D29F28"/>
              </a:solidFill>
            </a:ln>
          </p:spPr>
          <p:style>
            <a:lnRef idx="2">
              <a:schemeClr val="accent1"/>
            </a:lnRef>
            <a:fillRef idx="0">
              <a:schemeClr val="accent1"/>
            </a:fillRef>
            <a:effectRef idx="1">
              <a:schemeClr val="accent1"/>
            </a:effectRef>
            <a:fontRef idx="minor">
              <a:schemeClr val="tx1"/>
            </a:fontRef>
          </p:style>
        </p:cxnSp>
        <p:cxnSp>
          <p:nvCxnSpPr>
            <p:cNvPr id="114" name="Conector recto 113">
              <a:extLst>
                <a:ext uri="{FF2B5EF4-FFF2-40B4-BE49-F238E27FC236}">
                  <a16:creationId xmlns:a16="http://schemas.microsoft.com/office/drawing/2014/main" id="{F8566099-A781-4AC9-0E0B-81BA82F19451}"/>
                </a:ext>
              </a:extLst>
            </p:cNvPr>
            <p:cNvCxnSpPr>
              <a:cxnSpLocks/>
            </p:cNvCxnSpPr>
            <p:nvPr/>
          </p:nvCxnSpPr>
          <p:spPr>
            <a:xfrm>
              <a:off x="1440000" y="6563032"/>
              <a:ext cx="720000" cy="0"/>
            </a:xfrm>
            <a:prstGeom prst="line">
              <a:avLst/>
            </a:prstGeom>
            <a:ln w="76200">
              <a:solidFill>
                <a:srgbClr val="279B48"/>
              </a:solidFill>
            </a:ln>
          </p:spPr>
          <p:style>
            <a:lnRef idx="2">
              <a:schemeClr val="accent1"/>
            </a:lnRef>
            <a:fillRef idx="0">
              <a:schemeClr val="accent1"/>
            </a:fillRef>
            <a:effectRef idx="1">
              <a:schemeClr val="accent1"/>
            </a:effectRef>
            <a:fontRef idx="minor">
              <a:schemeClr val="tx1"/>
            </a:fontRef>
          </p:style>
        </p:cxnSp>
        <p:cxnSp>
          <p:nvCxnSpPr>
            <p:cNvPr id="115" name="Conector recto 114">
              <a:extLst>
                <a:ext uri="{FF2B5EF4-FFF2-40B4-BE49-F238E27FC236}">
                  <a16:creationId xmlns:a16="http://schemas.microsoft.com/office/drawing/2014/main" id="{05061388-F2D8-CC2B-8AAA-A21601178A18}"/>
                </a:ext>
              </a:extLst>
            </p:cNvPr>
            <p:cNvCxnSpPr>
              <a:cxnSpLocks/>
            </p:cNvCxnSpPr>
            <p:nvPr/>
          </p:nvCxnSpPr>
          <p:spPr>
            <a:xfrm>
              <a:off x="2163175" y="6563032"/>
              <a:ext cx="720000" cy="0"/>
            </a:xfrm>
            <a:prstGeom prst="line">
              <a:avLst/>
            </a:prstGeom>
            <a:ln w="76200">
              <a:solidFill>
                <a:srgbClr val="C31F33"/>
              </a:solidFill>
            </a:ln>
          </p:spPr>
          <p:style>
            <a:lnRef idx="2">
              <a:schemeClr val="accent1"/>
            </a:lnRef>
            <a:fillRef idx="0">
              <a:schemeClr val="accent1"/>
            </a:fillRef>
            <a:effectRef idx="1">
              <a:schemeClr val="accent1"/>
            </a:effectRef>
            <a:fontRef idx="minor">
              <a:schemeClr val="tx1"/>
            </a:fontRef>
          </p:style>
        </p:cxnSp>
        <p:cxnSp>
          <p:nvCxnSpPr>
            <p:cNvPr id="116" name="Conector recto 115">
              <a:extLst>
                <a:ext uri="{FF2B5EF4-FFF2-40B4-BE49-F238E27FC236}">
                  <a16:creationId xmlns:a16="http://schemas.microsoft.com/office/drawing/2014/main" id="{6DAE967A-0216-9858-FFB5-36D8C51F00A9}"/>
                </a:ext>
              </a:extLst>
            </p:cNvPr>
            <p:cNvCxnSpPr>
              <a:cxnSpLocks/>
            </p:cNvCxnSpPr>
            <p:nvPr/>
          </p:nvCxnSpPr>
          <p:spPr>
            <a:xfrm>
              <a:off x="2883175" y="6563032"/>
              <a:ext cx="720000" cy="0"/>
            </a:xfrm>
            <a:prstGeom prst="line">
              <a:avLst/>
            </a:prstGeom>
            <a:ln w="76200">
              <a:solidFill>
                <a:srgbClr val="EF402B"/>
              </a:solidFill>
            </a:ln>
          </p:spPr>
          <p:style>
            <a:lnRef idx="2">
              <a:schemeClr val="accent1"/>
            </a:lnRef>
            <a:fillRef idx="0">
              <a:schemeClr val="accent1"/>
            </a:fillRef>
            <a:effectRef idx="1">
              <a:schemeClr val="accent1"/>
            </a:effectRef>
            <a:fontRef idx="minor">
              <a:schemeClr val="tx1"/>
            </a:fontRef>
          </p:style>
        </p:cxnSp>
        <p:cxnSp>
          <p:nvCxnSpPr>
            <p:cNvPr id="117" name="Conector recto 116">
              <a:extLst>
                <a:ext uri="{FF2B5EF4-FFF2-40B4-BE49-F238E27FC236}">
                  <a16:creationId xmlns:a16="http://schemas.microsoft.com/office/drawing/2014/main" id="{2B2D21E0-1514-5105-CCF2-A37D3673F332}"/>
                </a:ext>
              </a:extLst>
            </p:cNvPr>
            <p:cNvCxnSpPr>
              <a:cxnSpLocks/>
            </p:cNvCxnSpPr>
            <p:nvPr/>
          </p:nvCxnSpPr>
          <p:spPr>
            <a:xfrm>
              <a:off x="3603175" y="6563032"/>
              <a:ext cx="720000" cy="0"/>
            </a:xfrm>
            <a:prstGeom prst="line">
              <a:avLst/>
            </a:prstGeom>
            <a:ln w="76200">
              <a:solidFill>
                <a:srgbClr val="00ADD8"/>
              </a:solidFill>
            </a:ln>
          </p:spPr>
          <p:style>
            <a:lnRef idx="2">
              <a:schemeClr val="accent1"/>
            </a:lnRef>
            <a:fillRef idx="0">
              <a:schemeClr val="accent1"/>
            </a:fillRef>
            <a:effectRef idx="1">
              <a:schemeClr val="accent1"/>
            </a:effectRef>
            <a:fontRef idx="minor">
              <a:schemeClr val="tx1"/>
            </a:fontRef>
          </p:style>
        </p:cxnSp>
        <p:cxnSp>
          <p:nvCxnSpPr>
            <p:cNvPr id="118" name="Conector recto 117">
              <a:extLst>
                <a:ext uri="{FF2B5EF4-FFF2-40B4-BE49-F238E27FC236}">
                  <a16:creationId xmlns:a16="http://schemas.microsoft.com/office/drawing/2014/main" id="{CECC95AA-4D9C-FA68-7252-B78D990ABFF7}"/>
                </a:ext>
              </a:extLst>
            </p:cNvPr>
            <p:cNvCxnSpPr>
              <a:cxnSpLocks/>
            </p:cNvCxnSpPr>
            <p:nvPr/>
          </p:nvCxnSpPr>
          <p:spPr>
            <a:xfrm>
              <a:off x="4323175" y="6563032"/>
              <a:ext cx="720000" cy="0"/>
            </a:xfrm>
            <a:prstGeom prst="line">
              <a:avLst/>
            </a:prstGeom>
            <a:ln w="76200">
              <a:solidFill>
                <a:srgbClr val="FCB612"/>
              </a:solidFill>
            </a:ln>
          </p:spPr>
          <p:style>
            <a:lnRef idx="2">
              <a:schemeClr val="accent1"/>
            </a:lnRef>
            <a:fillRef idx="0">
              <a:schemeClr val="accent1"/>
            </a:fillRef>
            <a:effectRef idx="1">
              <a:schemeClr val="accent1"/>
            </a:effectRef>
            <a:fontRef idx="minor">
              <a:schemeClr val="tx1"/>
            </a:fontRef>
          </p:style>
        </p:cxnSp>
        <p:cxnSp>
          <p:nvCxnSpPr>
            <p:cNvPr id="119" name="Conector recto 118">
              <a:extLst>
                <a:ext uri="{FF2B5EF4-FFF2-40B4-BE49-F238E27FC236}">
                  <a16:creationId xmlns:a16="http://schemas.microsoft.com/office/drawing/2014/main" id="{9FFCACD1-DF4B-2CDA-5ED1-00DF0DC7FF9B}"/>
                </a:ext>
              </a:extLst>
            </p:cNvPr>
            <p:cNvCxnSpPr>
              <a:cxnSpLocks/>
            </p:cNvCxnSpPr>
            <p:nvPr/>
          </p:nvCxnSpPr>
          <p:spPr>
            <a:xfrm>
              <a:off x="5043175" y="6563032"/>
              <a:ext cx="720000" cy="0"/>
            </a:xfrm>
            <a:prstGeom prst="line">
              <a:avLst/>
            </a:prstGeom>
            <a:ln w="76200">
              <a:solidFill>
                <a:srgbClr val="A31941"/>
              </a:solidFill>
            </a:ln>
          </p:spPr>
          <p:style>
            <a:lnRef idx="2">
              <a:schemeClr val="accent1"/>
            </a:lnRef>
            <a:fillRef idx="0">
              <a:schemeClr val="accent1"/>
            </a:fillRef>
            <a:effectRef idx="1">
              <a:schemeClr val="accent1"/>
            </a:effectRef>
            <a:fontRef idx="minor">
              <a:schemeClr val="tx1"/>
            </a:fontRef>
          </p:style>
        </p:cxnSp>
        <p:cxnSp>
          <p:nvCxnSpPr>
            <p:cNvPr id="120" name="Conector recto 119">
              <a:extLst>
                <a:ext uri="{FF2B5EF4-FFF2-40B4-BE49-F238E27FC236}">
                  <a16:creationId xmlns:a16="http://schemas.microsoft.com/office/drawing/2014/main" id="{42DD2033-D214-CC9B-7E96-16C276D60DBC}"/>
                </a:ext>
              </a:extLst>
            </p:cNvPr>
            <p:cNvCxnSpPr>
              <a:cxnSpLocks/>
            </p:cNvCxnSpPr>
            <p:nvPr/>
          </p:nvCxnSpPr>
          <p:spPr>
            <a:xfrm>
              <a:off x="5766350" y="6563032"/>
              <a:ext cx="720000" cy="0"/>
            </a:xfrm>
            <a:prstGeom prst="line">
              <a:avLst/>
            </a:prstGeom>
            <a:ln w="76200">
              <a:solidFill>
                <a:srgbClr val="F36D25"/>
              </a:solidFill>
            </a:ln>
          </p:spPr>
          <p:style>
            <a:lnRef idx="2">
              <a:schemeClr val="accent1"/>
            </a:lnRef>
            <a:fillRef idx="0">
              <a:schemeClr val="accent1"/>
            </a:fillRef>
            <a:effectRef idx="1">
              <a:schemeClr val="accent1"/>
            </a:effectRef>
            <a:fontRef idx="minor">
              <a:schemeClr val="tx1"/>
            </a:fontRef>
          </p:style>
        </p:cxnSp>
        <p:cxnSp>
          <p:nvCxnSpPr>
            <p:cNvPr id="121" name="Conector recto 120">
              <a:extLst>
                <a:ext uri="{FF2B5EF4-FFF2-40B4-BE49-F238E27FC236}">
                  <a16:creationId xmlns:a16="http://schemas.microsoft.com/office/drawing/2014/main" id="{9A62836C-B19E-69CA-2DF1-E3B0D9E0E71C}"/>
                </a:ext>
              </a:extLst>
            </p:cNvPr>
            <p:cNvCxnSpPr>
              <a:cxnSpLocks/>
            </p:cNvCxnSpPr>
            <p:nvPr/>
          </p:nvCxnSpPr>
          <p:spPr>
            <a:xfrm>
              <a:off x="6486350" y="6563032"/>
              <a:ext cx="720000" cy="0"/>
            </a:xfrm>
            <a:prstGeom prst="line">
              <a:avLst/>
            </a:prstGeom>
            <a:ln w="76200">
              <a:solidFill>
                <a:srgbClr val="E00C7F"/>
              </a:solidFill>
            </a:ln>
          </p:spPr>
          <p:style>
            <a:lnRef idx="2">
              <a:schemeClr val="accent1"/>
            </a:lnRef>
            <a:fillRef idx="0">
              <a:schemeClr val="accent1"/>
            </a:fillRef>
            <a:effectRef idx="1">
              <a:schemeClr val="accent1"/>
            </a:effectRef>
            <a:fontRef idx="minor">
              <a:schemeClr val="tx1"/>
            </a:fontRef>
          </p:style>
        </p:cxnSp>
        <p:cxnSp>
          <p:nvCxnSpPr>
            <p:cNvPr id="122" name="Conector recto 121">
              <a:extLst>
                <a:ext uri="{FF2B5EF4-FFF2-40B4-BE49-F238E27FC236}">
                  <a16:creationId xmlns:a16="http://schemas.microsoft.com/office/drawing/2014/main" id="{A066FFD1-AC58-F6FB-62D4-C854E34B8FC3}"/>
                </a:ext>
              </a:extLst>
            </p:cNvPr>
            <p:cNvCxnSpPr>
              <a:cxnSpLocks/>
            </p:cNvCxnSpPr>
            <p:nvPr/>
          </p:nvCxnSpPr>
          <p:spPr>
            <a:xfrm>
              <a:off x="7206350" y="6563032"/>
              <a:ext cx="720000" cy="0"/>
            </a:xfrm>
            <a:prstGeom prst="line">
              <a:avLst/>
            </a:prstGeom>
            <a:ln w="76200">
              <a:solidFill>
                <a:srgbClr val="F99C24"/>
              </a:solidFill>
            </a:ln>
          </p:spPr>
          <p:style>
            <a:lnRef idx="2">
              <a:schemeClr val="accent1"/>
            </a:lnRef>
            <a:fillRef idx="0">
              <a:schemeClr val="accent1"/>
            </a:fillRef>
            <a:effectRef idx="1">
              <a:schemeClr val="accent1"/>
            </a:effectRef>
            <a:fontRef idx="minor">
              <a:schemeClr val="tx1"/>
            </a:fontRef>
          </p:style>
        </p:cxnSp>
        <p:cxnSp>
          <p:nvCxnSpPr>
            <p:cNvPr id="123" name="Conector recto 122">
              <a:extLst>
                <a:ext uri="{FF2B5EF4-FFF2-40B4-BE49-F238E27FC236}">
                  <a16:creationId xmlns:a16="http://schemas.microsoft.com/office/drawing/2014/main" id="{6DBE917B-ADDA-FABF-E2BA-61E297EAAC72}"/>
                </a:ext>
              </a:extLst>
            </p:cNvPr>
            <p:cNvCxnSpPr>
              <a:cxnSpLocks/>
            </p:cNvCxnSpPr>
            <p:nvPr/>
          </p:nvCxnSpPr>
          <p:spPr>
            <a:xfrm>
              <a:off x="7926350" y="6563032"/>
              <a:ext cx="720000" cy="0"/>
            </a:xfrm>
            <a:prstGeom prst="line">
              <a:avLst/>
            </a:prstGeom>
            <a:ln w="76200">
              <a:solidFill>
                <a:srgbClr val="CF8D2A"/>
              </a:solidFill>
            </a:ln>
          </p:spPr>
          <p:style>
            <a:lnRef idx="2">
              <a:schemeClr val="accent1"/>
            </a:lnRef>
            <a:fillRef idx="0">
              <a:schemeClr val="accent1"/>
            </a:fillRef>
            <a:effectRef idx="1">
              <a:schemeClr val="accent1"/>
            </a:effectRef>
            <a:fontRef idx="minor">
              <a:schemeClr val="tx1"/>
            </a:fontRef>
          </p:style>
        </p:cxnSp>
        <p:cxnSp>
          <p:nvCxnSpPr>
            <p:cNvPr id="124" name="Conector recto 123">
              <a:extLst>
                <a:ext uri="{FF2B5EF4-FFF2-40B4-BE49-F238E27FC236}">
                  <a16:creationId xmlns:a16="http://schemas.microsoft.com/office/drawing/2014/main" id="{43057FDF-4372-CE62-9DC5-6F78F50D5884}"/>
                </a:ext>
              </a:extLst>
            </p:cNvPr>
            <p:cNvCxnSpPr>
              <a:cxnSpLocks/>
            </p:cNvCxnSpPr>
            <p:nvPr/>
          </p:nvCxnSpPr>
          <p:spPr>
            <a:xfrm>
              <a:off x="8646350" y="6563032"/>
              <a:ext cx="720000" cy="0"/>
            </a:xfrm>
            <a:prstGeom prst="line">
              <a:avLst/>
            </a:prstGeom>
            <a:ln w="76200">
              <a:solidFill>
                <a:srgbClr val="427338"/>
              </a:solidFill>
            </a:ln>
          </p:spPr>
          <p:style>
            <a:lnRef idx="2">
              <a:schemeClr val="accent1"/>
            </a:lnRef>
            <a:fillRef idx="0">
              <a:schemeClr val="accent1"/>
            </a:fillRef>
            <a:effectRef idx="1">
              <a:schemeClr val="accent1"/>
            </a:effectRef>
            <a:fontRef idx="minor">
              <a:schemeClr val="tx1"/>
            </a:fontRef>
          </p:style>
        </p:cxnSp>
        <p:cxnSp>
          <p:nvCxnSpPr>
            <p:cNvPr id="125" name="Conector recto 124">
              <a:extLst>
                <a:ext uri="{FF2B5EF4-FFF2-40B4-BE49-F238E27FC236}">
                  <a16:creationId xmlns:a16="http://schemas.microsoft.com/office/drawing/2014/main" id="{40DAB583-4D7E-7BB5-F1D6-1664B6FCAC80}"/>
                </a:ext>
              </a:extLst>
            </p:cNvPr>
            <p:cNvCxnSpPr>
              <a:cxnSpLocks/>
            </p:cNvCxnSpPr>
            <p:nvPr/>
          </p:nvCxnSpPr>
          <p:spPr>
            <a:xfrm>
              <a:off x="9369525" y="6563032"/>
              <a:ext cx="720000" cy="0"/>
            </a:xfrm>
            <a:prstGeom prst="line">
              <a:avLst/>
            </a:prstGeom>
            <a:ln w="76200">
              <a:solidFill>
                <a:srgbClr val="007BBA"/>
              </a:solidFill>
            </a:ln>
          </p:spPr>
          <p:style>
            <a:lnRef idx="2">
              <a:schemeClr val="accent1"/>
            </a:lnRef>
            <a:fillRef idx="0">
              <a:schemeClr val="accent1"/>
            </a:fillRef>
            <a:effectRef idx="1">
              <a:schemeClr val="accent1"/>
            </a:effectRef>
            <a:fontRef idx="minor">
              <a:schemeClr val="tx1"/>
            </a:fontRef>
          </p:style>
        </p:cxnSp>
        <p:cxnSp>
          <p:nvCxnSpPr>
            <p:cNvPr id="126" name="Conector recto 125">
              <a:extLst>
                <a:ext uri="{FF2B5EF4-FFF2-40B4-BE49-F238E27FC236}">
                  <a16:creationId xmlns:a16="http://schemas.microsoft.com/office/drawing/2014/main" id="{150A5172-C89A-DA4B-C43B-2301CC52E4E2}"/>
                </a:ext>
              </a:extLst>
            </p:cNvPr>
            <p:cNvCxnSpPr>
              <a:cxnSpLocks/>
            </p:cNvCxnSpPr>
            <p:nvPr/>
          </p:nvCxnSpPr>
          <p:spPr>
            <a:xfrm>
              <a:off x="10091906" y="6563032"/>
              <a:ext cx="720000" cy="0"/>
            </a:xfrm>
            <a:prstGeom prst="line">
              <a:avLst/>
            </a:prstGeom>
            <a:ln w="76200">
              <a:solidFill>
                <a:srgbClr val="3EB049"/>
              </a:solidFill>
            </a:ln>
          </p:spPr>
          <p:style>
            <a:lnRef idx="2">
              <a:schemeClr val="accent1"/>
            </a:lnRef>
            <a:fillRef idx="0">
              <a:schemeClr val="accent1"/>
            </a:fillRef>
            <a:effectRef idx="1">
              <a:schemeClr val="accent1"/>
            </a:effectRef>
            <a:fontRef idx="minor">
              <a:schemeClr val="tx1"/>
            </a:fontRef>
          </p:style>
        </p:cxnSp>
        <p:cxnSp>
          <p:nvCxnSpPr>
            <p:cNvPr id="127" name="Conector recto 126">
              <a:extLst>
                <a:ext uri="{FF2B5EF4-FFF2-40B4-BE49-F238E27FC236}">
                  <a16:creationId xmlns:a16="http://schemas.microsoft.com/office/drawing/2014/main" id="{B7F81C49-8AC2-E3F2-1048-A0B4502D5C89}"/>
                </a:ext>
              </a:extLst>
            </p:cNvPr>
            <p:cNvCxnSpPr>
              <a:cxnSpLocks/>
            </p:cNvCxnSpPr>
            <p:nvPr/>
          </p:nvCxnSpPr>
          <p:spPr>
            <a:xfrm>
              <a:off x="10814287" y="6563032"/>
              <a:ext cx="720000" cy="0"/>
            </a:xfrm>
            <a:prstGeom prst="line">
              <a:avLst/>
            </a:prstGeom>
            <a:ln w="76200">
              <a:solidFill>
                <a:srgbClr val="004E86"/>
              </a:solidFill>
            </a:ln>
          </p:spPr>
          <p:style>
            <a:lnRef idx="2">
              <a:schemeClr val="accent1"/>
            </a:lnRef>
            <a:fillRef idx="0">
              <a:schemeClr val="accent1"/>
            </a:fillRef>
            <a:effectRef idx="1">
              <a:schemeClr val="accent1"/>
            </a:effectRef>
            <a:fontRef idx="minor">
              <a:schemeClr val="tx1"/>
            </a:fontRef>
          </p:style>
        </p:cxnSp>
        <p:cxnSp>
          <p:nvCxnSpPr>
            <p:cNvPr id="128" name="Conector recto 127">
              <a:extLst>
                <a:ext uri="{FF2B5EF4-FFF2-40B4-BE49-F238E27FC236}">
                  <a16:creationId xmlns:a16="http://schemas.microsoft.com/office/drawing/2014/main" id="{C37B0E55-F2F0-B7DE-F487-6656CEB3E7E4}"/>
                </a:ext>
              </a:extLst>
            </p:cNvPr>
            <p:cNvCxnSpPr>
              <a:cxnSpLocks/>
            </p:cNvCxnSpPr>
            <p:nvPr/>
          </p:nvCxnSpPr>
          <p:spPr>
            <a:xfrm>
              <a:off x="11534287" y="6563032"/>
              <a:ext cx="657713" cy="0"/>
            </a:xfrm>
            <a:prstGeom prst="line">
              <a:avLst/>
            </a:prstGeom>
            <a:ln w="76200">
              <a:solidFill>
                <a:srgbClr val="153266"/>
              </a:solidFill>
            </a:ln>
          </p:spPr>
          <p:style>
            <a:lnRef idx="2">
              <a:schemeClr val="accent1"/>
            </a:lnRef>
            <a:fillRef idx="0">
              <a:schemeClr val="accent1"/>
            </a:fillRef>
            <a:effectRef idx="1">
              <a:schemeClr val="accent1"/>
            </a:effectRef>
            <a:fontRef idx="minor">
              <a:schemeClr val="tx1"/>
            </a:fontRef>
          </p:style>
        </p:cxnSp>
      </p:grpSp>
      <p:sp>
        <p:nvSpPr>
          <p:cNvPr id="131" name="Rectángulo 130">
            <a:extLst>
              <a:ext uri="{FF2B5EF4-FFF2-40B4-BE49-F238E27FC236}">
                <a16:creationId xmlns:a16="http://schemas.microsoft.com/office/drawing/2014/main" id="{3E97E833-E467-DAB8-1A84-DCDBEBE2F98D}"/>
              </a:ext>
            </a:extLst>
          </p:cNvPr>
          <p:cNvSpPr>
            <a:spLocks noGrp="1" noRot="1" noMove="1" noResize="1" noEditPoints="1" noAdjustHandles="1" noChangeArrowheads="1" noChangeShapeType="1"/>
          </p:cNvSpPr>
          <p:nvPr/>
        </p:nvSpPr>
        <p:spPr>
          <a:xfrm>
            <a:off x="0" y="1070076"/>
            <a:ext cx="12192000" cy="5773176"/>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latin typeface="Century Gothic" panose="020B0502020202020204" pitchFamily="34" charset="0"/>
            </a:endParaRPr>
          </a:p>
        </p:txBody>
      </p:sp>
      <p:graphicFrame>
        <p:nvGraphicFramePr>
          <p:cNvPr id="6" name="Tabla 5">
            <a:extLst>
              <a:ext uri="{FF2B5EF4-FFF2-40B4-BE49-F238E27FC236}">
                <a16:creationId xmlns:a16="http://schemas.microsoft.com/office/drawing/2014/main" id="{E6DAA8EE-D041-0DB1-A6B3-3455F44A2B41}"/>
              </a:ext>
            </a:extLst>
          </p:cNvPr>
          <p:cNvGraphicFramePr>
            <a:graphicFrameLocks noGrp="1"/>
          </p:cNvGraphicFramePr>
          <p:nvPr>
            <p:extLst>
              <p:ext uri="{D42A27DB-BD31-4B8C-83A1-F6EECF244321}">
                <p14:modId xmlns:p14="http://schemas.microsoft.com/office/powerpoint/2010/main" val="2754579396"/>
              </p:ext>
            </p:extLst>
          </p:nvPr>
        </p:nvGraphicFramePr>
        <p:xfrm>
          <a:off x="830793" y="2900385"/>
          <a:ext cx="6222995" cy="2112558"/>
        </p:xfrm>
        <a:graphic>
          <a:graphicData uri="http://schemas.openxmlformats.org/drawingml/2006/table">
            <a:tbl>
              <a:tblPr bandRow="1">
                <a:tableStyleId>{5C22544A-7EE6-4342-B048-85BDC9FD1C3A}</a:tableStyleId>
              </a:tblPr>
              <a:tblGrid>
                <a:gridCol w="984247">
                  <a:extLst>
                    <a:ext uri="{9D8B030D-6E8A-4147-A177-3AD203B41FA5}">
                      <a16:colId xmlns:a16="http://schemas.microsoft.com/office/drawing/2014/main" val="3280617910"/>
                    </a:ext>
                  </a:extLst>
                </a:gridCol>
                <a:gridCol w="2741083">
                  <a:extLst>
                    <a:ext uri="{9D8B030D-6E8A-4147-A177-3AD203B41FA5}">
                      <a16:colId xmlns:a16="http://schemas.microsoft.com/office/drawing/2014/main" val="2572717195"/>
                    </a:ext>
                  </a:extLst>
                </a:gridCol>
                <a:gridCol w="2497665">
                  <a:extLst>
                    <a:ext uri="{9D8B030D-6E8A-4147-A177-3AD203B41FA5}">
                      <a16:colId xmlns:a16="http://schemas.microsoft.com/office/drawing/2014/main" val="640993752"/>
                    </a:ext>
                  </a:extLst>
                </a:gridCol>
              </a:tblGrid>
              <a:tr h="256653">
                <a:tc>
                  <a:txBody>
                    <a:bodyPr/>
                    <a:lstStyle/>
                    <a:p>
                      <a:pPr algn="ctr"/>
                      <a:r>
                        <a:rPr lang="es-ES" sz="2400">
                          <a:effectLst/>
                          <a:latin typeface="Century Gothic"/>
                        </a:rPr>
                        <a:t>Año</a:t>
                      </a:r>
                    </a:p>
                  </a:txBody>
                  <a:tcPr marL="68580" marR="68580" marT="0" marB="0" anchor="ctr">
                    <a:lnL>
                      <a:noFill/>
                    </a:lnL>
                    <a:lnR>
                      <a:noFill/>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r>
                        <a:rPr lang="es-ES" sz="2400">
                          <a:effectLst/>
                          <a:latin typeface="Century Gothic"/>
                        </a:rPr>
                        <a:t>Asesorías </a:t>
                      </a:r>
                    </a:p>
                  </a:txBody>
                  <a:tcPr marL="68580" marR="68580" marT="0" marB="0" anchor="ctr">
                    <a:lnL>
                      <a:noFill/>
                    </a:lnL>
                    <a:lnR>
                      <a:noFill/>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r>
                        <a:rPr lang="es-ES" sz="2400">
                          <a:effectLst/>
                          <a:latin typeface="Century Gothic"/>
                        </a:rPr>
                        <a:t>Patrocinios</a:t>
                      </a:r>
                    </a:p>
                  </a:txBody>
                  <a:tcPr marL="68580" marR="68580" marT="0" marB="0" anchor="ctr">
                    <a:lnL>
                      <a:noFill/>
                    </a:lnL>
                    <a:lnR>
                      <a:noFill/>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4069044482"/>
                  </a:ext>
                </a:extLst>
              </a:tr>
              <a:tr h="806624">
                <a:tc>
                  <a:txBody>
                    <a:bodyPr/>
                    <a:lstStyle/>
                    <a:p>
                      <a:pPr algn="ctr"/>
                      <a:r>
                        <a:rPr lang="es-ES" sz="2400">
                          <a:effectLst/>
                          <a:latin typeface="Century Gothic"/>
                        </a:rPr>
                        <a:t>2023</a:t>
                      </a: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accent2">
                        <a:lumMod val="60000"/>
                        <a:lumOff val="40000"/>
                      </a:schemeClr>
                    </a:solidFill>
                  </a:tcPr>
                </a:tc>
                <a:tc>
                  <a:txBody>
                    <a:bodyPr/>
                    <a:lstStyle/>
                    <a:p>
                      <a:pPr algn="ctr"/>
                      <a:r>
                        <a:rPr lang="es-ES" sz="2400" dirty="0">
                          <a:effectLst/>
                          <a:latin typeface="Century Gothic"/>
                        </a:rPr>
                        <a:t>2.222</a:t>
                      </a: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r>
                        <a:rPr lang="es-ES" sz="2400">
                          <a:effectLst/>
                          <a:latin typeface="Century Gothic"/>
                        </a:rPr>
                        <a:t>458</a:t>
                      </a:r>
                    </a:p>
                    <a:p>
                      <a:pPr algn="ctr"/>
                      <a:endParaRPr lang="es-ES" sz="2400">
                        <a:effectLst/>
                        <a:latin typeface="Century Gothic"/>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549639809"/>
                  </a:ext>
                </a:extLst>
              </a:tr>
              <a:tr h="256653">
                <a:tc>
                  <a:txBody>
                    <a:bodyPr/>
                    <a:lstStyle/>
                    <a:p>
                      <a:pPr algn="ctr"/>
                      <a:r>
                        <a:rPr lang="es-ES" sz="2400">
                          <a:effectLst/>
                          <a:latin typeface="Century Gothic"/>
                        </a:rPr>
                        <a:t>2024</a:t>
                      </a:r>
                    </a:p>
                  </a:txBody>
                  <a:tcPr marL="68580" marR="68580" marT="0" marB="0">
                    <a:lnL>
                      <a:noFill/>
                    </a:lnL>
                    <a:lnR>
                      <a:noFill/>
                    </a:lnR>
                    <a:lnT>
                      <a:noFill/>
                    </a:lnT>
                    <a:lnB w="19050" cap="flat" cmpd="dbl"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r>
                        <a:rPr lang="es-ES" sz="2400" dirty="0">
                          <a:effectLst/>
                          <a:latin typeface="Century Gothic"/>
                        </a:rPr>
                        <a:t>1.533</a:t>
                      </a:r>
                    </a:p>
                  </a:txBody>
                  <a:tcPr marL="68580" marR="68580" marT="0" marB="0">
                    <a:lnL>
                      <a:noFill/>
                    </a:lnL>
                    <a:lnR>
                      <a:noFill/>
                    </a:lnR>
                    <a:lnT>
                      <a:noFill/>
                    </a:lnT>
                    <a:lnB w="19050" cap="flat" cmpd="dbl" algn="ctr">
                      <a:solidFill>
                        <a:srgbClr val="000000"/>
                      </a:solidFill>
                      <a:prstDash val="solid"/>
                      <a:round/>
                      <a:headEnd type="none" w="med" len="med"/>
                      <a:tailEnd type="none" w="med" len="med"/>
                    </a:lnB>
                    <a:noFill/>
                  </a:tcPr>
                </a:tc>
                <a:tc>
                  <a:txBody>
                    <a:bodyPr/>
                    <a:lstStyle/>
                    <a:p>
                      <a:pPr algn="ctr"/>
                      <a:r>
                        <a:rPr lang="es-ES" sz="2400">
                          <a:effectLst/>
                          <a:latin typeface="Century Gothic"/>
                        </a:rPr>
                        <a:t>206</a:t>
                      </a:r>
                    </a:p>
                  </a:txBody>
                  <a:tcPr marL="68580" marR="68580" marT="0" marB="0">
                    <a:lnL>
                      <a:noFill/>
                    </a:lnL>
                    <a:lnR>
                      <a:noFill/>
                    </a:lnR>
                    <a:lnT>
                      <a:noFill/>
                    </a:lnT>
                    <a:lnB w="1905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3910644952"/>
                  </a:ext>
                </a:extLst>
              </a:tr>
              <a:tr h="574414">
                <a:tc gridSpan="3">
                  <a:txBody>
                    <a:bodyPr/>
                    <a:lstStyle/>
                    <a:p>
                      <a:pPr>
                        <a:lnSpc>
                          <a:spcPct val="105000"/>
                        </a:lnSpc>
                      </a:pPr>
                      <a:endParaRPr lang="es-ES" sz="1100" dirty="0">
                        <a:effectLst/>
                        <a:latin typeface="Century Gothic"/>
                      </a:endParaRPr>
                    </a:p>
                    <a:p>
                      <a:pPr lvl="0">
                        <a:lnSpc>
                          <a:spcPct val="105000"/>
                        </a:lnSpc>
                        <a:buNone/>
                      </a:pPr>
                      <a:r>
                        <a:rPr lang="es-ES" sz="1100" dirty="0">
                          <a:effectLst/>
                          <a:latin typeface="Century Gothic"/>
                        </a:rPr>
                        <a:t>Fuente: Autoría Propia (2025)</a:t>
                      </a:r>
                    </a:p>
                  </a:txBody>
                  <a:tcPr marL="68580" marR="68580" marT="0" marB="0">
                    <a:lnL>
                      <a:noFill/>
                    </a:lnL>
                    <a:lnR>
                      <a:noFill/>
                    </a:lnR>
                    <a:lnT w="19050" cap="flat" cmpd="dbl" algn="ctr">
                      <a:solidFill>
                        <a:srgbClr val="000000"/>
                      </a:solidFill>
                      <a:prstDash val="solid"/>
                      <a:round/>
                      <a:headEnd type="none" w="med" len="med"/>
                      <a:tailEnd type="none" w="med" len="med"/>
                    </a:lnT>
                    <a:lnB>
                      <a:noFill/>
                    </a:lnB>
                    <a:no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2652709910"/>
                  </a:ext>
                </a:extLst>
              </a:tr>
            </a:tbl>
          </a:graphicData>
        </a:graphic>
      </p:graphicFrame>
      <p:sp>
        <p:nvSpPr>
          <p:cNvPr id="7" name="CuadroTexto 6">
            <a:extLst>
              <a:ext uri="{FF2B5EF4-FFF2-40B4-BE49-F238E27FC236}">
                <a16:creationId xmlns:a16="http://schemas.microsoft.com/office/drawing/2014/main" id="{06C69A5B-8E33-0114-FECF-28EF8E074FEF}"/>
              </a:ext>
            </a:extLst>
          </p:cNvPr>
          <p:cNvSpPr txBox="1"/>
          <p:nvPr/>
        </p:nvSpPr>
        <p:spPr>
          <a:xfrm>
            <a:off x="543983" y="1339361"/>
            <a:ext cx="679661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latin typeface="Century Gothic" panose="020B0502020202020204" pitchFamily="34" charset="0"/>
              </a:rPr>
              <a:t>TABLA II</a:t>
            </a:r>
            <a:endParaRPr lang="es-ES" b="1" dirty="0">
              <a:latin typeface="Century Gothic" panose="020B0502020202020204" pitchFamily="34" charset="0"/>
            </a:endParaRPr>
          </a:p>
          <a:p>
            <a:pPr algn="ctr"/>
            <a:r>
              <a:rPr lang="en-US" b="1" dirty="0">
                <a:latin typeface="Century Gothic" panose="020B0502020202020204" pitchFamily="34" charset="0"/>
              </a:rPr>
              <a:t>ASESORIAS Y PATROCINIOS DEL CONSULTORIO JURIDICO GRATUITO UNACH CENTRO DE PRIVACION DE LA LIBERTAD</a:t>
            </a:r>
          </a:p>
          <a:p>
            <a:pPr algn="ctr"/>
            <a:endParaRPr lang="en-US" dirty="0">
              <a:latin typeface="Century Gothic" panose="020B0502020202020204" pitchFamily="34" charset="0"/>
            </a:endParaRPr>
          </a:p>
        </p:txBody>
      </p:sp>
      <p:sp>
        <p:nvSpPr>
          <p:cNvPr id="10" name="CuadroTexto 9">
            <a:extLst>
              <a:ext uri="{FF2B5EF4-FFF2-40B4-BE49-F238E27FC236}">
                <a16:creationId xmlns:a16="http://schemas.microsoft.com/office/drawing/2014/main" id="{97A027F4-2349-D935-4479-70EDFEBEF4C3}"/>
              </a:ext>
            </a:extLst>
          </p:cNvPr>
          <p:cNvSpPr txBox="1"/>
          <p:nvPr/>
        </p:nvSpPr>
        <p:spPr>
          <a:xfrm>
            <a:off x="7335385" y="1938481"/>
            <a:ext cx="4730543"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lgn="just">
              <a:buFont typeface="Arial"/>
              <a:buChar char="•"/>
            </a:pPr>
            <a:r>
              <a:rPr lang="es-EC" dirty="0">
                <a:latin typeface="Century Gothic" panose="020B0502020202020204" pitchFamily="34" charset="0"/>
                <a:cs typeface="Times New Roman"/>
              </a:rPr>
              <a:t>Ha existido variación en la cantidad de asesorías y patrocinios realizados, este indicador se debe a varios factores.</a:t>
            </a:r>
          </a:p>
          <a:p>
            <a:pPr algn="just"/>
            <a:endParaRPr lang="es-EC" dirty="0">
              <a:latin typeface="Century Gothic" panose="020B0502020202020204" pitchFamily="34" charset="0"/>
              <a:cs typeface="Times New Roman"/>
            </a:endParaRPr>
          </a:p>
          <a:p>
            <a:pPr marL="171450" indent="-171450" algn="just">
              <a:buFont typeface="Arial"/>
              <a:buChar char="•"/>
            </a:pPr>
            <a:r>
              <a:rPr lang="es-ES" dirty="0">
                <a:latin typeface="Century Gothic" panose="020B0502020202020204" pitchFamily="34" charset="0"/>
                <a:cs typeface="Times New Roman"/>
              </a:rPr>
              <a:t>En los consultorios jurídicos, los estudiantes tienen la responsabilidad de atender al público, contando con la orientación y respaldo de los docentes.</a:t>
            </a:r>
          </a:p>
          <a:p>
            <a:pPr marL="171450" indent="-171450" algn="just">
              <a:buFont typeface="Arial"/>
              <a:buChar char="•"/>
            </a:pPr>
            <a:endParaRPr lang="es-ES" dirty="0">
              <a:latin typeface="Century Gothic" panose="020B0502020202020204" pitchFamily="34" charset="0"/>
              <a:ea typeface="Calibri"/>
              <a:cs typeface="Times New Roman"/>
            </a:endParaRPr>
          </a:p>
          <a:p>
            <a:pPr marL="171450" indent="-171450" algn="just">
              <a:buFont typeface="Arial"/>
              <a:buChar char="•"/>
            </a:pPr>
            <a:r>
              <a:rPr lang="es-CL" dirty="0">
                <a:latin typeface="Century Gothic" panose="020B0502020202020204" pitchFamily="34" charset="0"/>
                <a:ea typeface="Calibri"/>
                <a:cs typeface="Calibri"/>
              </a:rPr>
              <a:t>Permite desarrollar una visión integral y comprometida con la justicia social en los tribunales de la República del Ecuador.</a:t>
            </a:r>
          </a:p>
          <a:p>
            <a:pPr algn="ctr"/>
            <a:endParaRPr lang="en-US" dirty="0">
              <a:latin typeface="Century Gothic" panose="020B0502020202020204" pitchFamily="34" charset="0"/>
            </a:endParaRPr>
          </a:p>
        </p:txBody>
      </p:sp>
    </p:spTree>
    <p:extLst>
      <p:ext uri="{BB962C8B-B14F-4D97-AF65-F5344CB8AC3E}">
        <p14:creationId xmlns:p14="http://schemas.microsoft.com/office/powerpoint/2010/main" val="1298171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8CA61-596D-6A89-9EB8-3AE0C0B8FCA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290BDA3-E2C6-33CD-ED9E-0DE4535087E1}"/>
              </a:ext>
            </a:extLst>
          </p:cNvPr>
          <p:cNvSpPr>
            <a:spLocks noGrp="1"/>
          </p:cNvSpPr>
          <p:nvPr>
            <p:ph type="title"/>
          </p:nvPr>
        </p:nvSpPr>
        <p:spPr>
          <a:xfrm>
            <a:off x="268027" y="-18288"/>
            <a:ext cx="10515600" cy="939309"/>
          </a:xfrm>
        </p:spPr>
        <p:txBody>
          <a:bodyPr>
            <a:normAutofit/>
          </a:bodyPr>
          <a:lstStyle/>
          <a:p>
            <a:r>
              <a:rPr lang="es-CL" b="1">
                <a:latin typeface="Century Gothic"/>
              </a:rPr>
              <a:t>Desafíos Futuros</a:t>
            </a:r>
            <a:endParaRPr lang="es-ES"/>
          </a:p>
        </p:txBody>
      </p:sp>
      <p:grpSp>
        <p:nvGrpSpPr>
          <p:cNvPr id="130" name="Grupo 129">
            <a:extLst>
              <a:ext uri="{FF2B5EF4-FFF2-40B4-BE49-F238E27FC236}">
                <a16:creationId xmlns:a16="http://schemas.microsoft.com/office/drawing/2014/main" id="{64C461C8-A588-BC3D-22DE-47E64E8AB569}"/>
              </a:ext>
            </a:extLst>
          </p:cNvPr>
          <p:cNvGrpSpPr/>
          <p:nvPr/>
        </p:nvGrpSpPr>
        <p:grpSpPr>
          <a:xfrm>
            <a:off x="64008" y="809985"/>
            <a:ext cx="12192000" cy="0"/>
            <a:chOff x="0" y="6563032"/>
            <a:chExt cx="12192000" cy="0"/>
          </a:xfrm>
        </p:grpSpPr>
        <p:cxnSp>
          <p:nvCxnSpPr>
            <p:cNvPr id="8" name="Conector recto 7">
              <a:extLst>
                <a:ext uri="{FF2B5EF4-FFF2-40B4-BE49-F238E27FC236}">
                  <a16:creationId xmlns:a16="http://schemas.microsoft.com/office/drawing/2014/main" id="{9782D408-D6B6-D362-C2AE-85C1F61DDA31}"/>
                </a:ext>
              </a:extLst>
            </p:cNvPr>
            <p:cNvCxnSpPr>
              <a:cxnSpLocks/>
            </p:cNvCxnSpPr>
            <p:nvPr/>
          </p:nvCxnSpPr>
          <p:spPr>
            <a:xfrm>
              <a:off x="0" y="6563032"/>
              <a:ext cx="720000" cy="0"/>
            </a:xfrm>
            <a:prstGeom prst="line">
              <a:avLst/>
            </a:prstGeom>
            <a:ln w="76200">
              <a:solidFill>
                <a:srgbClr val="EA1425"/>
              </a:solidFill>
            </a:ln>
          </p:spPr>
          <p:style>
            <a:lnRef idx="2">
              <a:schemeClr val="accent1"/>
            </a:lnRef>
            <a:fillRef idx="0">
              <a:schemeClr val="accent1"/>
            </a:fillRef>
            <a:effectRef idx="1">
              <a:schemeClr val="accent1"/>
            </a:effectRef>
            <a:fontRef idx="minor">
              <a:schemeClr val="tx1"/>
            </a:fontRef>
          </p:style>
        </p:cxnSp>
        <p:cxnSp>
          <p:nvCxnSpPr>
            <p:cNvPr id="113" name="Conector recto 112">
              <a:extLst>
                <a:ext uri="{FF2B5EF4-FFF2-40B4-BE49-F238E27FC236}">
                  <a16:creationId xmlns:a16="http://schemas.microsoft.com/office/drawing/2014/main" id="{6AC2E700-EFC5-3C89-B723-0F65DD1AD42E}"/>
                </a:ext>
              </a:extLst>
            </p:cNvPr>
            <p:cNvCxnSpPr>
              <a:cxnSpLocks/>
            </p:cNvCxnSpPr>
            <p:nvPr/>
          </p:nvCxnSpPr>
          <p:spPr>
            <a:xfrm>
              <a:off x="720000" y="6563032"/>
              <a:ext cx="720000" cy="0"/>
            </a:xfrm>
            <a:prstGeom prst="line">
              <a:avLst/>
            </a:prstGeom>
            <a:ln w="76200">
              <a:solidFill>
                <a:srgbClr val="D29F28"/>
              </a:solidFill>
            </a:ln>
          </p:spPr>
          <p:style>
            <a:lnRef idx="2">
              <a:schemeClr val="accent1"/>
            </a:lnRef>
            <a:fillRef idx="0">
              <a:schemeClr val="accent1"/>
            </a:fillRef>
            <a:effectRef idx="1">
              <a:schemeClr val="accent1"/>
            </a:effectRef>
            <a:fontRef idx="minor">
              <a:schemeClr val="tx1"/>
            </a:fontRef>
          </p:style>
        </p:cxnSp>
        <p:cxnSp>
          <p:nvCxnSpPr>
            <p:cNvPr id="114" name="Conector recto 113">
              <a:extLst>
                <a:ext uri="{FF2B5EF4-FFF2-40B4-BE49-F238E27FC236}">
                  <a16:creationId xmlns:a16="http://schemas.microsoft.com/office/drawing/2014/main" id="{F8566099-A781-4AC9-0E0B-81BA82F19451}"/>
                </a:ext>
              </a:extLst>
            </p:cNvPr>
            <p:cNvCxnSpPr>
              <a:cxnSpLocks/>
            </p:cNvCxnSpPr>
            <p:nvPr/>
          </p:nvCxnSpPr>
          <p:spPr>
            <a:xfrm>
              <a:off x="1440000" y="6563032"/>
              <a:ext cx="720000" cy="0"/>
            </a:xfrm>
            <a:prstGeom prst="line">
              <a:avLst/>
            </a:prstGeom>
            <a:ln w="76200">
              <a:solidFill>
                <a:srgbClr val="279B48"/>
              </a:solidFill>
            </a:ln>
          </p:spPr>
          <p:style>
            <a:lnRef idx="2">
              <a:schemeClr val="accent1"/>
            </a:lnRef>
            <a:fillRef idx="0">
              <a:schemeClr val="accent1"/>
            </a:fillRef>
            <a:effectRef idx="1">
              <a:schemeClr val="accent1"/>
            </a:effectRef>
            <a:fontRef idx="minor">
              <a:schemeClr val="tx1"/>
            </a:fontRef>
          </p:style>
        </p:cxnSp>
        <p:cxnSp>
          <p:nvCxnSpPr>
            <p:cNvPr id="115" name="Conector recto 114">
              <a:extLst>
                <a:ext uri="{FF2B5EF4-FFF2-40B4-BE49-F238E27FC236}">
                  <a16:creationId xmlns:a16="http://schemas.microsoft.com/office/drawing/2014/main" id="{05061388-F2D8-CC2B-8AAA-A21601178A18}"/>
                </a:ext>
              </a:extLst>
            </p:cNvPr>
            <p:cNvCxnSpPr>
              <a:cxnSpLocks/>
            </p:cNvCxnSpPr>
            <p:nvPr/>
          </p:nvCxnSpPr>
          <p:spPr>
            <a:xfrm>
              <a:off x="2163175" y="6563032"/>
              <a:ext cx="720000" cy="0"/>
            </a:xfrm>
            <a:prstGeom prst="line">
              <a:avLst/>
            </a:prstGeom>
            <a:ln w="76200">
              <a:solidFill>
                <a:srgbClr val="C31F33"/>
              </a:solidFill>
            </a:ln>
          </p:spPr>
          <p:style>
            <a:lnRef idx="2">
              <a:schemeClr val="accent1"/>
            </a:lnRef>
            <a:fillRef idx="0">
              <a:schemeClr val="accent1"/>
            </a:fillRef>
            <a:effectRef idx="1">
              <a:schemeClr val="accent1"/>
            </a:effectRef>
            <a:fontRef idx="minor">
              <a:schemeClr val="tx1"/>
            </a:fontRef>
          </p:style>
        </p:cxnSp>
        <p:cxnSp>
          <p:nvCxnSpPr>
            <p:cNvPr id="116" name="Conector recto 115">
              <a:extLst>
                <a:ext uri="{FF2B5EF4-FFF2-40B4-BE49-F238E27FC236}">
                  <a16:creationId xmlns:a16="http://schemas.microsoft.com/office/drawing/2014/main" id="{6DAE967A-0216-9858-FFB5-36D8C51F00A9}"/>
                </a:ext>
              </a:extLst>
            </p:cNvPr>
            <p:cNvCxnSpPr>
              <a:cxnSpLocks/>
            </p:cNvCxnSpPr>
            <p:nvPr/>
          </p:nvCxnSpPr>
          <p:spPr>
            <a:xfrm>
              <a:off x="2883175" y="6563032"/>
              <a:ext cx="720000" cy="0"/>
            </a:xfrm>
            <a:prstGeom prst="line">
              <a:avLst/>
            </a:prstGeom>
            <a:ln w="76200">
              <a:solidFill>
                <a:srgbClr val="EF402B"/>
              </a:solidFill>
            </a:ln>
          </p:spPr>
          <p:style>
            <a:lnRef idx="2">
              <a:schemeClr val="accent1"/>
            </a:lnRef>
            <a:fillRef idx="0">
              <a:schemeClr val="accent1"/>
            </a:fillRef>
            <a:effectRef idx="1">
              <a:schemeClr val="accent1"/>
            </a:effectRef>
            <a:fontRef idx="minor">
              <a:schemeClr val="tx1"/>
            </a:fontRef>
          </p:style>
        </p:cxnSp>
        <p:cxnSp>
          <p:nvCxnSpPr>
            <p:cNvPr id="117" name="Conector recto 116">
              <a:extLst>
                <a:ext uri="{FF2B5EF4-FFF2-40B4-BE49-F238E27FC236}">
                  <a16:creationId xmlns:a16="http://schemas.microsoft.com/office/drawing/2014/main" id="{2B2D21E0-1514-5105-CCF2-A37D3673F332}"/>
                </a:ext>
              </a:extLst>
            </p:cNvPr>
            <p:cNvCxnSpPr>
              <a:cxnSpLocks/>
            </p:cNvCxnSpPr>
            <p:nvPr/>
          </p:nvCxnSpPr>
          <p:spPr>
            <a:xfrm>
              <a:off x="3603175" y="6563032"/>
              <a:ext cx="720000" cy="0"/>
            </a:xfrm>
            <a:prstGeom prst="line">
              <a:avLst/>
            </a:prstGeom>
            <a:ln w="76200">
              <a:solidFill>
                <a:srgbClr val="00ADD8"/>
              </a:solidFill>
            </a:ln>
          </p:spPr>
          <p:style>
            <a:lnRef idx="2">
              <a:schemeClr val="accent1"/>
            </a:lnRef>
            <a:fillRef idx="0">
              <a:schemeClr val="accent1"/>
            </a:fillRef>
            <a:effectRef idx="1">
              <a:schemeClr val="accent1"/>
            </a:effectRef>
            <a:fontRef idx="minor">
              <a:schemeClr val="tx1"/>
            </a:fontRef>
          </p:style>
        </p:cxnSp>
        <p:cxnSp>
          <p:nvCxnSpPr>
            <p:cNvPr id="118" name="Conector recto 117">
              <a:extLst>
                <a:ext uri="{FF2B5EF4-FFF2-40B4-BE49-F238E27FC236}">
                  <a16:creationId xmlns:a16="http://schemas.microsoft.com/office/drawing/2014/main" id="{CECC95AA-4D9C-FA68-7252-B78D990ABFF7}"/>
                </a:ext>
              </a:extLst>
            </p:cNvPr>
            <p:cNvCxnSpPr>
              <a:cxnSpLocks/>
            </p:cNvCxnSpPr>
            <p:nvPr/>
          </p:nvCxnSpPr>
          <p:spPr>
            <a:xfrm>
              <a:off x="4323175" y="6563032"/>
              <a:ext cx="720000" cy="0"/>
            </a:xfrm>
            <a:prstGeom prst="line">
              <a:avLst/>
            </a:prstGeom>
            <a:ln w="76200">
              <a:solidFill>
                <a:srgbClr val="FCB612"/>
              </a:solidFill>
            </a:ln>
          </p:spPr>
          <p:style>
            <a:lnRef idx="2">
              <a:schemeClr val="accent1"/>
            </a:lnRef>
            <a:fillRef idx="0">
              <a:schemeClr val="accent1"/>
            </a:fillRef>
            <a:effectRef idx="1">
              <a:schemeClr val="accent1"/>
            </a:effectRef>
            <a:fontRef idx="minor">
              <a:schemeClr val="tx1"/>
            </a:fontRef>
          </p:style>
        </p:cxnSp>
        <p:cxnSp>
          <p:nvCxnSpPr>
            <p:cNvPr id="119" name="Conector recto 118">
              <a:extLst>
                <a:ext uri="{FF2B5EF4-FFF2-40B4-BE49-F238E27FC236}">
                  <a16:creationId xmlns:a16="http://schemas.microsoft.com/office/drawing/2014/main" id="{9FFCACD1-DF4B-2CDA-5ED1-00DF0DC7FF9B}"/>
                </a:ext>
              </a:extLst>
            </p:cNvPr>
            <p:cNvCxnSpPr>
              <a:cxnSpLocks/>
            </p:cNvCxnSpPr>
            <p:nvPr/>
          </p:nvCxnSpPr>
          <p:spPr>
            <a:xfrm>
              <a:off x="5043175" y="6563032"/>
              <a:ext cx="720000" cy="0"/>
            </a:xfrm>
            <a:prstGeom prst="line">
              <a:avLst/>
            </a:prstGeom>
            <a:ln w="76200">
              <a:solidFill>
                <a:srgbClr val="A31941"/>
              </a:solidFill>
            </a:ln>
          </p:spPr>
          <p:style>
            <a:lnRef idx="2">
              <a:schemeClr val="accent1"/>
            </a:lnRef>
            <a:fillRef idx="0">
              <a:schemeClr val="accent1"/>
            </a:fillRef>
            <a:effectRef idx="1">
              <a:schemeClr val="accent1"/>
            </a:effectRef>
            <a:fontRef idx="minor">
              <a:schemeClr val="tx1"/>
            </a:fontRef>
          </p:style>
        </p:cxnSp>
        <p:cxnSp>
          <p:nvCxnSpPr>
            <p:cNvPr id="120" name="Conector recto 119">
              <a:extLst>
                <a:ext uri="{FF2B5EF4-FFF2-40B4-BE49-F238E27FC236}">
                  <a16:creationId xmlns:a16="http://schemas.microsoft.com/office/drawing/2014/main" id="{42DD2033-D214-CC9B-7E96-16C276D60DBC}"/>
                </a:ext>
              </a:extLst>
            </p:cNvPr>
            <p:cNvCxnSpPr>
              <a:cxnSpLocks/>
            </p:cNvCxnSpPr>
            <p:nvPr/>
          </p:nvCxnSpPr>
          <p:spPr>
            <a:xfrm>
              <a:off x="5766350" y="6563032"/>
              <a:ext cx="720000" cy="0"/>
            </a:xfrm>
            <a:prstGeom prst="line">
              <a:avLst/>
            </a:prstGeom>
            <a:ln w="76200">
              <a:solidFill>
                <a:srgbClr val="F36D25"/>
              </a:solidFill>
            </a:ln>
          </p:spPr>
          <p:style>
            <a:lnRef idx="2">
              <a:schemeClr val="accent1"/>
            </a:lnRef>
            <a:fillRef idx="0">
              <a:schemeClr val="accent1"/>
            </a:fillRef>
            <a:effectRef idx="1">
              <a:schemeClr val="accent1"/>
            </a:effectRef>
            <a:fontRef idx="minor">
              <a:schemeClr val="tx1"/>
            </a:fontRef>
          </p:style>
        </p:cxnSp>
        <p:cxnSp>
          <p:nvCxnSpPr>
            <p:cNvPr id="121" name="Conector recto 120">
              <a:extLst>
                <a:ext uri="{FF2B5EF4-FFF2-40B4-BE49-F238E27FC236}">
                  <a16:creationId xmlns:a16="http://schemas.microsoft.com/office/drawing/2014/main" id="{9A62836C-B19E-69CA-2DF1-E3B0D9E0E71C}"/>
                </a:ext>
              </a:extLst>
            </p:cNvPr>
            <p:cNvCxnSpPr>
              <a:cxnSpLocks/>
            </p:cNvCxnSpPr>
            <p:nvPr/>
          </p:nvCxnSpPr>
          <p:spPr>
            <a:xfrm>
              <a:off x="6486350" y="6563032"/>
              <a:ext cx="720000" cy="0"/>
            </a:xfrm>
            <a:prstGeom prst="line">
              <a:avLst/>
            </a:prstGeom>
            <a:ln w="76200">
              <a:solidFill>
                <a:srgbClr val="E00C7F"/>
              </a:solidFill>
            </a:ln>
          </p:spPr>
          <p:style>
            <a:lnRef idx="2">
              <a:schemeClr val="accent1"/>
            </a:lnRef>
            <a:fillRef idx="0">
              <a:schemeClr val="accent1"/>
            </a:fillRef>
            <a:effectRef idx="1">
              <a:schemeClr val="accent1"/>
            </a:effectRef>
            <a:fontRef idx="minor">
              <a:schemeClr val="tx1"/>
            </a:fontRef>
          </p:style>
        </p:cxnSp>
        <p:cxnSp>
          <p:nvCxnSpPr>
            <p:cNvPr id="122" name="Conector recto 121">
              <a:extLst>
                <a:ext uri="{FF2B5EF4-FFF2-40B4-BE49-F238E27FC236}">
                  <a16:creationId xmlns:a16="http://schemas.microsoft.com/office/drawing/2014/main" id="{A066FFD1-AC58-F6FB-62D4-C854E34B8FC3}"/>
                </a:ext>
              </a:extLst>
            </p:cNvPr>
            <p:cNvCxnSpPr>
              <a:cxnSpLocks/>
            </p:cNvCxnSpPr>
            <p:nvPr/>
          </p:nvCxnSpPr>
          <p:spPr>
            <a:xfrm>
              <a:off x="7206350" y="6563032"/>
              <a:ext cx="720000" cy="0"/>
            </a:xfrm>
            <a:prstGeom prst="line">
              <a:avLst/>
            </a:prstGeom>
            <a:ln w="76200">
              <a:solidFill>
                <a:srgbClr val="F99C24"/>
              </a:solidFill>
            </a:ln>
          </p:spPr>
          <p:style>
            <a:lnRef idx="2">
              <a:schemeClr val="accent1"/>
            </a:lnRef>
            <a:fillRef idx="0">
              <a:schemeClr val="accent1"/>
            </a:fillRef>
            <a:effectRef idx="1">
              <a:schemeClr val="accent1"/>
            </a:effectRef>
            <a:fontRef idx="minor">
              <a:schemeClr val="tx1"/>
            </a:fontRef>
          </p:style>
        </p:cxnSp>
        <p:cxnSp>
          <p:nvCxnSpPr>
            <p:cNvPr id="123" name="Conector recto 122">
              <a:extLst>
                <a:ext uri="{FF2B5EF4-FFF2-40B4-BE49-F238E27FC236}">
                  <a16:creationId xmlns:a16="http://schemas.microsoft.com/office/drawing/2014/main" id="{6DBE917B-ADDA-FABF-E2BA-61E297EAAC72}"/>
                </a:ext>
              </a:extLst>
            </p:cNvPr>
            <p:cNvCxnSpPr>
              <a:cxnSpLocks/>
            </p:cNvCxnSpPr>
            <p:nvPr/>
          </p:nvCxnSpPr>
          <p:spPr>
            <a:xfrm>
              <a:off x="7926350" y="6563032"/>
              <a:ext cx="720000" cy="0"/>
            </a:xfrm>
            <a:prstGeom prst="line">
              <a:avLst/>
            </a:prstGeom>
            <a:ln w="76200">
              <a:solidFill>
                <a:srgbClr val="CF8D2A"/>
              </a:solidFill>
            </a:ln>
          </p:spPr>
          <p:style>
            <a:lnRef idx="2">
              <a:schemeClr val="accent1"/>
            </a:lnRef>
            <a:fillRef idx="0">
              <a:schemeClr val="accent1"/>
            </a:fillRef>
            <a:effectRef idx="1">
              <a:schemeClr val="accent1"/>
            </a:effectRef>
            <a:fontRef idx="minor">
              <a:schemeClr val="tx1"/>
            </a:fontRef>
          </p:style>
        </p:cxnSp>
        <p:cxnSp>
          <p:nvCxnSpPr>
            <p:cNvPr id="124" name="Conector recto 123">
              <a:extLst>
                <a:ext uri="{FF2B5EF4-FFF2-40B4-BE49-F238E27FC236}">
                  <a16:creationId xmlns:a16="http://schemas.microsoft.com/office/drawing/2014/main" id="{43057FDF-4372-CE62-9DC5-6F78F50D5884}"/>
                </a:ext>
              </a:extLst>
            </p:cNvPr>
            <p:cNvCxnSpPr>
              <a:cxnSpLocks/>
            </p:cNvCxnSpPr>
            <p:nvPr/>
          </p:nvCxnSpPr>
          <p:spPr>
            <a:xfrm>
              <a:off x="8646350" y="6563032"/>
              <a:ext cx="720000" cy="0"/>
            </a:xfrm>
            <a:prstGeom prst="line">
              <a:avLst/>
            </a:prstGeom>
            <a:ln w="76200">
              <a:solidFill>
                <a:srgbClr val="427338"/>
              </a:solidFill>
            </a:ln>
          </p:spPr>
          <p:style>
            <a:lnRef idx="2">
              <a:schemeClr val="accent1"/>
            </a:lnRef>
            <a:fillRef idx="0">
              <a:schemeClr val="accent1"/>
            </a:fillRef>
            <a:effectRef idx="1">
              <a:schemeClr val="accent1"/>
            </a:effectRef>
            <a:fontRef idx="minor">
              <a:schemeClr val="tx1"/>
            </a:fontRef>
          </p:style>
        </p:cxnSp>
        <p:cxnSp>
          <p:nvCxnSpPr>
            <p:cNvPr id="125" name="Conector recto 124">
              <a:extLst>
                <a:ext uri="{FF2B5EF4-FFF2-40B4-BE49-F238E27FC236}">
                  <a16:creationId xmlns:a16="http://schemas.microsoft.com/office/drawing/2014/main" id="{40DAB583-4D7E-7BB5-F1D6-1664B6FCAC80}"/>
                </a:ext>
              </a:extLst>
            </p:cNvPr>
            <p:cNvCxnSpPr>
              <a:cxnSpLocks/>
            </p:cNvCxnSpPr>
            <p:nvPr/>
          </p:nvCxnSpPr>
          <p:spPr>
            <a:xfrm>
              <a:off x="9369525" y="6563032"/>
              <a:ext cx="720000" cy="0"/>
            </a:xfrm>
            <a:prstGeom prst="line">
              <a:avLst/>
            </a:prstGeom>
            <a:ln w="76200">
              <a:solidFill>
                <a:srgbClr val="007BBA"/>
              </a:solidFill>
            </a:ln>
          </p:spPr>
          <p:style>
            <a:lnRef idx="2">
              <a:schemeClr val="accent1"/>
            </a:lnRef>
            <a:fillRef idx="0">
              <a:schemeClr val="accent1"/>
            </a:fillRef>
            <a:effectRef idx="1">
              <a:schemeClr val="accent1"/>
            </a:effectRef>
            <a:fontRef idx="minor">
              <a:schemeClr val="tx1"/>
            </a:fontRef>
          </p:style>
        </p:cxnSp>
        <p:cxnSp>
          <p:nvCxnSpPr>
            <p:cNvPr id="126" name="Conector recto 125">
              <a:extLst>
                <a:ext uri="{FF2B5EF4-FFF2-40B4-BE49-F238E27FC236}">
                  <a16:creationId xmlns:a16="http://schemas.microsoft.com/office/drawing/2014/main" id="{150A5172-C89A-DA4B-C43B-2301CC52E4E2}"/>
                </a:ext>
              </a:extLst>
            </p:cNvPr>
            <p:cNvCxnSpPr>
              <a:cxnSpLocks/>
            </p:cNvCxnSpPr>
            <p:nvPr/>
          </p:nvCxnSpPr>
          <p:spPr>
            <a:xfrm>
              <a:off x="10091906" y="6563032"/>
              <a:ext cx="720000" cy="0"/>
            </a:xfrm>
            <a:prstGeom prst="line">
              <a:avLst/>
            </a:prstGeom>
            <a:ln w="76200">
              <a:solidFill>
                <a:srgbClr val="3EB049"/>
              </a:solidFill>
            </a:ln>
          </p:spPr>
          <p:style>
            <a:lnRef idx="2">
              <a:schemeClr val="accent1"/>
            </a:lnRef>
            <a:fillRef idx="0">
              <a:schemeClr val="accent1"/>
            </a:fillRef>
            <a:effectRef idx="1">
              <a:schemeClr val="accent1"/>
            </a:effectRef>
            <a:fontRef idx="minor">
              <a:schemeClr val="tx1"/>
            </a:fontRef>
          </p:style>
        </p:cxnSp>
        <p:cxnSp>
          <p:nvCxnSpPr>
            <p:cNvPr id="127" name="Conector recto 126">
              <a:extLst>
                <a:ext uri="{FF2B5EF4-FFF2-40B4-BE49-F238E27FC236}">
                  <a16:creationId xmlns:a16="http://schemas.microsoft.com/office/drawing/2014/main" id="{B7F81C49-8AC2-E3F2-1048-A0B4502D5C89}"/>
                </a:ext>
              </a:extLst>
            </p:cNvPr>
            <p:cNvCxnSpPr>
              <a:cxnSpLocks/>
            </p:cNvCxnSpPr>
            <p:nvPr/>
          </p:nvCxnSpPr>
          <p:spPr>
            <a:xfrm>
              <a:off x="10814287" y="6563032"/>
              <a:ext cx="720000" cy="0"/>
            </a:xfrm>
            <a:prstGeom prst="line">
              <a:avLst/>
            </a:prstGeom>
            <a:ln w="76200">
              <a:solidFill>
                <a:srgbClr val="004E86"/>
              </a:solidFill>
            </a:ln>
          </p:spPr>
          <p:style>
            <a:lnRef idx="2">
              <a:schemeClr val="accent1"/>
            </a:lnRef>
            <a:fillRef idx="0">
              <a:schemeClr val="accent1"/>
            </a:fillRef>
            <a:effectRef idx="1">
              <a:schemeClr val="accent1"/>
            </a:effectRef>
            <a:fontRef idx="minor">
              <a:schemeClr val="tx1"/>
            </a:fontRef>
          </p:style>
        </p:cxnSp>
        <p:cxnSp>
          <p:nvCxnSpPr>
            <p:cNvPr id="128" name="Conector recto 127">
              <a:extLst>
                <a:ext uri="{FF2B5EF4-FFF2-40B4-BE49-F238E27FC236}">
                  <a16:creationId xmlns:a16="http://schemas.microsoft.com/office/drawing/2014/main" id="{C37B0E55-F2F0-B7DE-F487-6656CEB3E7E4}"/>
                </a:ext>
              </a:extLst>
            </p:cNvPr>
            <p:cNvCxnSpPr>
              <a:cxnSpLocks/>
            </p:cNvCxnSpPr>
            <p:nvPr/>
          </p:nvCxnSpPr>
          <p:spPr>
            <a:xfrm>
              <a:off x="11534287" y="6563032"/>
              <a:ext cx="657713" cy="0"/>
            </a:xfrm>
            <a:prstGeom prst="line">
              <a:avLst/>
            </a:prstGeom>
            <a:ln w="76200">
              <a:solidFill>
                <a:srgbClr val="153266"/>
              </a:solidFill>
            </a:ln>
          </p:spPr>
          <p:style>
            <a:lnRef idx="2">
              <a:schemeClr val="accent1"/>
            </a:lnRef>
            <a:fillRef idx="0">
              <a:schemeClr val="accent1"/>
            </a:fillRef>
            <a:effectRef idx="1">
              <a:schemeClr val="accent1"/>
            </a:effectRef>
            <a:fontRef idx="minor">
              <a:schemeClr val="tx1"/>
            </a:fontRef>
          </p:style>
        </p:cxnSp>
      </p:grpSp>
      <p:pic>
        <p:nvPicPr>
          <p:cNvPr id="3" name="Imagen 2" descr="Cuáles son las funciones de los agentes penitenciarios en Ecuador?">
            <a:extLst>
              <a:ext uri="{FF2B5EF4-FFF2-40B4-BE49-F238E27FC236}">
                <a16:creationId xmlns:a16="http://schemas.microsoft.com/office/drawing/2014/main" id="{3140E55C-2AA7-F890-A86D-7B6F4E7C7340}"/>
              </a:ext>
            </a:extLst>
          </p:cNvPr>
          <p:cNvPicPr>
            <a:picLocks noChangeAspect="1"/>
          </p:cNvPicPr>
          <p:nvPr/>
        </p:nvPicPr>
        <p:blipFill>
          <a:blip r:embed="rId3"/>
          <a:stretch>
            <a:fillRect/>
          </a:stretch>
        </p:blipFill>
        <p:spPr>
          <a:xfrm>
            <a:off x="7624560" y="1749294"/>
            <a:ext cx="4337945" cy="29002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5" name="Diagrama 4">
            <a:extLst>
              <a:ext uri="{FF2B5EF4-FFF2-40B4-BE49-F238E27FC236}">
                <a16:creationId xmlns:a16="http://schemas.microsoft.com/office/drawing/2014/main" id="{D1ABE8EF-E2C6-45B0-9F50-2D8639170D61}"/>
              </a:ext>
            </a:extLst>
          </p:cNvPr>
          <p:cNvGraphicFramePr/>
          <p:nvPr>
            <p:extLst>
              <p:ext uri="{D42A27DB-BD31-4B8C-83A1-F6EECF244321}">
                <p14:modId xmlns:p14="http://schemas.microsoft.com/office/powerpoint/2010/main" val="4229525403"/>
              </p:ext>
            </p:extLst>
          </p:nvPr>
        </p:nvGraphicFramePr>
        <p:xfrm>
          <a:off x="381520" y="1316736"/>
          <a:ext cx="7134848" cy="51278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67268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8CA61-596D-6A89-9EB8-3AE0C0B8FCA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290BDA3-E2C6-33CD-ED9E-0DE4535087E1}"/>
              </a:ext>
            </a:extLst>
          </p:cNvPr>
          <p:cNvSpPr>
            <a:spLocks noGrp="1"/>
          </p:cNvSpPr>
          <p:nvPr>
            <p:ph type="title"/>
          </p:nvPr>
        </p:nvSpPr>
        <p:spPr>
          <a:xfrm>
            <a:off x="204019" y="197559"/>
            <a:ext cx="10515600" cy="939309"/>
          </a:xfrm>
        </p:spPr>
        <p:txBody>
          <a:bodyPr>
            <a:normAutofit/>
          </a:bodyPr>
          <a:lstStyle/>
          <a:p>
            <a:r>
              <a:rPr lang="es-CL" b="1">
                <a:latin typeface="Century Gothic"/>
              </a:rPr>
              <a:t>Seguridad Penitenciaria</a:t>
            </a:r>
            <a:endParaRPr lang="es-ES"/>
          </a:p>
        </p:txBody>
      </p:sp>
      <p:grpSp>
        <p:nvGrpSpPr>
          <p:cNvPr id="130" name="Grupo 129">
            <a:extLst>
              <a:ext uri="{FF2B5EF4-FFF2-40B4-BE49-F238E27FC236}">
                <a16:creationId xmlns:a16="http://schemas.microsoft.com/office/drawing/2014/main" id="{64C461C8-A588-BC3D-22DE-47E64E8AB569}"/>
              </a:ext>
            </a:extLst>
          </p:cNvPr>
          <p:cNvGrpSpPr/>
          <p:nvPr/>
        </p:nvGrpSpPr>
        <p:grpSpPr>
          <a:xfrm>
            <a:off x="0" y="1025832"/>
            <a:ext cx="12192000" cy="0"/>
            <a:chOff x="0" y="6563032"/>
            <a:chExt cx="12192000" cy="0"/>
          </a:xfrm>
        </p:grpSpPr>
        <p:cxnSp>
          <p:nvCxnSpPr>
            <p:cNvPr id="8" name="Conector recto 7">
              <a:extLst>
                <a:ext uri="{FF2B5EF4-FFF2-40B4-BE49-F238E27FC236}">
                  <a16:creationId xmlns:a16="http://schemas.microsoft.com/office/drawing/2014/main" id="{9782D408-D6B6-D362-C2AE-85C1F61DDA31}"/>
                </a:ext>
              </a:extLst>
            </p:cNvPr>
            <p:cNvCxnSpPr>
              <a:cxnSpLocks/>
            </p:cNvCxnSpPr>
            <p:nvPr/>
          </p:nvCxnSpPr>
          <p:spPr>
            <a:xfrm>
              <a:off x="0" y="6563032"/>
              <a:ext cx="720000" cy="0"/>
            </a:xfrm>
            <a:prstGeom prst="line">
              <a:avLst/>
            </a:prstGeom>
            <a:ln w="76200">
              <a:solidFill>
                <a:srgbClr val="EA1425"/>
              </a:solidFill>
            </a:ln>
          </p:spPr>
          <p:style>
            <a:lnRef idx="2">
              <a:schemeClr val="accent1"/>
            </a:lnRef>
            <a:fillRef idx="0">
              <a:schemeClr val="accent1"/>
            </a:fillRef>
            <a:effectRef idx="1">
              <a:schemeClr val="accent1"/>
            </a:effectRef>
            <a:fontRef idx="minor">
              <a:schemeClr val="tx1"/>
            </a:fontRef>
          </p:style>
        </p:cxnSp>
        <p:cxnSp>
          <p:nvCxnSpPr>
            <p:cNvPr id="113" name="Conector recto 112">
              <a:extLst>
                <a:ext uri="{FF2B5EF4-FFF2-40B4-BE49-F238E27FC236}">
                  <a16:creationId xmlns:a16="http://schemas.microsoft.com/office/drawing/2014/main" id="{6AC2E700-EFC5-3C89-B723-0F65DD1AD42E}"/>
                </a:ext>
              </a:extLst>
            </p:cNvPr>
            <p:cNvCxnSpPr>
              <a:cxnSpLocks/>
            </p:cNvCxnSpPr>
            <p:nvPr/>
          </p:nvCxnSpPr>
          <p:spPr>
            <a:xfrm>
              <a:off x="720000" y="6563032"/>
              <a:ext cx="720000" cy="0"/>
            </a:xfrm>
            <a:prstGeom prst="line">
              <a:avLst/>
            </a:prstGeom>
            <a:ln w="76200">
              <a:solidFill>
                <a:srgbClr val="D29F28"/>
              </a:solidFill>
            </a:ln>
          </p:spPr>
          <p:style>
            <a:lnRef idx="2">
              <a:schemeClr val="accent1"/>
            </a:lnRef>
            <a:fillRef idx="0">
              <a:schemeClr val="accent1"/>
            </a:fillRef>
            <a:effectRef idx="1">
              <a:schemeClr val="accent1"/>
            </a:effectRef>
            <a:fontRef idx="minor">
              <a:schemeClr val="tx1"/>
            </a:fontRef>
          </p:style>
        </p:cxnSp>
        <p:cxnSp>
          <p:nvCxnSpPr>
            <p:cNvPr id="114" name="Conector recto 113">
              <a:extLst>
                <a:ext uri="{FF2B5EF4-FFF2-40B4-BE49-F238E27FC236}">
                  <a16:creationId xmlns:a16="http://schemas.microsoft.com/office/drawing/2014/main" id="{F8566099-A781-4AC9-0E0B-81BA82F19451}"/>
                </a:ext>
              </a:extLst>
            </p:cNvPr>
            <p:cNvCxnSpPr>
              <a:cxnSpLocks/>
            </p:cNvCxnSpPr>
            <p:nvPr/>
          </p:nvCxnSpPr>
          <p:spPr>
            <a:xfrm>
              <a:off x="1440000" y="6563032"/>
              <a:ext cx="720000" cy="0"/>
            </a:xfrm>
            <a:prstGeom prst="line">
              <a:avLst/>
            </a:prstGeom>
            <a:ln w="76200">
              <a:solidFill>
                <a:srgbClr val="279B48"/>
              </a:solidFill>
            </a:ln>
          </p:spPr>
          <p:style>
            <a:lnRef idx="2">
              <a:schemeClr val="accent1"/>
            </a:lnRef>
            <a:fillRef idx="0">
              <a:schemeClr val="accent1"/>
            </a:fillRef>
            <a:effectRef idx="1">
              <a:schemeClr val="accent1"/>
            </a:effectRef>
            <a:fontRef idx="minor">
              <a:schemeClr val="tx1"/>
            </a:fontRef>
          </p:style>
        </p:cxnSp>
        <p:cxnSp>
          <p:nvCxnSpPr>
            <p:cNvPr id="115" name="Conector recto 114">
              <a:extLst>
                <a:ext uri="{FF2B5EF4-FFF2-40B4-BE49-F238E27FC236}">
                  <a16:creationId xmlns:a16="http://schemas.microsoft.com/office/drawing/2014/main" id="{05061388-F2D8-CC2B-8AAA-A21601178A18}"/>
                </a:ext>
              </a:extLst>
            </p:cNvPr>
            <p:cNvCxnSpPr>
              <a:cxnSpLocks/>
            </p:cNvCxnSpPr>
            <p:nvPr/>
          </p:nvCxnSpPr>
          <p:spPr>
            <a:xfrm>
              <a:off x="2163175" y="6563032"/>
              <a:ext cx="720000" cy="0"/>
            </a:xfrm>
            <a:prstGeom prst="line">
              <a:avLst/>
            </a:prstGeom>
            <a:ln w="76200">
              <a:solidFill>
                <a:srgbClr val="C31F33"/>
              </a:solidFill>
            </a:ln>
          </p:spPr>
          <p:style>
            <a:lnRef idx="2">
              <a:schemeClr val="accent1"/>
            </a:lnRef>
            <a:fillRef idx="0">
              <a:schemeClr val="accent1"/>
            </a:fillRef>
            <a:effectRef idx="1">
              <a:schemeClr val="accent1"/>
            </a:effectRef>
            <a:fontRef idx="minor">
              <a:schemeClr val="tx1"/>
            </a:fontRef>
          </p:style>
        </p:cxnSp>
        <p:cxnSp>
          <p:nvCxnSpPr>
            <p:cNvPr id="116" name="Conector recto 115">
              <a:extLst>
                <a:ext uri="{FF2B5EF4-FFF2-40B4-BE49-F238E27FC236}">
                  <a16:creationId xmlns:a16="http://schemas.microsoft.com/office/drawing/2014/main" id="{6DAE967A-0216-9858-FFB5-36D8C51F00A9}"/>
                </a:ext>
              </a:extLst>
            </p:cNvPr>
            <p:cNvCxnSpPr>
              <a:cxnSpLocks/>
            </p:cNvCxnSpPr>
            <p:nvPr/>
          </p:nvCxnSpPr>
          <p:spPr>
            <a:xfrm>
              <a:off x="2883175" y="6563032"/>
              <a:ext cx="720000" cy="0"/>
            </a:xfrm>
            <a:prstGeom prst="line">
              <a:avLst/>
            </a:prstGeom>
            <a:ln w="76200">
              <a:solidFill>
                <a:srgbClr val="EF402B"/>
              </a:solidFill>
            </a:ln>
          </p:spPr>
          <p:style>
            <a:lnRef idx="2">
              <a:schemeClr val="accent1"/>
            </a:lnRef>
            <a:fillRef idx="0">
              <a:schemeClr val="accent1"/>
            </a:fillRef>
            <a:effectRef idx="1">
              <a:schemeClr val="accent1"/>
            </a:effectRef>
            <a:fontRef idx="minor">
              <a:schemeClr val="tx1"/>
            </a:fontRef>
          </p:style>
        </p:cxnSp>
        <p:cxnSp>
          <p:nvCxnSpPr>
            <p:cNvPr id="117" name="Conector recto 116">
              <a:extLst>
                <a:ext uri="{FF2B5EF4-FFF2-40B4-BE49-F238E27FC236}">
                  <a16:creationId xmlns:a16="http://schemas.microsoft.com/office/drawing/2014/main" id="{2B2D21E0-1514-5105-CCF2-A37D3673F332}"/>
                </a:ext>
              </a:extLst>
            </p:cNvPr>
            <p:cNvCxnSpPr>
              <a:cxnSpLocks/>
            </p:cNvCxnSpPr>
            <p:nvPr/>
          </p:nvCxnSpPr>
          <p:spPr>
            <a:xfrm>
              <a:off x="3603175" y="6563032"/>
              <a:ext cx="720000" cy="0"/>
            </a:xfrm>
            <a:prstGeom prst="line">
              <a:avLst/>
            </a:prstGeom>
            <a:ln w="76200">
              <a:solidFill>
                <a:srgbClr val="00ADD8"/>
              </a:solidFill>
            </a:ln>
          </p:spPr>
          <p:style>
            <a:lnRef idx="2">
              <a:schemeClr val="accent1"/>
            </a:lnRef>
            <a:fillRef idx="0">
              <a:schemeClr val="accent1"/>
            </a:fillRef>
            <a:effectRef idx="1">
              <a:schemeClr val="accent1"/>
            </a:effectRef>
            <a:fontRef idx="minor">
              <a:schemeClr val="tx1"/>
            </a:fontRef>
          </p:style>
        </p:cxnSp>
        <p:cxnSp>
          <p:nvCxnSpPr>
            <p:cNvPr id="118" name="Conector recto 117">
              <a:extLst>
                <a:ext uri="{FF2B5EF4-FFF2-40B4-BE49-F238E27FC236}">
                  <a16:creationId xmlns:a16="http://schemas.microsoft.com/office/drawing/2014/main" id="{CECC95AA-4D9C-FA68-7252-B78D990ABFF7}"/>
                </a:ext>
              </a:extLst>
            </p:cNvPr>
            <p:cNvCxnSpPr>
              <a:cxnSpLocks/>
            </p:cNvCxnSpPr>
            <p:nvPr/>
          </p:nvCxnSpPr>
          <p:spPr>
            <a:xfrm>
              <a:off x="4323175" y="6563032"/>
              <a:ext cx="720000" cy="0"/>
            </a:xfrm>
            <a:prstGeom prst="line">
              <a:avLst/>
            </a:prstGeom>
            <a:ln w="76200">
              <a:solidFill>
                <a:srgbClr val="FCB612"/>
              </a:solidFill>
            </a:ln>
          </p:spPr>
          <p:style>
            <a:lnRef idx="2">
              <a:schemeClr val="accent1"/>
            </a:lnRef>
            <a:fillRef idx="0">
              <a:schemeClr val="accent1"/>
            </a:fillRef>
            <a:effectRef idx="1">
              <a:schemeClr val="accent1"/>
            </a:effectRef>
            <a:fontRef idx="minor">
              <a:schemeClr val="tx1"/>
            </a:fontRef>
          </p:style>
        </p:cxnSp>
        <p:cxnSp>
          <p:nvCxnSpPr>
            <p:cNvPr id="119" name="Conector recto 118">
              <a:extLst>
                <a:ext uri="{FF2B5EF4-FFF2-40B4-BE49-F238E27FC236}">
                  <a16:creationId xmlns:a16="http://schemas.microsoft.com/office/drawing/2014/main" id="{9FFCACD1-DF4B-2CDA-5ED1-00DF0DC7FF9B}"/>
                </a:ext>
              </a:extLst>
            </p:cNvPr>
            <p:cNvCxnSpPr>
              <a:cxnSpLocks/>
            </p:cNvCxnSpPr>
            <p:nvPr/>
          </p:nvCxnSpPr>
          <p:spPr>
            <a:xfrm>
              <a:off x="5043175" y="6563032"/>
              <a:ext cx="720000" cy="0"/>
            </a:xfrm>
            <a:prstGeom prst="line">
              <a:avLst/>
            </a:prstGeom>
            <a:ln w="76200">
              <a:solidFill>
                <a:srgbClr val="A31941"/>
              </a:solidFill>
            </a:ln>
          </p:spPr>
          <p:style>
            <a:lnRef idx="2">
              <a:schemeClr val="accent1"/>
            </a:lnRef>
            <a:fillRef idx="0">
              <a:schemeClr val="accent1"/>
            </a:fillRef>
            <a:effectRef idx="1">
              <a:schemeClr val="accent1"/>
            </a:effectRef>
            <a:fontRef idx="minor">
              <a:schemeClr val="tx1"/>
            </a:fontRef>
          </p:style>
        </p:cxnSp>
        <p:cxnSp>
          <p:nvCxnSpPr>
            <p:cNvPr id="120" name="Conector recto 119">
              <a:extLst>
                <a:ext uri="{FF2B5EF4-FFF2-40B4-BE49-F238E27FC236}">
                  <a16:creationId xmlns:a16="http://schemas.microsoft.com/office/drawing/2014/main" id="{42DD2033-D214-CC9B-7E96-16C276D60DBC}"/>
                </a:ext>
              </a:extLst>
            </p:cNvPr>
            <p:cNvCxnSpPr>
              <a:cxnSpLocks/>
            </p:cNvCxnSpPr>
            <p:nvPr/>
          </p:nvCxnSpPr>
          <p:spPr>
            <a:xfrm>
              <a:off x="5766350" y="6563032"/>
              <a:ext cx="720000" cy="0"/>
            </a:xfrm>
            <a:prstGeom prst="line">
              <a:avLst/>
            </a:prstGeom>
            <a:ln w="76200">
              <a:solidFill>
                <a:srgbClr val="F36D25"/>
              </a:solidFill>
            </a:ln>
          </p:spPr>
          <p:style>
            <a:lnRef idx="2">
              <a:schemeClr val="accent1"/>
            </a:lnRef>
            <a:fillRef idx="0">
              <a:schemeClr val="accent1"/>
            </a:fillRef>
            <a:effectRef idx="1">
              <a:schemeClr val="accent1"/>
            </a:effectRef>
            <a:fontRef idx="minor">
              <a:schemeClr val="tx1"/>
            </a:fontRef>
          </p:style>
        </p:cxnSp>
        <p:cxnSp>
          <p:nvCxnSpPr>
            <p:cNvPr id="121" name="Conector recto 120">
              <a:extLst>
                <a:ext uri="{FF2B5EF4-FFF2-40B4-BE49-F238E27FC236}">
                  <a16:creationId xmlns:a16="http://schemas.microsoft.com/office/drawing/2014/main" id="{9A62836C-B19E-69CA-2DF1-E3B0D9E0E71C}"/>
                </a:ext>
              </a:extLst>
            </p:cNvPr>
            <p:cNvCxnSpPr>
              <a:cxnSpLocks/>
            </p:cNvCxnSpPr>
            <p:nvPr/>
          </p:nvCxnSpPr>
          <p:spPr>
            <a:xfrm>
              <a:off x="6486350" y="6563032"/>
              <a:ext cx="720000" cy="0"/>
            </a:xfrm>
            <a:prstGeom prst="line">
              <a:avLst/>
            </a:prstGeom>
            <a:ln w="76200">
              <a:solidFill>
                <a:srgbClr val="E00C7F"/>
              </a:solidFill>
            </a:ln>
          </p:spPr>
          <p:style>
            <a:lnRef idx="2">
              <a:schemeClr val="accent1"/>
            </a:lnRef>
            <a:fillRef idx="0">
              <a:schemeClr val="accent1"/>
            </a:fillRef>
            <a:effectRef idx="1">
              <a:schemeClr val="accent1"/>
            </a:effectRef>
            <a:fontRef idx="minor">
              <a:schemeClr val="tx1"/>
            </a:fontRef>
          </p:style>
        </p:cxnSp>
        <p:cxnSp>
          <p:nvCxnSpPr>
            <p:cNvPr id="122" name="Conector recto 121">
              <a:extLst>
                <a:ext uri="{FF2B5EF4-FFF2-40B4-BE49-F238E27FC236}">
                  <a16:creationId xmlns:a16="http://schemas.microsoft.com/office/drawing/2014/main" id="{A066FFD1-AC58-F6FB-62D4-C854E34B8FC3}"/>
                </a:ext>
              </a:extLst>
            </p:cNvPr>
            <p:cNvCxnSpPr>
              <a:cxnSpLocks/>
            </p:cNvCxnSpPr>
            <p:nvPr/>
          </p:nvCxnSpPr>
          <p:spPr>
            <a:xfrm>
              <a:off x="7206350" y="6563032"/>
              <a:ext cx="720000" cy="0"/>
            </a:xfrm>
            <a:prstGeom prst="line">
              <a:avLst/>
            </a:prstGeom>
            <a:ln w="76200">
              <a:solidFill>
                <a:srgbClr val="F99C24"/>
              </a:solidFill>
            </a:ln>
          </p:spPr>
          <p:style>
            <a:lnRef idx="2">
              <a:schemeClr val="accent1"/>
            </a:lnRef>
            <a:fillRef idx="0">
              <a:schemeClr val="accent1"/>
            </a:fillRef>
            <a:effectRef idx="1">
              <a:schemeClr val="accent1"/>
            </a:effectRef>
            <a:fontRef idx="minor">
              <a:schemeClr val="tx1"/>
            </a:fontRef>
          </p:style>
        </p:cxnSp>
        <p:cxnSp>
          <p:nvCxnSpPr>
            <p:cNvPr id="123" name="Conector recto 122">
              <a:extLst>
                <a:ext uri="{FF2B5EF4-FFF2-40B4-BE49-F238E27FC236}">
                  <a16:creationId xmlns:a16="http://schemas.microsoft.com/office/drawing/2014/main" id="{6DBE917B-ADDA-FABF-E2BA-61E297EAAC72}"/>
                </a:ext>
              </a:extLst>
            </p:cNvPr>
            <p:cNvCxnSpPr>
              <a:cxnSpLocks/>
            </p:cNvCxnSpPr>
            <p:nvPr/>
          </p:nvCxnSpPr>
          <p:spPr>
            <a:xfrm>
              <a:off x="7926350" y="6563032"/>
              <a:ext cx="720000" cy="0"/>
            </a:xfrm>
            <a:prstGeom prst="line">
              <a:avLst/>
            </a:prstGeom>
            <a:ln w="76200">
              <a:solidFill>
                <a:srgbClr val="CF8D2A"/>
              </a:solidFill>
            </a:ln>
          </p:spPr>
          <p:style>
            <a:lnRef idx="2">
              <a:schemeClr val="accent1"/>
            </a:lnRef>
            <a:fillRef idx="0">
              <a:schemeClr val="accent1"/>
            </a:fillRef>
            <a:effectRef idx="1">
              <a:schemeClr val="accent1"/>
            </a:effectRef>
            <a:fontRef idx="minor">
              <a:schemeClr val="tx1"/>
            </a:fontRef>
          </p:style>
        </p:cxnSp>
        <p:cxnSp>
          <p:nvCxnSpPr>
            <p:cNvPr id="124" name="Conector recto 123">
              <a:extLst>
                <a:ext uri="{FF2B5EF4-FFF2-40B4-BE49-F238E27FC236}">
                  <a16:creationId xmlns:a16="http://schemas.microsoft.com/office/drawing/2014/main" id="{43057FDF-4372-CE62-9DC5-6F78F50D5884}"/>
                </a:ext>
              </a:extLst>
            </p:cNvPr>
            <p:cNvCxnSpPr>
              <a:cxnSpLocks/>
            </p:cNvCxnSpPr>
            <p:nvPr/>
          </p:nvCxnSpPr>
          <p:spPr>
            <a:xfrm>
              <a:off x="8646350" y="6563032"/>
              <a:ext cx="720000" cy="0"/>
            </a:xfrm>
            <a:prstGeom prst="line">
              <a:avLst/>
            </a:prstGeom>
            <a:ln w="76200">
              <a:solidFill>
                <a:srgbClr val="427338"/>
              </a:solidFill>
            </a:ln>
          </p:spPr>
          <p:style>
            <a:lnRef idx="2">
              <a:schemeClr val="accent1"/>
            </a:lnRef>
            <a:fillRef idx="0">
              <a:schemeClr val="accent1"/>
            </a:fillRef>
            <a:effectRef idx="1">
              <a:schemeClr val="accent1"/>
            </a:effectRef>
            <a:fontRef idx="minor">
              <a:schemeClr val="tx1"/>
            </a:fontRef>
          </p:style>
        </p:cxnSp>
        <p:cxnSp>
          <p:nvCxnSpPr>
            <p:cNvPr id="125" name="Conector recto 124">
              <a:extLst>
                <a:ext uri="{FF2B5EF4-FFF2-40B4-BE49-F238E27FC236}">
                  <a16:creationId xmlns:a16="http://schemas.microsoft.com/office/drawing/2014/main" id="{40DAB583-4D7E-7BB5-F1D6-1664B6FCAC80}"/>
                </a:ext>
              </a:extLst>
            </p:cNvPr>
            <p:cNvCxnSpPr>
              <a:cxnSpLocks/>
            </p:cNvCxnSpPr>
            <p:nvPr/>
          </p:nvCxnSpPr>
          <p:spPr>
            <a:xfrm>
              <a:off x="9369525" y="6563032"/>
              <a:ext cx="720000" cy="0"/>
            </a:xfrm>
            <a:prstGeom prst="line">
              <a:avLst/>
            </a:prstGeom>
            <a:ln w="76200">
              <a:solidFill>
                <a:srgbClr val="007BBA"/>
              </a:solidFill>
            </a:ln>
          </p:spPr>
          <p:style>
            <a:lnRef idx="2">
              <a:schemeClr val="accent1"/>
            </a:lnRef>
            <a:fillRef idx="0">
              <a:schemeClr val="accent1"/>
            </a:fillRef>
            <a:effectRef idx="1">
              <a:schemeClr val="accent1"/>
            </a:effectRef>
            <a:fontRef idx="minor">
              <a:schemeClr val="tx1"/>
            </a:fontRef>
          </p:style>
        </p:cxnSp>
        <p:cxnSp>
          <p:nvCxnSpPr>
            <p:cNvPr id="126" name="Conector recto 125">
              <a:extLst>
                <a:ext uri="{FF2B5EF4-FFF2-40B4-BE49-F238E27FC236}">
                  <a16:creationId xmlns:a16="http://schemas.microsoft.com/office/drawing/2014/main" id="{150A5172-C89A-DA4B-C43B-2301CC52E4E2}"/>
                </a:ext>
              </a:extLst>
            </p:cNvPr>
            <p:cNvCxnSpPr>
              <a:cxnSpLocks/>
            </p:cNvCxnSpPr>
            <p:nvPr/>
          </p:nvCxnSpPr>
          <p:spPr>
            <a:xfrm>
              <a:off x="10091906" y="6563032"/>
              <a:ext cx="720000" cy="0"/>
            </a:xfrm>
            <a:prstGeom prst="line">
              <a:avLst/>
            </a:prstGeom>
            <a:ln w="76200">
              <a:solidFill>
                <a:srgbClr val="3EB049"/>
              </a:solidFill>
            </a:ln>
          </p:spPr>
          <p:style>
            <a:lnRef idx="2">
              <a:schemeClr val="accent1"/>
            </a:lnRef>
            <a:fillRef idx="0">
              <a:schemeClr val="accent1"/>
            </a:fillRef>
            <a:effectRef idx="1">
              <a:schemeClr val="accent1"/>
            </a:effectRef>
            <a:fontRef idx="minor">
              <a:schemeClr val="tx1"/>
            </a:fontRef>
          </p:style>
        </p:cxnSp>
        <p:cxnSp>
          <p:nvCxnSpPr>
            <p:cNvPr id="127" name="Conector recto 126">
              <a:extLst>
                <a:ext uri="{FF2B5EF4-FFF2-40B4-BE49-F238E27FC236}">
                  <a16:creationId xmlns:a16="http://schemas.microsoft.com/office/drawing/2014/main" id="{B7F81C49-8AC2-E3F2-1048-A0B4502D5C89}"/>
                </a:ext>
              </a:extLst>
            </p:cNvPr>
            <p:cNvCxnSpPr>
              <a:cxnSpLocks/>
            </p:cNvCxnSpPr>
            <p:nvPr/>
          </p:nvCxnSpPr>
          <p:spPr>
            <a:xfrm>
              <a:off x="10814287" y="6563032"/>
              <a:ext cx="720000" cy="0"/>
            </a:xfrm>
            <a:prstGeom prst="line">
              <a:avLst/>
            </a:prstGeom>
            <a:ln w="76200">
              <a:solidFill>
                <a:srgbClr val="004E86"/>
              </a:solidFill>
            </a:ln>
          </p:spPr>
          <p:style>
            <a:lnRef idx="2">
              <a:schemeClr val="accent1"/>
            </a:lnRef>
            <a:fillRef idx="0">
              <a:schemeClr val="accent1"/>
            </a:fillRef>
            <a:effectRef idx="1">
              <a:schemeClr val="accent1"/>
            </a:effectRef>
            <a:fontRef idx="minor">
              <a:schemeClr val="tx1"/>
            </a:fontRef>
          </p:style>
        </p:cxnSp>
        <p:cxnSp>
          <p:nvCxnSpPr>
            <p:cNvPr id="128" name="Conector recto 127">
              <a:extLst>
                <a:ext uri="{FF2B5EF4-FFF2-40B4-BE49-F238E27FC236}">
                  <a16:creationId xmlns:a16="http://schemas.microsoft.com/office/drawing/2014/main" id="{C37B0E55-F2F0-B7DE-F487-6656CEB3E7E4}"/>
                </a:ext>
              </a:extLst>
            </p:cNvPr>
            <p:cNvCxnSpPr>
              <a:cxnSpLocks/>
            </p:cNvCxnSpPr>
            <p:nvPr/>
          </p:nvCxnSpPr>
          <p:spPr>
            <a:xfrm>
              <a:off x="11534287" y="6563032"/>
              <a:ext cx="657713" cy="0"/>
            </a:xfrm>
            <a:prstGeom prst="line">
              <a:avLst/>
            </a:prstGeom>
            <a:ln w="76200">
              <a:solidFill>
                <a:srgbClr val="153266"/>
              </a:solidFill>
            </a:ln>
          </p:spPr>
          <p:style>
            <a:lnRef idx="2">
              <a:schemeClr val="accent1"/>
            </a:lnRef>
            <a:fillRef idx="0">
              <a:schemeClr val="accent1"/>
            </a:fillRef>
            <a:effectRef idx="1">
              <a:schemeClr val="accent1"/>
            </a:effectRef>
            <a:fontRef idx="minor">
              <a:schemeClr val="tx1"/>
            </a:fontRef>
          </p:style>
        </p:cxnSp>
      </p:grpSp>
      <p:sp>
        <p:nvSpPr>
          <p:cNvPr id="131" name="Rectángulo 130">
            <a:extLst>
              <a:ext uri="{FF2B5EF4-FFF2-40B4-BE49-F238E27FC236}">
                <a16:creationId xmlns:a16="http://schemas.microsoft.com/office/drawing/2014/main" id="{3E97E833-E467-DAB8-1A84-DCDBEBE2F98D}"/>
              </a:ext>
            </a:extLst>
          </p:cNvPr>
          <p:cNvSpPr>
            <a:spLocks noGrp="1" noRot="1" noMove="1" noResize="1" noEditPoints="1" noAdjustHandles="1" noChangeArrowheads="1" noChangeShapeType="1"/>
          </p:cNvSpPr>
          <p:nvPr/>
        </p:nvSpPr>
        <p:spPr>
          <a:xfrm>
            <a:off x="0" y="1070076"/>
            <a:ext cx="12192000" cy="5773176"/>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 name="Imagen 3" descr="Qué es y qué hace el Cuerpo de Seguridad y Vigilancia Penitenciaria de  Ecuador?">
            <a:extLst>
              <a:ext uri="{FF2B5EF4-FFF2-40B4-BE49-F238E27FC236}">
                <a16:creationId xmlns:a16="http://schemas.microsoft.com/office/drawing/2014/main" id="{D680C7D8-AE7C-CF51-79AB-130E7A7E6802}"/>
              </a:ext>
            </a:extLst>
          </p:cNvPr>
          <p:cNvPicPr>
            <a:picLocks noChangeAspect="1"/>
          </p:cNvPicPr>
          <p:nvPr/>
        </p:nvPicPr>
        <p:blipFill>
          <a:blip r:embed="rId3"/>
          <a:stretch>
            <a:fillRect/>
          </a:stretch>
        </p:blipFill>
        <p:spPr>
          <a:xfrm>
            <a:off x="4212509" y="4160427"/>
            <a:ext cx="3766982" cy="2500014"/>
          </a:xfrm>
          <a:prstGeom prst="rect">
            <a:avLst/>
          </a:prstGeom>
        </p:spPr>
      </p:pic>
      <p:graphicFrame>
        <p:nvGraphicFramePr>
          <p:cNvPr id="3" name="Diagrama 2">
            <a:extLst>
              <a:ext uri="{FF2B5EF4-FFF2-40B4-BE49-F238E27FC236}">
                <a16:creationId xmlns:a16="http://schemas.microsoft.com/office/drawing/2014/main" id="{50955101-D55D-4123-AB9C-F6C90B1CA1AB}"/>
              </a:ext>
            </a:extLst>
          </p:cNvPr>
          <p:cNvGraphicFramePr/>
          <p:nvPr>
            <p:extLst>
              <p:ext uri="{D42A27DB-BD31-4B8C-83A1-F6EECF244321}">
                <p14:modId xmlns:p14="http://schemas.microsoft.com/office/powerpoint/2010/main" val="2727928018"/>
              </p:ext>
            </p:extLst>
          </p:nvPr>
        </p:nvGraphicFramePr>
        <p:xfrm>
          <a:off x="814039" y="1300368"/>
          <a:ext cx="10872439" cy="26772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15262815"/>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1FBC9-B5B6-D929-DD96-B27286FEBC1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C6EB368-02D2-430D-4A93-CC0AB689C231}"/>
              </a:ext>
            </a:extLst>
          </p:cNvPr>
          <p:cNvSpPr>
            <a:spLocks noGrp="1"/>
          </p:cNvSpPr>
          <p:nvPr>
            <p:ph type="title"/>
          </p:nvPr>
        </p:nvSpPr>
        <p:spPr>
          <a:xfrm>
            <a:off x="204019" y="197559"/>
            <a:ext cx="10515600" cy="939309"/>
          </a:xfrm>
        </p:spPr>
        <p:txBody>
          <a:bodyPr>
            <a:normAutofit/>
          </a:bodyPr>
          <a:lstStyle/>
          <a:p>
            <a:r>
              <a:rPr lang="es-CL" b="1" dirty="0">
                <a:latin typeface="Century Gothic"/>
              </a:rPr>
              <a:t>Galería Fotográfica</a:t>
            </a:r>
            <a:endParaRPr lang="es-ES" dirty="0"/>
          </a:p>
        </p:txBody>
      </p:sp>
      <p:grpSp>
        <p:nvGrpSpPr>
          <p:cNvPr id="130" name="Grupo 129">
            <a:extLst>
              <a:ext uri="{FF2B5EF4-FFF2-40B4-BE49-F238E27FC236}">
                <a16:creationId xmlns:a16="http://schemas.microsoft.com/office/drawing/2014/main" id="{AE85B4C5-E583-D328-741E-4921950FC4C1}"/>
              </a:ext>
            </a:extLst>
          </p:cNvPr>
          <p:cNvGrpSpPr/>
          <p:nvPr/>
        </p:nvGrpSpPr>
        <p:grpSpPr>
          <a:xfrm>
            <a:off x="0" y="1025832"/>
            <a:ext cx="12192000" cy="0"/>
            <a:chOff x="0" y="6563032"/>
            <a:chExt cx="12192000" cy="0"/>
          </a:xfrm>
        </p:grpSpPr>
        <p:cxnSp>
          <p:nvCxnSpPr>
            <p:cNvPr id="8" name="Conector recto 7">
              <a:extLst>
                <a:ext uri="{FF2B5EF4-FFF2-40B4-BE49-F238E27FC236}">
                  <a16:creationId xmlns:a16="http://schemas.microsoft.com/office/drawing/2014/main" id="{FF3FF770-85E9-D80A-44E3-2528D0EDEBE8}"/>
                </a:ext>
              </a:extLst>
            </p:cNvPr>
            <p:cNvCxnSpPr>
              <a:cxnSpLocks/>
            </p:cNvCxnSpPr>
            <p:nvPr/>
          </p:nvCxnSpPr>
          <p:spPr>
            <a:xfrm>
              <a:off x="0" y="6563032"/>
              <a:ext cx="720000" cy="0"/>
            </a:xfrm>
            <a:prstGeom prst="line">
              <a:avLst/>
            </a:prstGeom>
            <a:ln w="76200">
              <a:solidFill>
                <a:srgbClr val="EA1425"/>
              </a:solidFill>
            </a:ln>
          </p:spPr>
          <p:style>
            <a:lnRef idx="2">
              <a:schemeClr val="accent1"/>
            </a:lnRef>
            <a:fillRef idx="0">
              <a:schemeClr val="accent1"/>
            </a:fillRef>
            <a:effectRef idx="1">
              <a:schemeClr val="accent1"/>
            </a:effectRef>
            <a:fontRef idx="minor">
              <a:schemeClr val="tx1"/>
            </a:fontRef>
          </p:style>
        </p:cxnSp>
        <p:cxnSp>
          <p:nvCxnSpPr>
            <p:cNvPr id="113" name="Conector recto 112">
              <a:extLst>
                <a:ext uri="{FF2B5EF4-FFF2-40B4-BE49-F238E27FC236}">
                  <a16:creationId xmlns:a16="http://schemas.microsoft.com/office/drawing/2014/main" id="{71ED323C-F5A9-240D-D56C-938FB3651B94}"/>
                </a:ext>
              </a:extLst>
            </p:cNvPr>
            <p:cNvCxnSpPr>
              <a:cxnSpLocks/>
            </p:cNvCxnSpPr>
            <p:nvPr/>
          </p:nvCxnSpPr>
          <p:spPr>
            <a:xfrm>
              <a:off x="720000" y="6563032"/>
              <a:ext cx="720000" cy="0"/>
            </a:xfrm>
            <a:prstGeom prst="line">
              <a:avLst/>
            </a:prstGeom>
            <a:ln w="76200">
              <a:solidFill>
                <a:srgbClr val="D29F28"/>
              </a:solidFill>
            </a:ln>
          </p:spPr>
          <p:style>
            <a:lnRef idx="2">
              <a:schemeClr val="accent1"/>
            </a:lnRef>
            <a:fillRef idx="0">
              <a:schemeClr val="accent1"/>
            </a:fillRef>
            <a:effectRef idx="1">
              <a:schemeClr val="accent1"/>
            </a:effectRef>
            <a:fontRef idx="minor">
              <a:schemeClr val="tx1"/>
            </a:fontRef>
          </p:style>
        </p:cxnSp>
        <p:cxnSp>
          <p:nvCxnSpPr>
            <p:cNvPr id="114" name="Conector recto 113">
              <a:extLst>
                <a:ext uri="{FF2B5EF4-FFF2-40B4-BE49-F238E27FC236}">
                  <a16:creationId xmlns:a16="http://schemas.microsoft.com/office/drawing/2014/main" id="{426EC950-6E61-845D-F3D8-B91E3E32CE26}"/>
                </a:ext>
              </a:extLst>
            </p:cNvPr>
            <p:cNvCxnSpPr>
              <a:cxnSpLocks/>
            </p:cNvCxnSpPr>
            <p:nvPr/>
          </p:nvCxnSpPr>
          <p:spPr>
            <a:xfrm>
              <a:off x="1440000" y="6563032"/>
              <a:ext cx="720000" cy="0"/>
            </a:xfrm>
            <a:prstGeom prst="line">
              <a:avLst/>
            </a:prstGeom>
            <a:ln w="76200">
              <a:solidFill>
                <a:srgbClr val="279B48"/>
              </a:solidFill>
            </a:ln>
          </p:spPr>
          <p:style>
            <a:lnRef idx="2">
              <a:schemeClr val="accent1"/>
            </a:lnRef>
            <a:fillRef idx="0">
              <a:schemeClr val="accent1"/>
            </a:fillRef>
            <a:effectRef idx="1">
              <a:schemeClr val="accent1"/>
            </a:effectRef>
            <a:fontRef idx="minor">
              <a:schemeClr val="tx1"/>
            </a:fontRef>
          </p:style>
        </p:cxnSp>
        <p:cxnSp>
          <p:nvCxnSpPr>
            <p:cNvPr id="115" name="Conector recto 114">
              <a:extLst>
                <a:ext uri="{FF2B5EF4-FFF2-40B4-BE49-F238E27FC236}">
                  <a16:creationId xmlns:a16="http://schemas.microsoft.com/office/drawing/2014/main" id="{6B7E21AB-DB45-931C-5749-36A0D066D44A}"/>
                </a:ext>
              </a:extLst>
            </p:cNvPr>
            <p:cNvCxnSpPr>
              <a:cxnSpLocks/>
            </p:cNvCxnSpPr>
            <p:nvPr/>
          </p:nvCxnSpPr>
          <p:spPr>
            <a:xfrm>
              <a:off x="2163175" y="6563032"/>
              <a:ext cx="720000" cy="0"/>
            </a:xfrm>
            <a:prstGeom prst="line">
              <a:avLst/>
            </a:prstGeom>
            <a:ln w="76200">
              <a:solidFill>
                <a:srgbClr val="C31F33"/>
              </a:solidFill>
            </a:ln>
          </p:spPr>
          <p:style>
            <a:lnRef idx="2">
              <a:schemeClr val="accent1"/>
            </a:lnRef>
            <a:fillRef idx="0">
              <a:schemeClr val="accent1"/>
            </a:fillRef>
            <a:effectRef idx="1">
              <a:schemeClr val="accent1"/>
            </a:effectRef>
            <a:fontRef idx="minor">
              <a:schemeClr val="tx1"/>
            </a:fontRef>
          </p:style>
        </p:cxnSp>
        <p:cxnSp>
          <p:nvCxnSpPr>
            <p:cNvPr id="116" name="Conector recto 115">
              <a:extLst>
                <a:ext uri="{FF2B5EF4-FFF2-40B4-BE49-F238E27FC236}">
                  <a16:creationId xmlns:a16="http://schemas.microsoft.com/office/drawing/2014/main" id="{39160F50-8294-1423-5EEC-3BF94C52DA15}"/>
                </a:ext>
              </a:extLst>
            </p:cNvPr>
            <p:cNvCxnSpPr>
              <a:cxnSpLocks/>
            </p:cNvCxnSpPr>
            <p:nvPr/>
          </p:nvCxnSpPr>
          <p:spPr>
            <a:xfrm>
              <a:off x="2883175" y="6563032"/>
              <a:ext cx="720000" cy="0"/>
            </a:xfrm>
            <a:prstGeom prst="line">
              <a:avLst/>
            </a:prstGeom>
            <a:ln w="76200">
              <a:solidFill>
                <a:srgbClr val="EF402B"/>
              </a:solidFill>
            </a:ln>
          </p:spPr>
          <p:style>
            <a:lnRef idx="2">
              <a:schemeClr val="accent1"/>
            </a:lnRef>
            <a:fillRef idx="0">
              <a:schemeClr val="accent1"/>
            </a:fillRef>
            <a:effectRef idx="1">
              <a:schemeClr val="accent1"/>
            </a:effectRef>
            <a:fontRef idx="minor">
              <a:schemeClr val="tx1"/>
            </a:fontRef>
          </p:style>
        </p:cxnSp>
        <p:cxnSp>
          <p:nvCxnSpPr>
            <p:cNvPr id="117" name="Conector recto 116">
              <a:extLst>
                <a:ext uri="{FF2B5EF4-FFF2-40B4-BE49-F238E27FC236}">
                  <a16:creationId xmlns:a16="http://schemas.microsoft.com/office/drawing/2014/main" id="{20845A6D-460A-2460-F52F-4EBCF7AC92AF}"/>
                </a:ext>
              </a:extLst>
            </p:cNvPr>
            <p:cNvCxnSpPr>
              <a:cxnSpLocks/>
            </p:cNvCxnSpPr>
            <p:nvPr/>
          </p:nvCxnSpPr>
          <p:spPr>
            <a:xfrm>
              <a:off x="3603175" y="6563032"/>
              <a:ext cx="720000" cy="0"/>
            </a:xfrm>
            <a:prstGeom prst="line">
              <a:avLst/>
            </a:prstGeom>
            <a:ln w="76200">
              <a:solidFill>
                <a:srgbClr val="00ADD8"/>
              </a:solidFill>
            </a:ln>
          </p:spPr>
          <p:style>
            <a:lnRef idx="2">
              <a:schemeClr val="accent1"/>
            </a:lnRef>
            <a:fillRef idx="0">
              <a:schemeClr val="accent1"/>
            </a:fillRef>
            <a:effectRef idx="1">
              <a:schemeClr val="accent1"/>
            </a:effectRef>
            <a:fontRef idx="minor">
              <a:schemeClr val="tx1"/>
            </a:fontRef>
          </p:style>
        </p:cxnSp>
        <p:cxnSp>
          <p:nvCxnSpPr>
            <p:cNvPr id="118" name="Conector recto 117">
              <a:extLst>
                <a:ext uri="{FF2B5EF4-FFF2-40B4-BE49-F238E27FC236}">
                  <a16:creationId xmlns:a16="http://schemas.microsoft.com/office/drawing/2014/main" id="{E9748EAA-917C-36E3-7486-4ABD34D29DCD}"/>
                </a:ext>
              </a:extLst>
            </p:cNvPr>
            <p:cNvCxnSpPr>
              <a:cxnSpLocks/>
            </p:cNvCxnSpPr>
            <p:nvPr/>
          </p:nvCxnSpPr>
          <p:spPr>
            <a:xfrm>
              <a:off x="4323175" y="6563032"/>
              <a:ext cx="720000" cy="0"/>
            </a:xfrm>
            <a:prstGeom prst="line">
              <a:avLst/>
            </a:prstGeom>
            <a:ln w="76200">
              <a:solidFill>
                <a:srgbClr val="FCB612"/>
              </a:solidFill>
            </a:ln>
          </p:spPr>
          <p:style>
            <a:lnRef idx="2">
              <a:schemeClr val="accent1"/>
            </a:lnRef>
            <a:fillRef idx="0">
              <a:schemeClr val="accent1"/>
            </a:fillRef>
            <a:effectRef idx="1">
              <a:schemeClr val="accent1"/>
            </a:effectRef>
            <a:fontRef idx="minor">
              <a:schemeClr val="tx1"/>
            </a:fontRef>
          </p:style>
        </p:cxnSp>
        <p:cxnSp>
          <p:nvCxnSpPr>
            <p:cNvPr id="119" name="Conector recto 118">
              <a:extLst>
                <a:ext uri="{FF2B5EF4-FFF2-40B4-BE49-F238E27FC236}">
                  <a16:creationId xmlns:a16="http://schemas.microsoft.com/office/drawing/2014/main" id="{53CA9CBA-F508-5DFA-90F7-A572B82539D7}"/>
                </a:ext>
              </a:extLst>
            </p:cNvPr>
            <p:cNvCxnSpPr>
              <a:cxnSpLocks/>
            </p:cNvCxnSpPr>
            <p:nvPr/>
          </p:nvCxnSpPr>
          <p:spPr>
            <a:xfrm>
              <a:off x="5043175" y="6563032"/>
              <a:ext cx="720000" cy="0"/>
            </a:xfrm>
            <a:prstGeom prst="line">
              <a:avLst/>
            </a:prstGeom>
            <a:ln w="76200">
              <a:solidFill>
                <a:srgbClr val="A31941"/>
              </a:solidFill>
            </a:ln>
          </p:spPr>
          <p:style>
            <a:lnRef idx="2">
              <a:schemeClr val="accent1"/>
            </a:lnRef>
            <a:fillRef idx="0">
              <a:schemeClr val="accent1"/>
            </a:fillRef>
            <a:effectRef idx="1">
              <a:schemeClr val="accent1"/>
            </a:effectRef>
            <a:fontRef idx="minor">
              <a:schemeClr val="tx1"/>
            </a:fontRef>
          </p:style>
        </p:cxnSp>
        <p:cxnSp>
          <p:nvCxnSpPr>
            <p:cNvPr id="120" name="Conector recto 119">
              <a:extLst>
                <a:ext uri="{FF2B5EF4-FFF2-40B4-BE49-F238E27FC236}">
                  <a16:creationId xmlns:a16="http://schemas.microsoft.com/office/drawing/2014/main" id="{C2BBAE7D-E0DD-D07E-BE8D-C1614B09FF4A}"/>
                </a:ext>
              </a:extLst>
            </p:cNvPr>
            <p:cNvCxnSpPr>
              <a:cxnSpLocks/>
            </p:cNvCxnSpPr>
            <p:nvPr/>
          </p:nvCxnSpPr>
          <p:spPr>
            <a:xfrm>
              <a:off x="5766350" y="6563032"/>
              <a:ext cx="720000" cy="0"/>
            </a:xfrm>
            <a:prstGeom prst="line">
              <a:avLst/>
            </a:prstGeom>
            <a:ln w="76200">
              <a:solidFill>
                <a:srgbClr val="F36D25"/>
              </a:solidFill>
            </a:ln>
          </p:spPr>
          <p:style>
            <a:lnRef idx="2">
              <a:schemeClr val="accent1"/>
            </a:lnRef>
            <a:fillRef idx="0">
              <a:schemeClr val="accent1"/>
            </a:fillRef>
            <a:effectRef idx="1">
              <a:schemeClr val="accent1"/>
            </a:effectRef>
            <a:fontRef idx="minor">
              <a:schemeClr val="tx1"/>
            </a:fontRef>
          </p:style>
        </p:cxnSp>
        <p:cxnSp>
          <p:nvCxnSpPr>
            <p:cNvPr id="121" name="Conector recto 120">
              <a:extLst>
                <a:ext uri="{FF2B5EF4-FFF2-40B4-BE49-F238E27FC236}">
                  <a16:creationId xmlns:a16="http://schemas.microsoft.com/office/drawing/2014/main" id="{A73673C5-4DC1-D90A-77A9-C10F2B0CAF28}"/>
                </a:ext>
              </a:extLst>
            </p:cNvPr>
            <p:cNvCxnSpPr>
              <a:cxnSpLocks/>
            </p:cNvCxnSpPr>
            <p:nvPr/>
          </p:nvCxnSpPr>
          <p:spPr>
            <a:xfrm>
              <a:off x="6486350" y="6563032"/>
              <a:ext cx="720000" cy="0"/>
            </a:xfrm>
            <a:prstGeom prst="line">
              <a:avLst/>
            </a:prstGeom>
            <a:ln w="76200">
              <a:solidFill>
                <a:srgbClr val="E00C7F"/>
              </a:solidFill>
            </a:ln>
          </p:spPr>
          <p:style>
            <a:lnRef idx="2">
              <a:schemeClr val="accent1"/>
            </a:lnRef>
            <a:fillRef idx="0">
              <a:schemeClr val="accent1"/>
            </a:fillRef>
            <a:effectRef idx="1">
              <a:schemeClr val="accent1"/>
            </a:effectRef>
            <a:fontRef idx="minor">
              <a:schemeClr val="tx1"/>
            </a:fontRef>
          </p:style>
        </p:cxnSp>
        <p:cxnSp>
          <p:nvCxnSpPr>
            <p:cNvPr id="122" name="Conector recto 121">
              <a:extLst>
                <a:ext uri="{FF2B5EF4-FFF2-40B4-BE49-F238E27FC236}">
                  <a16:creationId xmlns:a16="http://schemas.microsoft.com/office/drawing/2014/main" id="{D71C548E-0DE5-67D6-5A22-FA35F19C7835}"/>
                </a:ext>
              </a:extLst>
            </p:cNvPr>
            <p:cNvCxnSpPr>
              <a:cxnSpLocks/>
            </p:cNvCxnSpPr>
            <p:nvPr/>
          </p:nvCxnSpPr>
          <p:spPr>
            <a:xfrm>
              <a:off x="7206350" y="6563032"/>
              <a:ext cx="720000" cy="0"/>
            </a:xfrm>
            <a:prstGeom prst="line">
              <a:avLst/>
            </a:prstGeom>
            <a:ln w="76200">
              <a:solidFill>
                <a:srgbClr val="F99C24"/>
              </a:solidFill>
            </a:ln>
          </p:spPr>
          <p:style>
            <a:lnRef idx="2">
              <a:schemeClr val="accent1"/>
            </a:lnRef>
            <a:fillRef idx="0">
              <a:schemeClr val="accent1"/>
            </a:fillRef>
            <a:effectRef idx="1">
              <a:schemeClr val="accent1"/>
            </a:effectRef>
            <a:fontRef idx="minor">
              <a:schemeClr val="tx1"/>
            </a:fontRef>
          </p:style>
        </p:cxnSp>
        <p:cxnSp>
          <p:nvCxnSpPr>
            <p:cNvPr id="123" name="Conector recto 122">
              <a:extLst>
                <a:ext uri="{FF2B5EF4-FFF2-40B4-BE49-F238E27FC236}">
                  <a16:creationId xmlns:a16="http://schemas.microsoft.com/office/drawing/2014/main" id="{A58191F4-4C0D-EA12-071F-F93AE1442E46}"/>
                </a:ext>
              </a:extLst>
            </p:cNvPr>
            <p:cNvCxnSpPr>
              <a:cxnSpLocks/>
            </p:cNvCxnSpPr>
            <p:nvPr/>
          </p:nvCxnSpPr>
          <p:spPr>
            <a:xfrm>
              <a:off x="7926350" y="6563032"/>
              <a:ext cx="720000" cy="0"/>
            </a:xfrm>
            <a:prstGeom prst="line">
              <a:avLst/>
            </a:prstGeom>
            <a:ln w="76200">
              <a:solidFill>
                <a:srgbClr val="CF8D2A"/>
              </a:solidFill>
            </a:ln>
          </p:spPr>
          <p:style>
            <a:lnRef idx="2">
              <a:schemeClr val="accent1"/>
            </a:lnRef>
            <a:fillRef idx="0">
              <a:schemeClr val="accent1"/>
            </a:fillRef>
            <a:effectRef idx="1">
              <a:schemeClr val="accent1"/>
            </a:effectRef>
            <a:fontRef idx="minor">
              <a:schemeClr val="tx1"/>
            </a:fontRef>
          </p:style>
        </p:cxnSp>
        <p:cxnSp>
          <p:nvCxnSpPr>
            <p:cNvPr id="124" name="Conector recto 123">
              <a:extLst>
                <a:ext uri="{FF2B5EF4-FFF2-40B4-BE49-F238E27FC236}">
                  <a16:creationId xmlns:a16="http://schemas.microsoft.com/office/drawing/2014/main" id="{1D90518F-CDBD-8BFB-95F6-C574259FD922}"/>
                </a:ext>
              </a:extLst>
            </p:cNvPr>
            <p:cNvCxnSpPr>
              <a:cxnSpLocks/>
            </p:cNvCxnSpPr>
            <p:nvPr/>
          </p:nvCxnSpPr>
          <p:spPr>
            <a:xfrm>
              <a:off x="8646350" y="6563032"/>
              <a:ext cx="720000" cy="0"/>
            </a:xfrm>
            <a:prstGeom prst="line">
              <a:avLst/>
            </a:prstGeom>
            <a:ln w="76200">
              <a:solidFill>
                <a:srgbClr val="427338"/>
              </a:solidFill>
            </a:ln>
          </p:spPr>
          <p:style>
            <a:lnRef idx="2">
              <a:schemeClr val="accent1"/>
            </a:lnRef>
            <a:fillRef idx="0">
              <a:schemeClr val="accent1"/>
            </a:fillRef>
            <a:effectRef idx="1">
              <a:schemeClr val="accent1"/>
            </a:effectRef>
            <a:fontRef idx="minor">
              <a:schemeClr val="tx1"/>
            </a:fontRef>
          </p:style>
        </p:cxnSp>
        <p:cxnSp>
          <p:nvCxnSpPr>
            <p:cNvPr id="125" name="Conector recto 124">
              <a:extLst>
                <a:ext uri="{FF2B5EF4-FFF2-40B4-BE49-F238E27FC236}">
                  <a16:creationId xmlns:a16="http://schemas.microsoft.com/office/drawing/2014/main" id="{A7BC4FE0-4BB1-6672-70B9-204E7D861230}"/>
                </a:ext>
              </a:extLst>
            </p:cNvPr>
            <p:cNvCxnSpPr>
              <a:cxnSpLocks/>
            </p:cNvCxnSpPr>
            <p:nvPr/>
          </p:nvCxnSpPr>
          <p:spPr>
            <a:xfrm>
              <a:off x="9369525" y="6563032"/>
              <a:ext cx="720000" cy="0"/>
            </a:xfrm>
            <a:prstGeom prst="line">
              <a:avLst/>
            </a:prstGeom>
            <a:ln w="76200">
              <a:solidFill>
                <a:srgbClr val="007BBA"/>
              </a:solidFill>
            </a:ln>
          </p:spPr>
          <p:style>
            <a:lnRef idx="2">
              <a:schemeClr val="accent1"/>
            </a:lnRef>
            <a:fillRef idx="0">
              <a:schemeClr val="accent1"/>
            </a:fillRef>
            <a:effectRef idx="1">
              <a:schemeClr val="accent1"/>
            </a:effectRef>
            <a:fontRef idx="minor">
              <a:schemeClr val="tx1"/>
            </a:fontRef>
          </p:style>
        </p:cxnSp>
        <p:cxnSp>
          <p:nvCxnSpPr>
            <p:cNvPr id="126" name="Conector recto 125">
              <a:extLst>
                <a:ext uri="{FF2B5EF4-FFF2-40B4-BE49-F238E27FC236}">
                  <a16:creationId xmlns:a16="http://schemas.microsoft.com/office/drawing/2014/main" id="{42C2551C-E02A-FC19-0366-FB58939C7013}"/>
                </a:ext>
              </a:extLst>
            </p:cNvPr>
            <p:cNvCxnSpPr>
              <a:cxnSpLocks/>
            </p:cNvCxnSpPr>
            <p:nvPr/>
          </p:nvCxnSpPr>
          <p:spPr>
            <a:xfrm>
              <a:off x="10091906" y="6563032"/>
              <a:ext cx="720000" cy="0"/>
            </a:xfrm>
            <a:prstGeom prst="line">
              <a:avLst/>
            </a:prstGeom>
            <a:ln w="76200">
              <a:solidFill>
                <a:srgbClr val="3EB049"/>
              </a:solidFill>
            </a:ln>
          </p:spPr>
          <p:style>
            <a:lnRef idx="2">
              <a:schemeClr val="accent1"/>
            </a:lnRef>
            <a:fillRef idx="0">
              <a:schemeClr val="accent1"/>
            </a:fillRef>
            <a:effectRef idx="1">
              <a:schemeClr val="accent1"/>
            </a:effectRef>
            <a:fontRef idx="minor">
              <a:schemeClr val="tx1"/>
            </a:fontRef>
          </p:style>
        </p:cxnSp>
        <p:cxnSp>
          <p:nvCxnSpPr>
            <p:cNvPr id="127" name="Conector recto 126">
              <a:extLst>
                <a:ext uri="{FF2B5EF4-FFF2-40B4-BE49-F238E27FC236}">
                  <a16:creationId xmlns:a16="http://schemas.microsoft.com/office/drawing/2014/main" id="{DD4CB6C1-1EFE-8ADF-14A4-7D4954C185A3}"/>
                </a:ext>
              </a:extLst>
            </p:cNvPr>
            <p:cNvCxnSpPr>
              <a:cxnSpLocks/>
            </p:cNvCxnSpPr>
            <p:nvPr/>
          </p:nvCxnSpPr>
          <p:spPr>
            <a:xfrm>
              <a:off x="10814287" y="6563032"/>
              <a:ext cx="720000" cy="0"/>
            </a:xfrm>
            <a:prstGeom prst="line">
              <a:avLst/>
            </a:prstGeom>
            <a:ln w="76200">
              <a:solidFill>
                <a:srgbClr val="004E86"/>
              </a:solidFill>
            </a:ln>
          </p:spPr>
          <p:style>
            <a:lnRef idx="2">
              <a:schemeClr val="accent1"/>
            </a:lnRef>
            <a:fillRef idx="0">
              <a:schemeClr val="accent1"/>
            </a:fillRef>
            <a:effectRef idx="1">
              <a:schemeClr val="accent1"/>
            </a:effectRef>
            <a:fontRef idx="minor">
              <a:schemeClr val="tx1"/>
            </a:fontRef>
          </p:style>
        </p:cxnSp>
        <p:cxnSp>
          <p:nvCxnSpPr>
            <p:cNvPr id="128" name="Conector recto 127">
              <a:extLst>
                <a:ext uri="{FF2B5EF4-FFF2-40B4-BE49-F238E27FC236}">
                  <a16:creationId xmlns:a16="http://schemas.microsoft.com/office/drawing/2014/main" id="{3C6B87B8-C73D-A9FF-5225-FFE7EF8B5981}"/>
                </a:ext>
              </a:extLst>
            </p:cNvPr>
            <p:cNvCxnSpPr>
              <a:cxnSpLocks/>
            </p:cNvCxnSpPr>
            <p:nvPr/>
          </p:nvCxnSpPr>
          <p:spPr>
            <a:xfrm>
              <a:off x="11534287" y="6563032"/>
              <a:ext cx="657713" cy="0"/>
            </a:xfrm>
            <a:prstGeom prst="line">
              <a:avLst/>
            </a:prstGeom>
            <a:ln w="76200">
              <a:solidFill>
                <a:srgbClr val="153266"/>
              </a:solidFill>
            </a:ln>
          </p:spPr>
          <p:style>
            <a:lnRef idx="2">
              <a:schemeClr val="accent1"/>
            </a:lnRef>
            <a:fillRef idx="0">
              <a:schemeClr val="accent1"/>
            </a:fillRef>
            <a:effectRef idx="1">
              <a:schemeClr val="accent1"/>
            </a:effectRef>
            <a:fontRef idx="minor">
              <a:schemeClr val="tx1"/>
            </a:fontRef>
          </p:style>
        </p:cxnSp>
      </p:grpSp>
      <p:sp>
        <p:nvSpPr>
          <p:cNvPr id="131" name="Rectángulo 130">
            <a:extLst>
              <a:ext uri="{FF2B5EF4-FFF2-40B4-BE49-F238E27FC236}">
                <a16:creationId xmlns:a16="http://schemas.microsoft.com/office/drawing/2014/main" id="{A0CA2670-251C-4707-12E7-FE5E87867346}"/>
              </a:ext>
            </a:extLst>
          </p:cNvPr>
          <p:cNvSpPr>
            <a:spLocks noGrp="1" noRot="1" noMove="1" noResize="1" noEditPoints="1" noAdjustHandles="1" noChangeArrowheads="1" noChangeShapeType="1"/>
          </p:cNvSpPr>
          <p:nvPr/>
        </p:nvSpPr>
        <p:spPr>
          <a:xfrm>
            <a:off x="0" y="1070076"/>
            <a:ext cx="12192000" cy="5773176"/>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6" name="Imagen 5" descr="Un grupo de personas posando para una foto&#10;&#10;Descripción generada automáticamente">
            <a:extLst>
              <a:ext uri="{FF2B5EF4-FFF2-40B4-BE49-F238E27FC236}">
                <a16:creationId xmlns:a16="http://schemas.microsoft.com/office/drawing/2014/main" id="{7DBA437B-FA1E-D3E9-45D5-91E67CD26C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51" y="1181111"/>
            <a:ext cx="3737892" cy="2499715"/>
          </a:xfrm>
          <a:prstGeom prst="rect">
            <a:avLst/>
          </a:prstGeom>
        </p:spPr>
      </p:pic>
      <p:pic>
        <p:nvPicPr>
          <p:cNvPr id="9" name="Imagen 8" descr="Un grupo de personas de pie&#10;&#10;Descripción generada automáticamente">
            <a:extLst>
              <a:ext uri="{FF2B5EF4-FFF2-40B4-BE49-F238E27FC236}">
                <a16:creationId xmlns:a16="http://schemas.microsoft.com/office/drawing/2014/main" id="{65585215-AD79-40E4-1CF8-B5ABDDC4F408}"/>
              </a:ext>
            </a:extLst>
          </p:cNvPr>
          <p:cNvPicPr>
            <a:picLocks noChangeAspect="1"/>
          </p:cNvPicPr>
          <p:nvPr/>
        </p:nvPicPr>
        <p:blipFill>
          <a:blip r:embed="rId4">
            <a:extLst>
              <a:ext uri="{28A0092B-C50C-407E-A947-70E740481C1C}">
                <a14:useLocalDpi xmlns:a14="http://schemas.microsoft.com/office/drawing/2010/main" val="0"/>
              </a:ext>
            </a:extLst>
          </a:blip>
          <a:srcRect t="14015" b="12453"/>
          <a:stretch/>
        </p:blipFill>
        <p:spPr>
          <a:xfrm>
            <a:off x="8203271" y="1239939"/>
            <a:ext cx="2831312" cy="2775857"/>
          </a:xfrm>
          <a:prstGeom prst="rect">
            <a:avLst/>
          </a:prstGeom>
        </p:spPr>
      </p:pic>
      <p:pic>
        <p:nvPicPr>
          <p:cNvPr id="11" name="Imagen 10" descr="Un par de personas de pie&#10;&#10;Descripción generada automáticamente con confianza media">
            <a:extLst>
              <a:ext uri="{FF2B5EF4-FFF2-40B4-BE49-F238E27FC236}">
                <a16:creationId xmlns:a16="http://schemas.microsoft.com/office/drawing/2014/main" id="{4BC1B0C8-3670-A49A-03A0-7338314AA5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3347" y="1250213"/>
            <a:ext cx="3446033" cy="2584525"/>
          </a:xfrm>
          <a:prstGeom prst="rect">
            <a:avLst/>
          </a:prstGeom>
        </p:spPr>
      </p:pic>
      <p:pic>
        <p:nvPicPr>
          <p:cNvPr id="13" name="Imagen 12" descr="Grupo de personas con traje formal&#10;&#10;Descripción generada automáticamente">
            <a:extLst>
              <a:ext uri="{FF2B5EF4-FFF2-40B4-BE49-F238E27FC236}">
                <a16:creationId xmlns:a16="http://schemas.microsoft.com/office/drawing/2014/main" id="{4A523870-CBF8-21C3-DF3C-99E626E502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103" y="4069523"/>
            <a:ext cx="2991793" cy="2243844"/>
          </a:xfrm>
          <a:prstGeom prst="rect">
            <a:avLst/>
          </a:prstGeom>
        </p:spPr>
      </p:pic>
      <p:pic>
        <p:nvPicPr>
          <p:cNvPr id="15" name="Imagen 14" descr="Un grupo de personas jugando en el piso&#10;&#10;Descripción generada automáticamente con confianza media">
            <a:extLst>
              <a:ext uri="{FF2B5EF4-FFF2-40B4-BE49-F238E27FC236}">
                <a16:creationId xmlns:a16="http://schemas.microsoft.com/office/drawing/2014/main" id="{C25C98A9-5B38-2852-C9C7-5B2BB1B32F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32250" y="4231004"/>
            <a:ext cx="2749425" cy="2062069"/>
          </a:xfrm>
          <a:prstGeom prst="rect">
            <a:avLst/>
          </a:prstGeom>
        </p:spPr>
      </p:pic>
      <p:pic>
        <p:nvPicPr>
          <p:cNvPr id="17" name="Imagen 16" descr="Un grupo de personas posando para la cámara delante de un cartel&#10;&#10;Descripción generada automáticamente">
            <a:extLst>
              <a:ext uri="{FF2B5EF4-FFF2-40B4-BE49-F238E27FC236}">
                <a16:creationId xmlns:a16="http://schemas.microsoft.com/office/drawing/2014/main" id="{09832842-73D2-3D2A-4417-227F9CBA9A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46594" y="4270997"/>
            <a:ext cx="2825572" cy="2016830"/>
          </a:xfrm>
          <a:prstGeom prst="rect">
            <a:avLst/>
          </a:prstGeom>
        </p:spPr>
      </p:pic>
      <p:pic>
        <p:nvPicPr>
          <p:cNvPr id="19" name="Imagen 18" descr="Imagen que contiene cuarto, tabla, cama&#10;&#10;Descripción generada automáticamente">
            <a:extLst>
              <a:ext uri="{FF2B5EF4-FFF2-40B4-BE49-F238E27FC236}">
                <a16:creationId xmlns:a16="http://schemas.microsoft.com/office/drawing/2014/main" id="{85F9E62A-42E1-0C58-8AB8-822661925279}"/>
              </a:ext>
            </a:extLst>
          </p:cNvPr>
          <p:cNvPicPr>
            <a:picLocks noChangeAspect="1"/>
          </p:cNvPicPr>
          <p:nvPr/>
        </p:nvPicPr>
        <p:blipFill>
          <a:blip r:embed="rId9">
            <a:extLst>
              <a:ext uri="{28A0092B-C50C-407E-A947-70E740481C1C}">
                <a14:useLocalDpi xmlns:a14="http://schemas.microsoft.com/office/drawing/2010/main" val="0"/>
              </a:ext>
            </a:extLst>
          </a:blip>
          <a:srcRect t="28655" b="28004"/>
          <a:stretch/>
        </p:blipFill>
        <p:spPr>
          <a:xfrm>
            <a:off x="9221025" y="4249364"/>
            <a:ext cx="2799801" cy="2157238"/>
          </a:xfrm>
          <a:prstGeom prst="rect">
            <a:avLst/>
          </a:prstGeom>
        </p:spPr>
      </p:pic>
    </p:spTree>
    <p:extLst>
      <p:ext uri="{BB962C8B-B14F-4D97-AF65-F5344CB8AC3E}">
        <p14:creationId xmlns:p14="http://schemas.microsoft.com/office/powerpoint/2010/main" val="3158557727"/>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E4E82F-5332-A5CA-7A46-B8D9C41A037B}"/>
              </a:ext>
            </a:extLst>
          </p:cNvPr>
          <p:cNvSpPr>
            <a:spLocks noGrp="1"/>
          </p:cNvSpPr>
          <p:nvPr>
            <p:ph type="title"/>
          </p:nvPr>
        </p:nvSpPr>
        <p:spPr>
          <a:xfrm>
            <a:off x="976423" y="822132"/>
            <a:ext cx="10239154" cy="2302727"/>
          </a:xfr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a:noAutofit/>
          </a:bodyPr>
          <a:lstStyle/>
          <a:p>
            <a:pPr algn="just"/>
            <a:br>
              <a:rPr lang="es-ES" sz="1800" b="1" dirty="0">
                <a:latin typeface="Century Gothic" panose="020B0502020202020204" pitchFamily="34" charset="0"/>
              </a:rPr>
            </a:br>
            <a:r>
              <a:rPr lang="es-ES" sz="1800" b="1" dirty="0">
                <a:latin typeface="Century Gothic" panose="020B0502020202020204" pitchFamily="34" charset="0"/>
              </a:rPr>
              <a:t>AGRADECIMIENTO: </a:t>
            </a:r>
            <a:br>
              <a:rPr lang="es-ES" sz="1800" b="1" dirty="0">
                <a:latin typeface="Century Gothic" panose="020B0502020202020204" pitchFamily="34" charset="0"/>
              </a:rPr>
            </a:br>
            <a:br>
              <a:rPr lang="es-ES" sz="1800" b="1" dirty="0">
                <a:latin typeface="Century Gothic" panose="020B0502020202020204" pitchFamily="34" charset="0"/>
              </a:rPr>
            </a:br>
            <a:r>
              <a:rPr lang="es-ES" sz="1800" dirty="0">
                <a:latin typeface="Century Gothic" panose="020B0502020202020204" pitchFamily="34" charset="0"/>
              </a:rPr>
              <a:t>Se agradece profundamente a la Universidad Nacional de Chimborazo (UNACH) y al Centro de Privación de la Libertad Chimborazo N°1, especialmente al Director Abg. Edgar Vinicio Flor Cevallos, por brindar el apoyo necesario para esta investigación. </a:t>
            </a:r>
            <a:br>
              <a:rPr lang="es-ES" sz="1800" dirty="0">
                <a:latin typeface="Century Gothic" panose="020B0502020202020204" pitchFamily="34" charset="0"/>
              </a:rPr>
            </a:br>
            <a:r>
              <a:rPr lang="es-ES" sz="1800" dirty="0">
                <a:latin typeface="Century Gothic" panose="020B0502020202020204" pitchFamily="34" charset="0"/>
              </a:rPr>
              <a:t>Se reconoce al grupo de investigación por su dedicación y esfuerzo, y se agradece a Dios por su guía y fortaleza. </a:t>
            </a:r>
            <a:endParaRPr lang="es-MX" sz="1800" dirty="0">
              <a:latin typeface="Century Gothic" panose="020B0502020202020204" pitchFamily="34" charset="0"/>
            </a:endParaRPr>
          </a:p>
        </p:txBody>
      </p:sp>
      <p:sp>
        <p:nvSpPr>
          <p:cNvPr id="13" name="Marcador de contenido 12">
            <a:extLst>
              <a:ext uri="{FF2B5EF4-FFF2-40B4-BE49-F238E27FC236}">
                <a16:creationId xmlns:a16="http://schemas.microsoft.com/office/drawing/2014/main" id="{6B5801F1-B09A-5BAA-5DF1-DC7C2E16EF90}"/>
              </a:ext>
            </a:extLst>
          </p:cNvPr>
          <p:cNvSpPr txBox="1">
            <a:spLocks noGrp="1"/>
          </p:cNvSpPr>
          <p:nvPr>
            <p:ph idx="1"/>
          </p:nvPr>
        </p:nvSpPr>
        <p:spPr>
          <a:xfrm>
            <a:off x="4283667" y="3676584"/>
            <a:ext cx="5403112" cy="2606867"/>
          </a:xfrm>
          <a:prstGeom prst="rect">
            <a:avLst/>
          </a:prstGeom>
          <a:noFill/>
        </p:spPr>
        <p:txBody>
          <a:bodyPr wrap="square">
            <a:spAutoFit/>
          </a:bodyPr>
          <a:lstStyle/>
          <a:p>
            <a:pPr marL="0" indent="0">
              <a:buNone/>
            </a:pPr>
            <a:r>
              <a:rPr lang="es-ES" sz="1800" b="1" dirty="0">
                <a:latin typeface="Century Gothic" panose="020B0502020202020204" pitchFamily="34" charset="0"/>
              </a:rPr>
              <a:t>Autores: </a:t>
            </a:r>
          </a:p>
          <a:p>
            <a:pPr marL="285750" indent="-285750">
              <a:buFont typeface="Arial" panose="020B0604020202020204" pitchFamily="34" charset="0"/>
              <a:buChar char="•"/>
            </a:pPr>
            <a:r>
              <a:rPr lang="es-ES" sz="1800" dirty="0">
                <a:latin typeface="Century Gothic" panose="020B0502020202020204" pitchFamily="34" charset="0"/>
              </a:rPr>
              <a:t>Leonardo Collaguazo</a:t>
            </a:r>
          </a:p>
          <a:p>
            <a:pPr marL="285750" indent="-285750">
              <a:buFont typeface="Arial" panose="020B0604020202020204" pitchFamily="34" charset="0"/>
              <a:buChar char="•"/>
            </a:pPr>
            <a:r>
              <a:rPr lang="es-ES" sz="1800" dirty="0">
                <a:latin typeface="Century Gothic" panose="020B0502020202020204" pitchFamily="34" charset="0"/>
              </a:rPr>
              <a:t>Omar Vilema</a:t>
            </a:r>
          </a:p>
          <a:p>
            <a:pPr marL="285750" indent="-285750">
              <a:buFont typeface="Arial" panose="020B0604020202020204" pitchFamily="34" charset="0"/>
              <a:buChar char="•"/>
            </a:pPr>
            <a:r>
              <a:rPr lang="es-ES" sz="1800" dirty="0">
                <a:latin typeface="Century Gothic" panose="020B0502020202020204" pitchFamily="34" charset="0"/>
              </a:rPr>
              <a:t>Paolo Cañas</a:t>
            </a:r>
          </a:p>
          <a:p>
            <a:pPr marL="285750" indent="-285750">
              <a:buFont typeface="Arial" panose="020B0604020202020204" pitchFamily="34" charset="0"/>
              <a:buChar char="•"/>
            </a:pPr>
            <a:r>
              <a:rPr lang="es-ES" sz="1800" dirty="0">
                <a:latin typeface="Century Gothic" panose="020B0502020202020204" pitchFamily="34" charset="0"/>
              </a:rPr>
              <a:t>Jonathan </a:t>
            </a:r>
            <a:r>
              <a:rPr lang="es-ES" sz="1800" dirty="0" err="1">
                <a:latin typeface="Century Gothic" panose="020B0502020202020204" pitchFamily="34" charset="0"/>
              </a:rPr>
              <a:t>Iguaznia</a:t>
            </a:r>
            <a:endParaRPr lang="es-ES" sz="1800" dirty="0">
              <a:latin typeface="Century Gothic" panose="020B0502020202020204" pitchFamily="34" charset="0"/>
            </a:endParaRPr>
          </a:p>
          <a:p>
            <a:pPr marL="285750" indent="-285750">
              <a:buFont typeface="Arial" panose="020B0604020202020204" pitchFamily="34" charset="0"/>
              <a:buChar char="•"/>
            </a:pPr>
            <a:r>
              <a:rPr lang="es-ES" sz="1800" dirty="0">
                <a:latin typeface="Century Gothic" panose="020B0502020202020204" pitchFamily="34" charset="0"/>
              </a:rPr>
              <a:t>Lenin Suarez</a:t>
            </a:r>
          </a:p>
          <a:p>
            <a:pPr marL="285750" indent="-285750">
              <a:buFont typeface="Arial" panose="020B0604020202020204" pitchFamily="34" charset="0"/>
              <a:buChar char="•"/>
            </a:pPr>
            <a:r>
              <a:rPr lang="es-ES" sz="1800" dirty="0">
                <a:latin typeface="Century Gothic" panose="020B0502020202020204" pitchFamily="34" charset="0"/>
              </a:rPr>
              <a:t>Jonathan Pinos</a:t>
            </a:r>
          </a:p>
        </p:txBody>
      </p:sp>
    </p:spTree>
    <p:extLst>
      <p:ext uri="{BB962C8B-B14F-4D97-AF65-F5344CB8AC3E}">
        <p14:creationId xmlns:p14="http://schemas.microsoft.com/office/powerpoint/2010/main" val="189651153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36CC73-CCF7-C3A8-3C89-D8C1364FE8CC}"/>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FB33DC6A-1F1C-4A06-834E-CFF88F1C0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Freeform: Shape 28">
            <a:extLst>
              <a:ext uri="{FF2B5EF4-FFF2-40B4-BE49-F238E27FC236}">
                <a16:creationId xmlns:a16="http://schemas.microsoft.com/office/drawing/2014/main" id="{0FE1D5CF-87B8-4A8A-AD3C-01D06A607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208641" cy="6858000"/>
          </a:xfrm>
          <a:custGeom>
            <a:avLst/>
            <a:gdLst>
              <a:gd name="connsiteX0" fmla="*/ 0 w 6208641"/>
              <a:gd name="connsiteY0" fmla="*/ 0 h 6858000"/>
              <a:gd name="connsiteX1" fmla="*/ 5464181 w 6208641"/>
              <a:gd name="connsiteY1" fmla="*/ 0 h 6858000"/>
              <a:gd name="connsiteX2" fmla="*/ 5538086 w 6208641"/>
              <a:gd name="connsiteY2" fmla="*/ 159684 h 6858000"/>
              <a:gd name="connsiteX3" fmla="*/ 6208641 w 6208641"/>
              <a:gd name="connsiteY3" fmla="*/ 3706589 h 6858000"/>
              <a:gd name="connsiteX4" fmla="*/ 5734754 w 6208641"/>
              <a:gd name="connsiteY4" fmla="*/ 6730443 h 6858000"/>
              <a:gd name="connsiteX5" fmla="*/ 5689361 w 6208641"/>
              <a:gd name="connsiteY5" fmla="*/ 6858000 h 6858000"/>
              <a:gd name="connsiteX6" fmla="*/ 0 w 620864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8641" h="6858000">
                <a:moveTo>
                  <a:pt x="0" y="0"/>
                </a:moveTo>
                <a:lnTo>
                  <a:pt x="5464181" y="0"/>
                </a:lnTo>
                <a:lnTo>
                  <a:pt x="5538086" y="159684"/>
                </a:lnTo>
                <a:cubicBezTo>
                  <a:pt x="5961440" y="1172168"/>
                  <a:pt x="6208641" y="2392735"/>
                  <a:pt x="6208641" y="3706589"/>
                </a:cubicBezTo>
                <a:cubicBezTo>
                  <a:pt x="6208641" y="4801467"/>
                  <a:pt x="6036974" y="5831563"/>
                  <a:pt x="5734754" y="6730443"/>
                </a:cubicBezTo>
                <a:lnTo>
                  <a:pt x="568936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1" name="Freeform: Shape 30">
            <a:extLst>
              <a:ext uri="{FF2B5EF4-FFF2-40B4-BE49-F238E27FC236}">
                <a16:creationId xmlns:a16="http://schemas.microsoft.com/office/drawing/2014/main" id="{60926200-45C2-41E9-839F-31CD5FE4C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03325" cy="6858000"/>
          </a:xfrm>
          <a:custGeom>
            <a:avLst/>
            <a:gdLst>
              <a:gd name="connsiteX0" fmla="*/ 0 w 6203325"/>
              <a:gd name="connsiteY0" fmla="*/ 0 h 6858000"/>
              <a:gd name="connsiteX1" fmla="*/ 5458865 w 6203325"/>
              <a:gd name="connsiteY1" fmla="*/ 0 h 6858000"/>
              <a:gd name="connsiteX2" fmla="*/ 5532770 w 6203325"/>
              <a:gd name="connsiteY2" fmla="*/ 159684 h 6858000"/>
              <a:gd name="connsiteX3" fmla="*/ 6203325 w 6203325"/>
              <a:gd name="connsiteY3" fmla="*/ 3706589 h 6858000"/>
              <a:gd name="connsiteX4" fmla="*/ 5729438 w 6203325"/>
              <a:gd name="connsiteY4" fmla="*/ 6730443 h 6858000"/>
              <a:gd name="connsiteX5" fmla="*/ 5684045 w 6203325"/>
              <a:gd name="connsiteY5" fmla="*/ 6858000 h 6858000"/>
              <a:gd name="connsiteX6" fmla="*/ 0 w 620332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3325" h="6858000">
                <a:moveTo>
                  <a:pt x="0" y="0"/>
                </a:moveTo>
                <a:lnTo>
                  <a:pt x="5458865" y="0"/>
                </a:lnTo>
                <a:lnTo>
                  <a:pt x="5532770" y="159684"/>
                </a:lnTo>
                <a:cubicBezTo>
                  <a:pt x="5956124" y="1172168"/>
                  <a:pt x="6203325" y="2392735"/>
                  <a:pt x="6203325" y="3706589"/>
                </a:cubicBezTo>
                <a:cubicBezTo>
                  <a:pt x="6203325" y="4801467"/>
                  <a:pt x="6031658" y="5831563"/>
                  <a:pt x="5729438" y="6730443"/>
                </a:cubicBezTo>
                <a:lnTo>
                  <a:pt x="568404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Imagen 4" descr="Logotipo&#10;&#10;Descripción generada automáticamente">
            <a:extLst>
              <a:ext uri="{FF2B5EF4-FFF2-40B4-BE49-F238E27FC236}">
                <a16:creationId xmlns:a16="http://schemas.microsoft.com/office/drawing/2014/main" id="{A0811E4E-3D2A-15B3-2E91-A0B9D1D39E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7043" y="1947001"/>
            <a:ext cx="2410282" cy="2378288"/>
          </a:xfrm>
          <a:prstGeom prst="rect">
            <a:avLst/>
          </a:prstGeom>
        </p:spPr>
      </p:pic>
      <p:sp>
        <p:nvSpPr>
          <p:cNvPr id="35" name="Rectangle 3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546920"/>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1" name="Diagrama 10">
            <a:extLst>
              <a:ext uri="{FF2B5EF4-FFF2-40B4-BE49-F238E27FC236}">
                <a16:creationId xmlns:a16="http://schemas.microsoft.com/office/drawing/2014/main" id="{33B80847-4042-82EF-92B0-3D458D19C427}"/>
              </a:ext>
            </a:extLst>
          </p:cNvPr>
          <p:cNvGraphicFramePr/>
          <p:nvPr>
            <p:extLst>
              <p:ext uri="{D42A27DB-BD31-4B8C-83A1-F6EECF244321}">
                <p14:modId xmlns:p14="http://schemas.microsoft.com/office/powerpoint/2010/main" val="509254836"/>
              </p:ext>
            </p:extLst>
          </p:nvPr>
        </p:nvGraphicFramePr>
        <p:xfrm>
          <a:off x="5752384" y="734065"/>
          <a:ext cx="6096000" cy="21238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CuadroTexto 11">
            <a:extLst>
              <a:ext uri="{FF2B5EF4-FFF2-40B4-BE49-F238E27FC236}">
                <a16:creationId xmlns:a16="http://schemas.microsoft.com/office/drawing/2014/main" id="{A0394FC0-C3A0-1924-252F-82E83C114B30}"/>
              </a:ext>
            </a:extLst>
          </p:cNvPr>
          <p:cNvSpPr txBox="1"/>
          <p:nvPr/>
        </p:nvSpPr>
        <p:spPr>
          <a:xfrm>
            <a:off x="569209" y="4524562"/>
            <a:ext cx="6123214" cy="369332"/>
          </a:xfrm>
          <a:prstGeom prst="rect">
            <a:avLst/>
          </a:prstGeom>
          <a:noFill/>
        </p:spPr>
        <p:txBody>
          <a:bodyPr wrap="square">
            <a:spAutoFit/>
          </a:bodyPr>
          <a:lstStyle/>
          <a:p>
            <a:r>
              <a:rPr lang="es-ES" b="1" dirty="0"/>
              <a:t>Expositor: </a:t>
            </a:r>
            <a:r>
              <a:rPr lang="es-ES" dirty="0"/>
              <a:t>Mgs. Leonardo Collaguazo Fiallo</a:t>
            </a:r>
            <a:endParaRPr lang="es-MX" b="1" dirty="0"/>
          </a:p>
        </p:txBody>
      </p:sp>
      <p:graphicFrame>
        <p:nvGraphicFramePr>
          <p:cNvPr id="15" name="Diagrama 14">
            <a:extLst>
              <a:ext uri="{FF2B5EF4-FFF2-40B4-BE49-F238E27FC236}">
                <a16:creationId xmlns:a16="http://schemas.microsoft.com/office/drawing/2014/main" id="{599C99CB-7096-F891-2AEE-6F09F79FA85F}"/>
              </a:ext>
            </a:extLst>
          </p:cNvPr>
          <p:cNvGraphicFramePr/>
          <p:nvPr>
            <p:extLst>
              <p:ext uri="{D42A27DB-BD31-4B8C-83A1-F6EECF244321}">
                <p14:modId xmlns:p14="http://schemas.microsoft.com/office/powerpoint/2010/main" val="3585995070"/>
              </p:ext>
            </p:extLst>
          </p:nvPr>
        </p:nvGraphicFramePr>
        <p:xfrm>
          <a:off x="6018287" y="3672264"/>
          <a:ext cx="6096000" cy="212382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Rectángulo 1">
            <a:extLst>
              <a:ext uri="{FF2B5EF4-FFF2-40B4-BE49-F238E27FC236}">
                <a16:creationId xmlns:a16="http://schemas.microsoft.com/office/drawing/2014/main" id="{37A6ADC9-8ED0-8C4E-2F2A-1F72CFDEA9E0}"/>
              </a:ext>
            </a:extLst>
          </p:cNvPr>
          <p:cNvSpPr/>
          <p:nvPr/>
        </p:nvSpPr>
        <p:spPr>
          <a:xfrm>
            <a:off x="1481662" y="597522"/>
            <a:ext cx="3982245" cy="923330"/>
          </a:xfrm>
          <a:prstGeom prst="rect">
            <a:avLst/>
          </a:prstGeom>
          <a:noFill/>
        </p:spPr>
        <p:txBody>
          <a:bodyPr wrap="none" lIns="91440" tIns="45720" rIns="91440" bIns="45720">
            <a:spAutoFit/>
          </a:bodyPr>
          <a:lstStyle/>
          <a:p>
            <a:pPr algn="ctr"/>
            <a:r>
              <a:rPr lang="es-E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TEMÁTICAS:</a:t>
            </a:r>
          </a:p>
        </p:txBody>
      </p:sp>
      <p:pic>
        <p:nvPicPr>
          <p:cNvPr id="4" name="Imagen 3" descr="Texto&#10;&#10;Descripción generada automáticamente con confianza baja">
            <a:extLst>
              <a:ext uri="{FF2B5EF4-FFF2-40B4-BE49-F238E27FC236}">
                <a16:creationId xmlns:a16="http://schemas.microsoft.com/office/drawing/2014/main" id="{775BE08B-4EE4-5FB7-665F-372F98CF68B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1141" y="5113686"/>
            <a:ext cx="3924300" cy="1304925"/>
          </a:xfrm>
          <a:prstGeom prst="rect">
            <a:avLst/>
          </a:prstGeom>
        </p:spPr>
      </p:pic>
    </p:spTree>
    <p:extLst>
      <p:ext uri="{BB962C8B-B14F-4D97-AF65-F5344CB8AC3E}">
        <p14:creationId xmlns:p14="http://schemas.microsoft.com/office/powerpoint/2010/main" val="30552671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47CD8-8FEF-BB8E-5CFF-2EDA0C157098}"/>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C6BB9E8-F289-B330-5D63-522B298B7D4B}"/>
              </a:ext>
            </a:extLst>
          </p:cNvPr>
          <p:cNvSpPr>
            <a:spLocks noGrp="1"/>
          </p:cNvSpPr>
          <p:nvPr>
            <p:ph type="title"/>
          </p:nvPr>
        </p:nvSpPr>
        <p:spPr>
          <a:xfrm>
            <a:off x="145375" y="98046"/>
            <a:ext cx="10515600" cy="939309"/>
          </a:xfrm>
        </p:spPr>
        <p:txBody>
          <a:bodyPr>
            <a:normAutofit/>
          </a:bodyPr>
          <a:lstStyle/>
          <a:p>
            <a:r>
              <a:rPr lang="es-CL" b="1" dirty="0">
                <a:latin typeface="Century Gothic" panose="020B0502020202020204" pitchFamily="34" charset="0"/>
              </a:rPr>
              <a:t>Metodología</a:t>
            </a:r>
          </a:p>
        </p:txBody>
      </p:sp>
      <p:grpSp>
        <p:nvGrpSpPr>
          <p:cNvPr id="130" name="Grupo 129">
            <a:extLst>
              <a:ext uri="{FF2B5EF4-FFF2-40B4-BE49-F238E27FC236}">
                <a16:creationId xmlns:a16="http://schemas.microsoft.com/office/drawing/2014/main" id="{D22C9C4E-E50A-0AE9-E8BB-B87FF0952DA1}"/>
              </a:ext>
            </a:extLst>
          </p:cNvPr>
          <p:cNvGrpSpPr/>
          <p:nvPr/>
        </p:nvGrpSpPr>
        <p:grpSpPr>
          <a:xfrm>
            <a:off x="0" y="1025832"/>
            <a:ext cx="12192000" cy="0"/>
            <a:chOff x="0" y="6563032"/>
            <a:chExt cx="12192000" cy="0"/>
          </a:xfrm>
        </p:grpSpPr>
        <p:cxnSp>
          <p:nvCxnSpPr>
            <p:cNvPr id="8" name="Conector recto 7">
              <a:extLst>
                <a:ext uri="{FF2B5EF4-FFF2-40B4-BE49-F238E27FC236}">
                  <a16:creationId xmlns:a16="http://schemas.microsoft.com/office/drawing/2014/main" id="{B1D57DD7-F661-3DA0-C878-2D6EDB4385F8}"/>
                </a:ext>
              </a:extLst>
            </p:cNvPr>
            <p:cNvCxnSpPr>
              <a:cxnSpLocks/>
            </p:cNvCxnSpPr>
            <p:nvPr/>
          </p:nvCxnSpPr>
          <p:spPr>
            <a:xfrm>
              <a:off x="0" y="6563032"/>
              <a:ext cx="720000" cy="0"/>
            </a:xfrm>
            <a:prstGeom prst="line">
              <a:avLst/>
            </a:prstGeom>
            <a:ln w="76200">
              <a:solidFill>
                <a:srgbClr val="EA1425"/>
              </a:solidFill>
            </a:ln>
          </p:spPr>
          <p:style>
            <a:lnRef idx="2">
              <a:schemeClr val="accent1"/>
            </a:lnRef>
            <a:fillRef idx="0">
              <a:schemeClr val="accent1"/>
            </a:fillRef>
            <a:effectRef idx="1">
              <a:schemeClr val="accent1"/>
            </a:effectRef>
            <a:fontRef idx="minor">
              <a:schemeClr val="tx1"/>
            </a:fontRef>
          </p:style>
        </p:cxnSp>
        <p:cxnSp>
          <p:nvCxnSpPr>
            <p:cNvPr id="113" name="Conector recto 112">
              <a:extLst>
                <a:ext uri="{FF2B5EF4-FFF2-40B4-BE49-F238E27FC236}">
                  <a16:creationId xmlns:a16="http://schemas.microsoft.com/office/drawing/2014/main" id="{C6E02333-065C-1692-38D9-4FB1F2BB40FC}"/>
                </a:ext>
              </a:extLst>
            </p:cNvPr>
            <p:cNvCxnSpPr>
              <a:cxnSpLocks/>
            </p:cNvCxnSpPr>
            <p:nvPr/>
          </p:nvCxnSpPr>
          <p:spPr>
            <a:xfrm>
              <a:off x="720000" y="6563032"/>
              <a:ext cx="720000" cy="0"/>
            </a:xfrm>
            <a:prstGeom prst="line">
              <a:avLst/>
            </a:prstGeom>
            <a:ln w="76200">
              <a:solidFill>
                <a:srgbClr val="D29F28"/>
              </a:solidFill>
            </a:ln>
          </p:spPr>
          <p:style>
            <a:lnRef idx="2">
              <a:schemeClr val="accent1"/>
            </a:lnRef>
            <a:fillRef idx="0">
              <a:schemeClr val="accent1"/>
            </a:fillRef>
            <a:effectRef idx="1">
              <a:schemeClr val="accent1"/>
            </a:effectRef>
            <a:fontRef idx="minor">
              <a:schemeClr val="tx1"/>
            </a:fontRef>
          </p:style>
        </p:cxnSp>
        <p:cxnSp>
          <p:nvCxnSpPr>
            <p:cNvPr id="114" name="Conector recto 113">
              <a:extLst>
                <a:ext uri="{FF2B5EF4-FFF2-40B4-BE49-F238E27FC236}">
                  <a16:creationId xmlns:a16="http://schemas.microsoft.com/office/drawing/2014/main" id="{43DA1DC7-CFD1-929C-E275-5F6FE573CE79}"/>
                </a:ext>
              </a:extLst>
            </p:cNvPr>
            <p:cNvCxnSpPr>
              <a:cxnSpLocks/>
            </p:cNvCxnSpPr>
            <p:nvPr/>
          </p:nvCxnSpPr>
          <p:spPr>
            <a:xfrm>
              <a:off x="1440000" y="6563032"/>
              <a:ext cx="720000" cy="0"/>
            </a:xfrm>
            <a:prstGeom prst="line">
              <a:avLst/>
            </a:prstGeom>
            <a:ln w="76200">
              <a:solidFill>
                <a:srgbClr val="279B48"/>
              </a:solidFill>
            </a:ln>
          </p:spPr>
          <p:style>
            <a:lnRef idx="2">
              <a:schemeClr val="accent1"/>
            </a:lnRef>
            <a:fillRef idx="0">
              <a:schemeClr val="accent1"/>
            </a:fillRef>
            <a:effectRef idx="1">
              <a:schemeClr val="accent1"/>
            </a:effectRef>
            <a:fontRef idx="minor">
              <a:schemeClr val="tx1"/>
            </a:fontRef>
          </p:style>
        </p:cxnSp>
        <p:cxnSp>
          <p:nvCxnSpPr>
            <p:cNvPr id="115" name="Conector recto 114">
              <a:extLst>
                <a:ext uri="{FF2B5EF4-FFF2-40B4-BE49-F238E27FC236}">
                  <a16:creationId xmlns:a16="http://schemas.microsoft.com/office/drawing/2014/main" id="{916704B0-68F6-AB64-364E-37071510AF03}"/>
                </a:ext>
              </a:extLst>
            </p:cNvPr>
            <p:cNvCxnSpPr>
              <a:cxnSpLocks/>
            </p:cNvCxnSpPr>
            <p:nvPr/>
          </p:nvCxnSpPr>
          <p:spPr>
            <a:xfrm>
              <a:off x="2163175" y="6563032"/>
              <a:ext cx="720000" cy="0"/>
            </a:xfrm>
            <a:prstGeom prst="line">
              <a:avLst/>
            </a:prstGeom>
            <a:ln w="76200">
              <a:solidFill>
                <a:srgbClr val="C31F33"/>
              </a:solidFill>
            </a:ln>
          </p:spPr>
          <p:style>
            <a:lnRef idx="2">
              <a:schemeClr val="accent1"/>
            </a:lnRef>
            <a:fillRef idx="0">
              <a:schemeClr val="accent1"/>
            </a:fillRef>
            <a:effectRef idx="1">
              <a:schemeClr val="accent1"/>
            </a:effectRef>
            <a:fontRef idx="minor">
              <a:schemeClr val="tx1"/>
            </a:fontRef>
          </p:style>
        </p:cxnSp>
        <p:cxnSp>
          <p:nvCxnSpPr>
            <p:cNvPr id="116" name="Conector recto 115">
              <a:extLst>
                <a:ext uri="{FF2B5EF4-FFF2-40B4-BE49-F238E27FC236}">
                  <a16:creationId xmlns:a16="http://schemas.microsoft.com/office/drawing/2014/main" id="{433FD5EC-15F4-AB93-03DF-F03C34ADA57E}"/>
                </a:ext>
              </a:extLst>
            </p:cNvPr>
            <p:cNvCxnSpPr>
              <a:cxnSpLocks/>
            </p:cNvCxnSpPr>
            <p:nvPr/>
          </p:nvCxnSpPr>
          <p:spPr>
            <a:xfrm>
              <a:off x="2883175" y="6563032"/>
              <a:ext cx="720000" cy="0"/>
            </a:xfrm>
            <a:prstGeom prst="line">
              <a:avLst/>
            </a:prstGeom>
            <a:ln w="76200">
              <a:solidFill>
                <a:srgbClr val="EF402B"/>
              </a:solidFill>
            </a:ln>
          </p:spPr>
          <p:style>
            <a:lnRef idx="2">
              <a:schemeClr val="accent1"/>
            </a:lnRef>
            <a:fillRef idx="0">
              <a:schemeClr val="accent1"/>
            </a:fillRef>
            <a:effectRef idx="1">
              <a:schemeClr val="accent1"/>
            </a:effectRef>
            <a:fontRef idx="minor">
              <a:schemeClr val="tx1"/>
            </a:fontRef>
          </p:style>
        </p:cxnSp>
        <p:cxnSp>
          <p:nvCxnSpPr>
            <p:cNvPr id="117" name="Conector recto 116">
              <a:extLst>
                <a:ext uri="{FF2B5EF4-FFF2-40B4-BE49-F238E27FC236}">
                  <a16:creationId xmlns:a16="http://schemas.microsoft.com/office/drawing/2014/main" id="{B78AF99C-5087-DE44-1E4B-6112C91B37B6}"/>
                </a:ext>
              </a:extLst>
            </p:cNvPr>
            <p:cNvCxnSpPr>
              <a:cxnSpLocks/>
            </p:cNvCxnSpPr>
            <p:nvPr/>
          </p:nvCxnSpPr>
          <p:spPr>
            <a:xfrm>
              <a:off x="3603175" y="6563032"/>
              <a:ext cx="720000" cy="0"/>
            </a:xfrm>
            <a:prstGeom prst="line">
              <a:avLst/>
            </a:prstGeom>
            <a:ln w="76200">
              <a:solidFill>
                <a:srgbClr val="00ADD8"/>
              </a:solidFill>
            </a:ln>
          </p:spPr>
          <p:style>
            <a:lnRef idx="2">
              <a:schemeClr val="accent1"/>
            </a:lnRef>
            <a:fillRef idx="0">
              <a:schemeClr val="accent1"/>
            </a:fillRef>
            <a:effectRef idx="1">
              <a:schemeClr val="accent1"/>
            </a:effectRef>
            <a:fontRef idx="minor">
              <a:schemeClr val="tx1"/>
            </a:fontRef>
          </p:style>
        </p:cxnSp>
        <p:cxnSp>
          <p:nvCxnSpPr>
            <p:cNvPr id="118" name="Conector recto 117">
              <a:extLst>
                <a:ext uri="{FF2B5EF4-FFF2-40B4-BE49-F238E27FC236}">
                  <a16:creationId xmlns:a16="http://schemas.microsoft.com/office/drawing/2014/main" id="{DDED36D1-4AF5-40ED-0C59-011EB5C932CF}"/>
                </a:ext>
              </a:extLst>
            </p:cNvPr>
            <p:cNvCxnSpPr>
              <a:cxnSpLocks/>
            </p:cNvCxnSpPr>
            <p:nvPr/>
          </p:nvCxnSpPr>
          <p:spPr>
            <a:xfrm>
              <a:off x="4323175" y="6563032"/>
              <a:ext cx="720000" cy="0"/>
            </a:xfrm>
            <a:prstGeom prst="line">
              <a:avLst/>
            </a:prstGeom>
            <a:ln w="76200">
              <a:solidFill>
                <a:srgbClr val="FCB612"/>
              </a:solidFill>
            </a:ln>
          </p:spPr>
          <p:style>
            <a:lnRef idx="2">
              <a:schemeClr val="accent1"/>
            </a:lnRef>
            <a:fillRef idx="0">
              <a:schemeClr val="accent1"/>
            </a:fillRef>
            <a:effectRef idx="1">
              <a:schemeClr val="accent1"/>
            </a:effectRef>
            <a:fontRef idx="minor">
              <a:schemeClr val="tx1"/>
            </a:fontRef>
          </p:style>
        </p:cxnSp>
        <p:cxnSp>
          <p:nvCxnSpPr>
            <p:cNvPr id="119" name="Conector recto 118">
              <a:extLst>
                <a:ext uri="{FF2B5EF4-FFF2-40B4-BE49-F238E27FC236}">
                  <a16:creationId xmlns:a16="http://schemas.microsoft.com/office/drawing/2014/main" id="{628B1FAB-0EE4-FC95-F70A-690532290FF3}"/>
                </a:ext>
              </a:extLst>
            </p:cNvPr>
            <p:cNvCxnSpPr>
              <a:cxnSpLocks/>
            </p:cNvCxnSpPr>
            <p:nvPr/>
          </p:nvCxnSpPr>
          <p:spPr>
            <a:xfrm>
              <a:off x="5043175" y="6563032"/>
              <a:ext cx="720000" cy="0"/>
            </a:xfrm>
            <a:prstGeom prst="line">
              <a:avLst/>
            </a:prstGeom>
            <a:ln w="76200">
              <a:solidFill>
                <a:srgbClr val="A31941"/>
              </a:solidFill>
            </a:ln>
          </p:spPr>
          <p:style>
            <a:lnRef idx="2">
              <a:schemeClr val="accent1"/>
            </a:lnRef>
            <a:fillRef idx="0">
              <a:schemeClr val="accent1"/>
            </a:fillRef>
            <a:effectRef idx="1">
              <a:schemeClr val="accent1"/>
            </a:effectRef>
            <a:fontRef idx="minor">
              <a:schemeClr val="tx1"/>
            </a:fontRef>
          </p:style>
        </p:cxnSp>
        <p:cxnSp>
          <p:nvCxnSpPr>
            <p:cNvPr id="120" name="Conector recto 119">
              <a:extLst>
                <a:ext uri="{FF2B5EF4-FFF2-40B4-BE49-F238E27FC236}">
                  <a16:creationId xmlns:a16="http://schemas.microsoft.com/office/drawing/2014/main" id="{C2702B65-4C12-C8D4-6259-3366B650393B}"/>
                </a:ext>
              </a:extLst>
            </p:cNvPr>
            <p:cNvCxnSpPr>
              <a:cxnSpLocks/>
            </p:cNvCxnSpPr>
            <p:nvPr/>
          </p:nvCxnSpPr>
          <p:spPr>
            <a:xfrm>
              <a:off x="5766350" y="6563032"/>
              <a:ext cx="720000" cy="0"/>
            </a:xfrm>
            <a:prstGeom prst="line">
              <a:avLst/>
            </a:prstGeom>
            <a:ln w="76200">
              <a:solidFill>
                <a:srgbClr val="F36D25"/>
              </a:solidFill>
            </a:ln>
          </p:spPr>
          <p:style>
            <a:lnRef idx="2">
              <a:schemeClr val="accent1"/>
            </a:lnRef>
            <a:fillRef idx="0">
              <a:schemeClr val="accent1"/>
            </a:fillRef>
            <a:effectRef idx="1">
              <a:schemeClr val="accent1"/>
            </a:effectRef>
            <a:fontRef idx="minor">
              <a:schemeClr val="tx1"/>
            </a:fontRef>
          </p:style>
        </p:cxnSp>
        <p:cxnSp>
          <p:nvCxnSpPr>
            <p:cNvPr id="121" name="Conector recto 120">
              <a:extLst>
                <a:ext uri="{FF2B5EF4-FFF2-40B4-BE49-F238E27FC236}">
                  <a16:creationId xmlns:a16="http://schemas.microsoft.com/office/drawing/2014/main" id="{F8F073E1-02C5-F48F-5095-3A6F45E04A34}"/>
                </a:ext>
              </a:extLst>
            </p:cNvPr>
            <p:cNvCxnSpPr>
              <a:cxnSpLocks/>
            </p:cNvCxnSpPr>
            <p:nvPr/>
          </p:nvCxnSpPr>
          <p:spPr>
            <a:xfrm>
              <a:off x="6486350" y="6563032"/>
              <a:ext cx="720000" cy="0"/>
            </a:xfrm>
            <a:prstGeom prst="line">
              <a:avLst/>
            </a:prstGeom>
            <a:ln w="76200">
              <a:solidFill>
                <a:srgbClr val="E00C7F"/>
              </a:solidFill>
            </a:ln>
          </p:spPr>
          <p:style>
            <a:lnRef idx="2">
              <a:schemeClr val="accent1"/>
            </a:lnRef>
            <a:fillRef idx="0">
              <a:schemeClr val="accent1"/>
            </a:fillRef>
            <a:effectRef idx="1">
              <a:schemeClr val="accent1"/>
            </a:effectRef>
            <a:fontRef idx="minor">
              <a:schemeClr val="tx1"/>
            </a:fontRef>
          </p:style>
        </p:cxnSp>
        <p:cxnSp>
          <p:nvCxnSpPr>
            <p:cNvPr id="122" name="Conector recto 121">
              <a:extLst>
                <a:ext uri="{FF2B5EF4-FFF2-40B4-BE49-F238E27FC236}">
                  <a16:creationId xmlns:a16="http://schemas.microsoft.com/office/drawing/2014/main" id="{8FEF40E2-79BC-37D9-8B84-EF658D443559}"/>
                </a:ext>
              </a:extLst>
            </p:cNvPr>
            <p:cNvCxnSpPr>
              <a:cxnSpLocks/>
            </p:cNvCxnSpPr>
            <p:nvPr/>
          </p:nvCxnSpPr>
          <p:spPr>
            <a:xfrm>
              <a:off x="7206350" y="6563032"/>
              <a:ext cx="720000" cy="0"/>
            </a:xfrm>
            <a:prstGeom prst="line">
              <a:avLst/>
            </a:prstGeom>
            <a:ln w="76200">
              <a:solidFill>
                <a:srgbClr val="F99C24"/>
              </a:solidFill>
            </a:ln>
          </p:spPr>
          <p:style>
            <a:lnRef idx="2">
              <a:schemeClr val="accent1"/>
            </a:lnRef>
            <a:fillRef idx="0">
              <a:schemeClr val="accent1"/>
            </a:fillRef>
            <a:effectRef idx="1">
              <a:schemeClr val="accent1"/>
            </a:effectRef>
            <a:fontRef idx="minor">
              <a:schemeClr val="tx1"/>
            </a:fontRef>
          </p:style>
        </p:cxnSp>
        <p:cxnSp>
          <p:nvCxnSpPr>
            <p:cNvPr id="123" name="Conector recto 122">
              <a:extLst>
                <a:ext uri="{FF2B5EF4-FFF2-40B4-BE49-F238E27FC236}">
                  <a16:creationId xmlns:a16="http://schemas.microsoft.com/office/drawing/2014/main" id="{81AB5C3E-C36B-1AD8-A164-DF4EB992C27A}"/>
                </a:ext>
              </a:extLst>
            </p:cNvPr>
            <p:cNvCxnSpPr>
              <a:cxnSpLocks/>
            </p:cNvCxnSpPr>
            <p:nvPr/>
          </p:nvCxnSpPr>
          <p:spPr>
            <a:xfrm>
              <a:off x="7926350" y="6563032"/>
              <a:ext cx="720000" cy="0"/>
            </a:xfrm>
            <a:prstGeom prst="line">
              <a:avLst/>
            </a:prstGeom>
            <a:ln w="76200">
              <a:solidFill>
                <a:srgbClr val="CF8D2A"/>
              </a:solidFill>
            </a:ln>
          </p:spPr>
          <p:style>
            <a:lnRef idx="2">
              <a:schemeClr val="accent1"/>
            </a:lnRef>
            <a:fillRef idx="0">
              <a:schemeClr val="accent1"/>
            </a:fillRef>
            <a:effectRef idx="1">
              <a:schemeClr val="accent1"/>
            </a:effectRef>
            <a:fontRef idx="minor">
              <a:schemeClr val="tx1"/>
            </a:fontRef>
          </p:style>
        </p:cxnSp>
        <p:cxnSp>
          <p:nvCxnSpPr>
            <p:cNvPr id="124" name="Conector recto 123">
              <a:extLst>
                <a:ext uri="{FF2B5EF4-FFF2-40B4-BE49-F238E27FC236}">
                  <a16:creationId xmlns:a16="http://schemas.microsoft.com/office/drawing/2014/main" id="{ECD89303-8990-9F9E-0B5E-7999AAC27C83}"/>
                </a:ext>
              </a:extLst>
            </p:cNvPr>
            <p:cNvCxnSpPr>
              <a:cxnSpLocks/>
            </p:cNvCxnSpPr>
            <p:nvPr/>
          </p:nvCxnSpPr>
          <p:spPr>
            <a:xfrm>
              <a:off x="8646350" y="6563032"/>
              <a:ext cx="720000" cy="0"/>
            </a:xfrm>
            <a:prstGeom prst="line">
              <a:avLst/>
            </a:prstGeom>
            <a:ln w="76200">
              <a:solidFill>
                <a:srgbClr val="427338"/>
              </a:solidFill>
            </a:ln>
          </p:spPr>
          <p:style>
            <a:lnRef idx="2">
              <a:schemeClr val="accent1"/>
            </a:lnRef>
            <a:fillRef idx="0">
              <a:schemeClr val="accent1"/>
            </a:fillRef>
            <a:effectRef idx="1">
              <a:schemeClr val="accent1"/>
            </a:effectRef>
            <a:fontRef idx="minor">
              <a:schemeClr val="tx1"/>
            </a:fontRef>
          </p:style>
        </p:cxnSp>
        <p:cxnSp>
          <p:nvCxnSpPr>
            <p:cNvPr id="125" name="Conector recto 124">
              <a:extLst>
                <a:ext uri="{FF2B5EF4-FFF2-40B4-BE49-F238E27FC236}">
                  <a16:creationId xmlns:a16="http://schemas.microsoft.com/office/drawing/2014/main" id="{07077B3C-857A-E3BF-B445-6B4F3857EAFC}"/>
                </a:ext>
              </a:extLst>
            </p:cNvPr>
            <p:cNvCxnSpPr>
              <a:cxnSpLocks/>
            </p:cNvCxnSpPr>
            <p:nvPr/>
          </p:nvCxnSpPr>
          <p:spPr>
            <a:xfrm>
              <a:off x="9369525" y="6563032"/>
              <a:ext cx="720000" cy="0"/>
            </a:xfrm>
            <a:prstGeom prst="line">
              <a:avLst/>
            </a:prstGeom>
            <a:ln w="76200">
              <a:solidFill>
                <a:srgbClr val="007BBA"/>
              </a:solidFill>
            </a:ln>
          </p:spPr>
          <p:style>
            <a:lnRef idx="2">
              <a:schemeClr val="accent1"/>
            </a:lnRef>
            <a:fillRef idx="0">
              <a:schemeClr val="accent1"/>
            </a:fillRef>
            <a:effectRef idx="1">
              <a:schemeClr val="accent1"/>
            </a:effectRef>
            <a:fontRef idx="minor">
              <a:schemeClr val="tx1"/>
            </a:fontRef>
          </p:style>
        </p:cxnSp>
        <p:cxnSp>
          <p:nvCxnSpPr>
            <p:cNvPr id="126" name="Conector recto 125">
              <a:extLst>
                <a:ext uri="{FF2B5EF4-FFF2-40B4-BE49-F238E27FC236}">
                  <a16:creationId xmlns:a16="http://schemas.microsoft.com/office/drawing/2014/main" id="{241CE5CC-7AB7-9B14-3A63-2DD7FE4B823D}"/>
                </a:ext>
              </a:extLst>
            </p:cNvPr>
            <p:cNvCxnSpPr>
              <a:cxnSpLocks/>
            </p:cNvCxnSpPr>
            <p:nvPr/>
          </p:nvCxnSpPr>
          <p:spPr>
            <a:xfrm>
              <a:off x="10091906" y="6563032"/>
              <a:ext cx="720000" cy="0"/>
            </a:xfrm>
            <a:prstGeom prst="line">
              <a:avLst/>
            </a:prstGeom>
            <a:ln w="76200">
              <a:solidFill>
                <a:srgbClr val="3EB049"/>
              </a:solidFill>
            </a:ln>
          </p:spPr>
          <p:style>
            <a:lnRef idx="2">
              <a:schemeClr val="accent1"/>
            </a:lnRef>
            <a:fillRef idx="0">
              <a:schemeClr val="accent1"/>
            </a:fillRef>
            <a:effectRef idx="1">
              <a:schemeClr val="accent1"/>
            </a:effectRef>
            <a:fontRef idx="minor">
              <a:schemeClr val="tx1"/>
            </a:fontRef>
          </p:style>
        </p:cxnSp>
        <p:cxnSp>
          <p:nvCxnSpPr>
            <p:cNvPr id="127" name="Conector recto 126">
              <a:extLst>
                <a:ext uri="{FF2B5EF4-FFF2-40B4-BE49-F238E27FC236}">
                  <a16:creationId xmlns:a16="http://schemas.microsoft.com/office/drawing/2014/main" id="{AD9365FA-9CC6-3739-86D7-B0E2C7AA17DD}"/>
                </a:ext>
              </a:extLst>
            </p:cNvPr>
            <p:cNvCxnSpPr>
              <a:cxnSpLocks/>
            </p:cNvCxnSpPr>
            <p:nvPr/>
          </p:nvCxnSpPr>
          <p:spPr>
            <a:xfrm>
              <a:off x="10814287" y="6563032"/>
              <a:ext cx="720000" cy="0"/>
            </a:xfrm>
            <a:prstGeom prst="line">
              <a:avLst/>
            </a:prstGeom>
            <a:ln w="76200">
              <a:solidFill>
                <a:srgbClr val="004E86"/>
              </a:solidFill>
            </a:ln>
          </p:spPr>
          <p:style>
            <a:lnRef idx="2">
              <a:schemeClr val="accent1"/>
            </a:lnRef>
            <a:fillRef idx="0">
              <a:schemeClr val="accent1"/>
            </a:fillRef>
            <a:effectRef idx="1">
              <a:schemeClr val="accent1"/>
            </a:effectRef>
            <a:fontRef idx="minor">
              <a:schemeClr val="tx1"/>
            </a:fontRef>
          </p:style>
        </p:cxnSp>
        <p:cxnSp>
          <p:nvCxnSpPr>
            <p:cNvPr id="128" name="Conector recto 127">
              <a:extLst>
                <a:ext uri="{FF2B5EF4-FFF2-40B4-BE49-F238E27FC236}">
                  <a16:creationId xmlns:a16="http://schemas.microsoft.com/office/drawing/2014/main" id="{11283003-A7CC-66A3-5F65-0633E5408D71}"/>
                </a:ext>
              </a:extLst>
            </p:cNvPr>
            <p:cNvCxnSpPr>
              <a:cxnSpLocks/>
            </p:cNvCxnSpPr>
            <p:nvPr/>
          </p:nvCxnSpPr>
          <p:spPr>
            <a:xfrm>
              <a:off x="11534287" y="6563032"/>
              <a:ext cx="657713" cy="0"/>
            </a:xfrm>
            <a:prstGeom prst="line">
              <a:avLst/>
            </a:prstGeom>
            <a:ln w="76200">
              <a:solidFill>
                <a:srgbClr val="153266"/>
              </a:solidFill>
            </a:ln>
          </p:spPr>
          <p:style>
            <a:lnRef idx="2">
              <a:schemeClr val="accent1"/>
            </a:lnRef>
            <a:fillRef idx="0">
              <a:schemeClr val="accent1"/>
            </a:fillRef>
            <a:effectRef idx="1">
              <a:schemeClr val="accent1"/>
            </a:effectRef>
            <a:fontRef idx="minor">
              <a:schemeClr val="tx1"/>
            </a:fontRef>
          </p:style>
        </p:cxnSp>
      </p:grpSp>
      <p:sp>
        <p:nvSpPr>
          <p:cNvPr id="131" name="Rectángulo 130">
            <a:extLst>
              <a:ext uri="{FF2B5EF4-FFF2-40B4-BE49-F238E27FC236}">
                <a16:creationId xmlns:a16="http://schemas.microsoft.com/office/drawing/2014/main" id="{34D3AE22-6F5F-8D9B-2C9F-4A087DC7B46A}"/>
              </a:ext>
            </a:extLst>
          </p:cNvPr>
          <p:cNvSpPr>
            <a:spLocks noGrp="1" noRot="1" noMove="1" noResize="1" noEditPoints="1" noAdjustHandles="1" noChangeArrowheads="1" noChangeShapeType="1"/>
          </p:cNvSpPr>
          <p:nvPr/>
        </p:nvSpPr>
        <p:spPr>
          <a:xfrm>
            <a:off x="0" y="1070076"/>
            <a:ext cx="12192000" cy="5773176"/>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latin typeface="Century Gothic" panose="020B0502020202020204" pitchFamily="34" charset="0"/>
            </a:endParaRPr>
          </a:p>
        </p:txBody>
      </p:sp>
      <p:sp>
        <p:nvSpPr>
          <p:cNvPr id="4" name="Rectángulo: esquinas redondeadas 3">
            <a:extLst>
              <a:ext uri="{FF2B5EF4-FFF2-40B4-BE49-F238E27FC236}">
                <a16:creationId xmlns:a16="http://schemas.microsoft.com/office/drawing/2014/main" id="{CFDA8FE8-1717-5139-583E-78DB8D2377F8}"/>
              </a:ext>
            </a:extLst>
          </p:cNvPr>
          <p:cNvSpPr/>
          <p:nvPr/>
        </p:nvSpPr>
        <p:spPr>
          <a:xfrm>
            <a:off x="7359381" y="5318269"/>
            <a:ext cx="4740287" cy="93931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sz="1400" b="1" dirty="0">
                <a:solidFill>
                  <a:schemeClr val="tx1"/>
                </a:solidFill>
                <a:latin typeface="Century Gothic" panose="020B0502020202020204" pitchFamily="34" charset="0"/>
              </a:rPr>
              <a:t>Resultados diferenciados:</a:t>
            </a:r>
          </a:p>
          <a:p>
            <a:pPr algn="just"/>
            <a:r>
              <a:rPr lang="es-ES" sz="1400" dirty="0">
                <a:solidFill>
                  <a:schemeClr val="tx1"/>
                </a:solidFill>
                <a:latin typeface="Century Gothic" panose="020B0502020202020204" pitchFamily="34" charset="0"/>
              </a:rPr>
              <a:t>Cada investigación muestra resultados distintos.</a:t>
            </a:r>
          </a:p>
        </p:txBody>
      </p:sp>
      <p:sp>
        <p:nvSpPr>
          <p:cNvPr id="17" name="Rectángulo: esquinas redondeadas 16">
            <a:extLst>
              <a:ext uri="{FF2B5EF4-FFF2-40B4-BE49-F238E27FC236}">
                <a16:creationId xmlns:a16="http://schemas.microsoft.com/office/drawing/2014/main" id="{46DE1F35-A585-1452-64BA-AF267748B11D}"/>
              </a:ext>
            </a:extLst>
          </p:cNvPr>
          <p:cNvSpPr/>
          <p:nvPr/>
        </p:nvSpPr>
        <p:spPr>
          <a:xfrm>
            <a:off x="720000" y="1540677"/>
            <a:ext cx="4740287" cy="1201407"/>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400" b="1" dirty="0">
                <a:solidFill>
                  <a:schemeClr val="tx1"/>
                </a:solidFill>
                <a:latin typeface="Century Gothic" panose="020B0502020202020204" pitchFamily="34" charset="0"/>
              </a:rPr>
              <a:t>Metodología:</a:t>
            </a:r>
          </a:p>
          <a:p>
            <a:pPr algn="just"/>
            <a:r>
              <a:rPr lang="es-ES" sz="1400" dirty="0">
                <a:solidFill>
                  <a:schemeClr val="tx1"/>
                </a:solidFill>
                <a:latin typeface="Century Gothic" panose="020B0502020202020204" pitchFamily="34" charset="0"/>
              </a:rPr>
              <a:t>Se utilizó una metodología compartida en las investigaciones: (dogmático, analítico y deductivo).</a:t>
            </a:r>
          </a:p>
        </p:txBody>
      </p:sp>
      <p:pic>
        <p:nvPicPr>
          <p:cNvPr id="19" name="Imagen 18" descr="Forma&#10;&#10;Descripción generada automáticamente">
            <a:extLst>
              <a:ext uri="{FF2B5EF4-FFF2-40B4-BE49-F238E27FC236}">
                <a16:creationId xmlns:a16="http://schemas.microsoft.com/office/drawing/2014/main" id="{460D0E1C-2295-A90D-5E88-8122BACA1E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1027" y="2298701"/>
            <a:ext cx="4069946" cy="3819030"/>
          </a:xfrm>
          <a:prstGeom prst="ellipse">
            <a:avLst/>
          </a:prstGeom>
        </p:spPr>
      </p:pic>
    </p:spTree>
    <p:extLst>
      <p:ext uri="{BB962C8B-B14F-4D97-AF65-F5344CB8AC3E}">
        <p14:creationId xmlns:p14="http://schemas.microsoft.com/office/powerpoint/2010/main" val="1141487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8CA61-596D-6A89-9EB8-3AE0C0B8FCA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290BDA3-E2C6-33CD-ED9E-0DE4535087E1}"/>
              </a:ext>
            </a:extLst>
          </p:cNvPr>
          <p:cNvSpPr>
            <a:spLocks noGrp="1"/>
          </p:cNvSpPr>
          <p:nvPr>
            <p:ph type="title"/>
          </p:nvPr>
        </p:nvSpPr>
        <p:spPr>
          <a:xfrm>
            <a:off x="204019" y="197559"/>
            <a:ext cx="10515600" cy="939309"/>
          </a:xfrm>
        </p:spPr>
        <p:txBody>
          <a:bodyPr>
            <a:normAutofit/>
          </a:bodyPr>
          <a:lstStyle/>
          <a:p>
            <a:r>
              <a:rPr lang="es-CL" b="1">
                <a:latin typeface="Century Gothic" panose="020B0502020202020204" pitchFamily="34" charset="0"/>
              </a:rPr>
              <a:t>Metodología</a:t>
            </a:r>
          </a:p>
        </p:txBody>
      </p:sp>
      <p:grpSp>
        <p:nvGrpSpPr>
          <p:cNvPr id="130" name="Grupo 129">
            <a:extLst>
              <a:ext uri="{FF2B5EF4-FFF2-40B4-BE49-F238E27FC236}">
                <a16:creationId xmlns:a16="http://schemas.microsoft.com/office/drawing/2014/main" id="{64C461C8-A588-BC3D-22DE-47E64E8AB569}"/>
              </a:ext>
            </a:extLst>
          </p:cNvPr>
          <p:cNvGrpSpPr/>
          <p:nvPr/>
        </p:nvGrpSpPr>
        <p:grpSpPr>
          <a:xfrm>
            <a:off x="0" y="1025832"/>
            <a:ext cx="12192000" cy="0"/>
            <a:chOff x="0" y="6563032"/>
            <a:chExt cx="12192000" cy="0"/>
          </a:xfrm>
        </p:grpSpPr>
        <p:cxnSp>
          <p:nvCxnSpPr>
            <p:cNvPr id="8" name="Conector recto 7">
              <a:extLst>
                <a:ext uri="{FF2B5EF4-FFF2-40B4-BE49-F238E27FC236}">
                  <a16:creationId xmlns:a16="http://schemas.microsoft.com/office/drawing/2014/main" id="{9782D408-D6B6-D362-C2AE-85C1F61DDA31}"/>
                </a:ext>
              </a:extLst>
            </p:cNvPr>
            <p:cNvCxnSpPr>
              <a:cxnSpLocks/>
            </p:cNvCxnSpPr>
            <p:nvPr/>
          </p:nvCxnSpPr>
          <p:spPr>
            <a:xfrm>
              <a:off x="0" y="6563032"/>
              <a:ext cx="720000" cy="0"/>
            </a:xfrm>
            <a:prstGeom prst="line">
              <a:avLst/>
            </a:prstGeom>
            <a:ln w="76200">
              <a:solidFill>
                <a:srgbClr val="EA1425"/>
              </a:solidFill>
            </a:ln>
          </p:spPr>
          <p:style>
            <a:lnRef idx="2">
              <a:schemeClr val="accent1"/>
            </a:lnRef>
            <a:fillRef idx="0">
              <a:schemeClr val="accent1"/>
            </a:fillRef>
            <a:effectRef idx="1">
              <a:schemeClr val="accent1"/>
            </a:effectRef>
            <a:fontRef idx="minor">
              <a:schemeClr val="tx1"/>
            </a:fontRef>
          </p:style>
        </p:cxnSp>
        <p:cxnSp>
          <p:nvCxnSpPr>
            <p:cNvPr id="113" name="Conector recto 112">
              <a:extLst>
                <a:ext uri="{FF2B5EF4-FFF2-40B4-BE49-F238E27FC236}">
                  <a16:creationId xmlns:a16="http://schemas.microsoft.com/office/drawing/2014/main" id="{6AC2E700-EFC5-3C89-B723-0F65DD1AD42E}"/>
                </a:ext>
              </a:extLst>
            </p:cNvPr>
            <p:cNvCxnSpPr>
              <a:cxnSpLocks/>
            </p:cNvCxnSpPr>
            <p:nvPr/>
          </p:nvCxnSpPr>
          <p:spPr>
            <a:xfrm>
              <a:off x="720000" y="6563032"/>
              <a:ext cx="720000" cy="0"/>
            </a:xfrm>
            <a:prstGeom prst="line">
              <a:avLst/>
            </a:prstGeom>
            <a:ln w="76200">
              <a:solidFill>
                <a:srgbClr val="D29F28"/>
              </a:solidFill>
            </a:ln>
          </p:spPr>
          <p:style>
            <a:lnRef idx="2">
              <a:schemeClr val="accent1"/>
            </a:lnRef>
            <a:fillRef idx="0">
              <a:schemeClr val="accent1"/>
            </a:fillRef>
            <a:effectRef idx="1">
              <a:schemeClr val="accent1"/>
            </a:effectRef>
            <a:fontRef idx="minor">
              <a:schemeClr val="tx1"/>
            </a:fontRef>
          </p:style>
        </p:cxnSp>
        <p:cxnSp>
          <p:nvCxnSpPr>
            <p:cNvPr id="114" name="Conector recto 113">
              <a:extLst>
                <a:ext uri="{FF2B5EF4-FFF2-40B4-BE49-F238E27FC236}">
                  <a16:creationId xmlns:a16="http://schemas.microsoft.com/office/drawing/2014/main" id="{F8566099-A781-4AC9-0E0B-81BA82F19451}"/>
                </a:ext>
              </a:extLst>
            </p:cNvPr>
            <p:cNvCxnSpPr>
              <a:cxnSpLocks/>
            </p:cNvCxnSpPr>
            <p:nvPr/>
          </p:nvCxnSpPr>
          <p:spPr>
            <a:xfrm>
              <a:off x="1440000" y="6563032"/>
              <a:ext cx="720000" cy="0"/>
            </a:xfrm>
            <a:prstGeom prst="line">
              <a:avLst/>
            </a:prstGeom>
            <a:ln w="76200">
              <a:solidFill>
                <a:srgbClr val="279B48"/>
              </a:solidFill>
            </a:ln>
          </p:spPr>
          <p:style>
            <a:lnRef idx="2">
              <a:schemeClr val="accent1"/>
            </a:lnRef>
            <a:fillRef idx="0">
              <a:schemeClr val="accent1"/>
            </a:fillRef>
            <a:effectRef idx="1">
              <a:schemeClr val="accent1"/>
            </a:effectRef>
            <a:fontRef idx="minor">
              <a:schemeClr val="tx1"/>
            </a:fontRef>
          </p:style>
        </p:cxnSp>
        <p:cxnSp>
          <p:nvCxnSpPr>
            <p:cNvPr id="115" name="Conector recto 114">
              <a:extLst>
                <a:ext uri="{FF2B5EF4-FFF2-40B4-BE49-F238E27FC236}">
                  <a16:creationId xmlns:a16="http://schemas.microsoft.com/office/drawing/2014/main" id="{05061388-F2D8-CC2B-8AAA-A21601178A18}"/>
                </a:ext>
              </a:extLst>
            </p:cNvPr>
            <p:cNvCxnSpPr>
              <a:cxnSpLocks/>
            </p:cNvCxnSpPr>
            <p:nvPr/>
          </p:nvCxnSpPr>
          <p:spPr>
            <a:xfrm>
              <a:off x="2163175" y="6563032"/>
              <a:ext cx="720000" cy="0"/>
            </a:xfrm>
            <a:prstGeom prst="line">
              <a:avLst/>
            </a:prstGeom>
            <a:ln w="76200">
              <a:solidFill>
                <a:srgbClr val="C31F33"/>
              </a:solidFill>
            </a:ln>
          </p:spPr>
          <p:style>
            <a:lnRef idx="2">
              <a:schemeClr val="accent1"/>
            </a:lnRef>
            <a:fillRef idx="0">
              <a:schemeClr val="accent1"/>
            </a:fillRef>
            <a:effectRef idx="1">
              <a:schemeClr val="accent1"/>
            </a:effectRef>
            <a:fontRef idx="minor">
              <a:schemeClr val="tx1"/>
            </a:fontRef>
          </p:style>
        </p:cxnSp>
        <p:cxnSp>
          <p:nvCxnSpPr>
            <p:cNvPr id="116" name="Conector recto 115">
              <a:extLst>
                <a:ext uri="{FF2B5EF4-FFF2-40B4-BE49-F238E27FC236}">
                  <a16:creationId xmlns:a16="http://schemas.microsoft.com/office/drawing/2014/main" id="{6DAE967A-0216-9858-FFB5-36D8C51F00A9}"/>
                </a:ext>
              </a:extLst>
            </p:cNvPr>
            <p:cNvCxnSpPr>
              <a:cxnSpLocks/>
            </p:cNvCxnSpPr>
            <p:nvPr/>
          </p:nvCxnSpPr>
          <p:spPr>
            <a:xfrm>
              <a:off x="2883175" y="6563032"/>
              <a:ext cx="720000" cy="0"/>
            </a:xfrm>
            <a:prstGeom prst="line">
              <a:avLst/>
            </a:prstGeom>
            <a:ln w="76200">
              <a:solidFill>
                <a:srgbClr val="EF402B"/>
              </a:solidFill>
            </a:ln>
          </p:spPr>
          <p:style>
            <a:lnRef idx="2">
              <a:schemeClr val="accent1"/>
            </a:lnRef>
            <a:fillRef idx="0">
              <a:schemeClr val="accent1"/>
            </a:fillRef>
            <a:effectRef idx="1">
              <a:schemeClr val="accent1"/>
            </a:effectRef>
            <a:fontRef idx="minor">
              <a:schemeClr val="tx1"/>
            </a:fontRef>
          </p:style>
        </p:cxnSp>
        <p:cxnSp>
          <p:nvCxnSpPr>
            <p:cNvPr id="117" name="Conector recto 116">
              <a:extLst>
                <a:ext uri="{FF2B5EF4-FFF2-40B4-BE49-F238E27FC236}">
                  <a16:creationId xmlns:a16="http://schemas.microsoft.com/office/drawing/2014/main" id="{2B2D21E0-1514-5105-CCF2-A37D3673F332}"/>
                </a:ext>
              </a:extLst>
            </p:cNvPr>
            <p:cNvCxnSpPr>
              <a:cxnSpLocks/>
            </p:cNvCxnSpPr>
            <p:nvPr/>
          </p:nvCxnSpPr>
          <p:spPr>
            <a:xfrm>
              <a:off x="3603175" y="6563032"/>
              <a:ext cx="720000" cy="0"/>
            </a:xfrm>
            <a:prstGeom prst="line">
              <a:avLst/>
            </a:prstGeom>
            <a:ln w="76200">
              <a:solidFill>
                <a:srgbClr val="00ADD8"/>
              </a:solidFill>
            </a:ln>
          </p:spPr>
          <p:style>
            <a:lnRef idx="2">
              <a:schemeClr val="accent1"/>
            </a:lnRef>
            <a:fillRef idx="0">
              <a:schemeClr val="accent1"/>
            </a:fillRef>
            <a:effectRef idx="1">
              <a:schemeClr val="accent1"/>
            </a:effectRef>
            <a:fontRef idx="minor">
              <a:schemeClr val="tx1"/>
            </a:fontRef>
          </p:style>
        </p:cxnSp>
        <p:cxnSp>
          <p:nvCxnSpPr>
            <p:cNvPr id="118" name="Conector recto 117">
              <a:extLst>
                <a:ext uri="{FF2B5EF4-FFF2-40B4-BE49-F238E27FC236}">
                  <a16:creationId xmlns:a16="http://schemas.microsoft.com/office/drawing/2014/main" id="{CECC95AA-4D9C-FA68-7252-B78D990ABFF7}"/>
                </a:ext>
              </a:extLst>
            </p:cNvPr>
            <p:cNvCxnSpPr>
              <a:cxnSpLocks/>
            </p:cNvCxnSpPr>
            <p:nvPr/>
          </p:nvCxnSpPr>
          <p:spPr>
            <a:xfrm>
              <a:off x="4323175" y="6563032"/>
              <a:ext cx="720000" cy="0"/>
            </a:xfrm>
            <a:prstGeom prst="line">
              <a:avLst/>
            </a:prstGeom>
            <a:ln w="76200">
              <a:solidFill>
                <a:srgbClr val="FCB612"/>
              </a:solidFill>
            </a:ln>
          </p:spPr>
          <p:style>
            <a:lnRef idx="2">
              <a:schemeClr val="accent1"/>
            </a:lnRef>
            <a:fillRef idx="0">
              <a:schemeClr val="accent1"/>
            </a:fillRef>
            <a:effectRef idx="1">
              <a:schemeClr val="accent1"/>
            </a:effectRef>
            <a:fontRef idx="minor">
              <a:schemeClr val="tx1"/>
            </a:fontRef>
          </p:style>
        </p:cxnSp>
        <p:cxnSp>
          <p:nvCxnSpPr>
            <p:cNvPr id="119" name="Conector recto 118">
              <a:extLst>
                <a:ext uri="{FF2B5EF4-FFF2-40B4-BE49-F238E27FC236}">
                  <a16:creationId xmlns:a16="http://schemas.microsoft.com/office/drawing/2014/main" id="{9FFCACD1-DF4B-2CDA-5ED1-00DF0DC7FF9B}"/>
                </a:ext>
              </a:extLst>
            </p:cNvPr>
            <p:cNvCxnSpPr>
              <a:cxnSpLocks/>
            </p:cNvCxnSpPr>
            <p:nvPr/>
          </p:nvCxnSpPr>
          <p:spPr>
            <a:xfrm>
              <a:off x="5043175" y="6563032"/>
              <a:ext cx="720000" cy="0"/>
            </a:xfrm>
            <a:prstGeom prst="line">
              <a:avLst/>
            </a:prstGeom>
            <a:ln w="76200">
              <a:solidFill>
                <a:srgbClr val="A31941"/>
              </a:solidFill>
            </a:ln>
          </p:spPr>
          <p:style>
            <a:lnRef idx="2">
              <a:schemeClr val="accent1"/>
            </a:lnRef>
            <a:fillRef idx="0">
              <a:schemeClr val="accent1"/>
            </a:fillRef>
            <a:effectRef idx="1">
              <a:schemeClr val="accent1"/>
            </a:effectRef>
            <a:fontRef idx="minor">
              <a:schemeClr val="tx1"/>
            </a:fontRef>
          </p:style>
        </p:cxnSp>
        <p:cxnSp>
          <p:nvCxnSpPr>
            <p:cNvPr id="120" name="Conector recto 119">
              <a:extLst>
                <a:ext uri="{FF2B5EF4-FFF2-40B4-BE49-F238E27FC236}">
                  <a16:creationId xmlns:a16="http://schemas.microsoft.com/office/drawing/2014/main" id="{42DD2033-D214-CC9B-7E96-16C276D60DBC}"/>
                </a:ext>
              </a:extLst>
            </p:cNvPr>
            <p:cNvCxnSpPr>
              <a:cxnSpLocks/>
            </p:cNvCxnSpPr>
            <p:nvPr/>
          </p:nvCxnSpPr>
          <p:spPr>
            <a:xfrm>
              <a:off x="5766350" y="6563032"/>
              <a:ext cx="720000" cy="0"/>
            </a:xfrm>
            <a:prstGeom prst="line">
              <a:avLst/>
            </a:prstGeom>
            <a:ln w="76200">
              <a:solidFill>
                <a:srgbClr val="F36D25"/>
              </a:solidFill>
            </a:ln>
          </p:spPr>
          <p:style>
            <a:lnRef idx="2">
              <a:schemeClr val="accent1"/>
            </a:lnRef>
            <a:fillRef idx="0">
              <a:schemeClr val="accent1"/>
            </a:fillRef>
            <a:effectRef idx="1">
              <a:schemeClr val="accent1"/>
            </a:effectRef>
            <a:fontRef idx="minor">
              <a:schemeClr val="tx1"/>
            </a:fontRef>
          </p:style>
        </p:cxnSp>
        <p:cxnSp>
          <p:nvCxnSpPr>
            <p:cNvPr id="121" name="Conector recto 120">
              <a:extLst>
                <a:ext uri="{FF2B5EF4-FFF2-40B4-BE49-F238E27FC236}">
                  <a16:creationId xmlns:a16="http://schemas.microsoft.com/office/drawing/2014/main" id="{9A62836C-B19E-69CA-2DF1-E3B0D9E0E71C}"/>
                </a:ext>
              </a:extLst>
            </p:cNvPr>
            <p:cNvCxnSpPr>
              <a:cxnSpLocks/>
            </p:cNvCxnSpPr>
            <p:nvPr/>
          </p:nvCxnSpPr>
          <p:spPr>
            <a:xfrm>
              <a:off x="6486350" y="6563032"/>
              <a:ext cx="720000" cy="0"/>
            </a:xfrm>
            <a:prstGeom prst="line">
              <a:avLst/>
            </a:prstGeom>
            <a:ln w="76200">
              <a:solidFill>
                <a:srgbClr val="E00C7F"/>
              </a:solidFill>
            </a:ln>
          </p:spPr>
          <p:style>
            <a:lnRef idx="2">
              <a:schemeClr val="accent1"/>
            </a:lnRef>
            <a:fillRef idx="0">
              <a:schemeClr val="accent1"/>
            </a:fillRef>
            <a:effectRef idx="1">
              <a:schemeClr val="accent1"/>
            </a:effectRef>
            <a:fontRef idx="minor">
              <a:schemeClr val="tx1"/>
            </a:fontRef>
          </p:style>
        </p:cxnSp>
        <p:cxnSp>
          <p:nvCxnSpPr>
            <p:cNvPr id="122" name="Conector recto 121">
              <a:extLst>
                <a:ext uri="{FF2B5EF4-FFF2-40B4-BE49-F238E27FC236}">
                  <a16:creationId xmlns:a16="http://schemas.microsoft.com/office/drawing/2014/main" id="{A066FFD1-AC58-F6FB-62D4-C854E34B8FC3}"/>
                </a:ext>
              </a:extLst>
            </p:cNvPr>
            <p:cNvCxnSpPr>
              <a:cxnSpLocks/>
            </p:cNvCxnSpPr>
            <p:nvPr/>
          </p:nvCxnSpPr>
          <p:spPr>
            <a:xfrm>
              <a:off x="7206350" y="6563032"/>
              <a:ext cx="720000" cy="0"/>
            </a:xfrm>
            <a:prstGeom prst="line">
              <a:avLst/>
            </a:prstGeom>
            <a:ln w="76200">
              <a:solidFill>
                <a:srgbClr val="F99C24"/>
              </a:solidFill>
            </a:ln>
          </p:spPr>
          <p:style>
            <a:lnRef idx="2">
              <a:schemeClr val="accent1"/>
            </a:lnRef>
            <a:fillRef idx="0">
              <a:schemeClr val="accent1"/>
            </a:fillRef>
            <a:effectRef idx="1">
              <a:schemeClr val="accent1"/>
            </a:effectRef>
            <a:fontRef idx="minor">
              <a:schemeClr val="tx1"/>
            </a:fontRef>
          </p:style>
        </p:cxnSp>
        <p:cxnSp>
          <p:nvCxnSpPr>
            <p:cNvPr id="123" name="Conector recto 122">
              <a:extLst>
                <a:ext uri="{FF2B5EF4-FFF2-40B4-BE49-F238E27FC236}">
                  <a16:creationId xmlns:a16="http://schemas.microsoft.com/office/drawing/2014/main" id="{6DBE917B-ADDA-FABF-E2BA-61E297EAAC72}"/>
                </a:ext>
              </a:extLst>
            </p:cNvPr>
            <p:cNvCxnSpPr>
              <a:cxnSpLocks/>
            </p:cNvCxnSpPr>
            <p:nvPr/>
          </p:nvCxnSpPr>
          <p:spPr>
            <a:xfrm>
              <a:off x="7926350" y="6563032"/>
              <a:ext cx="720000" cy="0"/>
            </a:xfrm>
            <a:prstGeom prst="line">
              <a:avLst/>
            </a:prstGeom>
            <a:ln w="76200">
              <a:solidFill>
                <a:srgbClr val="CF8D2A"/>
              </a:solidFill>
            </a:ln>
          </p:spPr>
          <p:style>
            <a:lnRef idx="2">
              <a:schemeClr val="accent1"/>
            </a:lnRef>
            <a:fillRef idx="0">
              <a:schemeClr val="accent1"/>
            </a:fillRef>
            <a:effectRef idx="1">
              <a:schemeClr val="accent1"/>
            </a:effectRef>
            <a:fontRef idx="minor">
              <a:schemeClr val="tx1"/>
            </a:fontRef>
          </p:style>
        </p:cxnSp>
        <p:cxnSp>
          <p:nvCxnSpPr>
            <p:cNvPr id="124" name="Conector recto 123">
              <a:extLst>
                <a:ext uri="{FF2B5EF4-FFF2-40B4-BE49-F238E27FC236}">
                  <a16:creationId xmlns:a16="http://schemas.microsoft.com/office/drawing/2014/main" id="{43057FDF-4372-CE62-9DC5-6F78F50D5884}"/>
                </a:ext>
              </a:extLst>
            </p:cNvPr>
            <p:cNvCxnSpPr>
              <a:cxnSpLocks/>
            </p:cNvCxnSpPr>
            <p:nvPr/>
          </p:nvCxnSpPr>
          <p:spPr>
            <a:xfrm>
              <a:off x="8646350" y="6563032"/>
              <a:ext cx="720000" cy="0"/>
            </a:xfrm>
            <a:prstGeom prst="line">
              <a:avLst/>
            </a:prstGeom>
            <a:ln w="76200">
              <a:solidFill>
                <a:srgbClr val="427338"/>
              </a:solidFill>
            </a:ln>
          </p:spPr>
          <p:style>
            <a:lnRef idx="2">
              <a:schemeClr val="accent1"/>
            </a:lnRef>
            <a:fillRef idx="0">
              <a:schemeClr val="accent1"/>
            </a:fillRef>
            <a:effectRef idx="1">
              <a:schemeClr val="accent1"/>
            </a:effectRef>
            <a:fontRef idx="minor">
              <a:schemeClr val="tx1"/>
            </a:fontRef>
          </p:style>
        </p:cxnSp>
        <p:cxnSp>
          <p:nvCxnSpPr>
            <p:cNvPr id="125" name="Conector recto 124">
              <a:extLst>
                <a:ext uri="{FF2B5EF4-FFF2-40B4-BE49-F238E27FC236}">
                  <a16:creationId xmlns:a16="http://schemas.microsoft.com/office/drawing/2014/main" id="{40DAB583-4D7E-7BB5-F1D6-1664B6FCAC80}"/>
                </a:ext>
              </a:extLst>
            </p:cNvPr>
            <p:cNvCxnSpPr>
              <a:cxnSpLocks/>
            </p:cNvCxnSpPr>
            <p:nvPr/>
          </p:nvCxnSpPr>
          <p:spPr>
            <a:xfrm>
              <a:off x="9369525" y="6563032"/>
              <a:ext cx="720000" cy="0"/>
            </a:xfrm>
            <a:prstGeom prst="line">
              <a:avLst/>
            </a:prstGeom>
            <a:ln w="76200">
              <a:solidFill>
                <a:srgbClr val="007BBA"/>
              </a:solidFill>
            </a:ln>
          </p:spPr>
          <p:style>
            <a:lnRef idx="2">
              <a:schemeClr val="accent1"/>
            </a:lnRef>
            <a:fillRef idx="0">
              <a:schemeClr val="accent1"/>
            </a:fillRef>
            <a:effectRef idx="1">
              <a:schemeClr val="accent1"/>
            </a:effectRef>
            <a:fontRef idx="minor">
              <a:schemeClr val="tx1"/>
            </a:fontRef>
          </p:style>
        </p:cxnSp>
        <p:cxnSp>
          <p:nvCxnSpPr>
            <p:cNvPr id="126" name="Conector recto 125">
              <a:extLst>
                <a:ext uri="{FF2B5EF4-FFF2-40B4-BE49-F238E27FC236}">
                  <a16:creationId xmlns:a16="http://schemas.microsoft.com/office/drawing/2014/main" id="{150A5172-C89A-DA4B-C43B-2301CC52E4E2}"/>
                </a:ext>
              </a:extLst>
            </p:cNvPr>
            <p:cNvCxnSpPr>
              <a:cxnSpLocks/>
            </p:cNvCxnSpPr>
            <p:nvPr/>
          </p:nvCxnSpPr>
          <p:spPr>
            <a:xfrm>
              <a:off x="10091906" y="6563032"/>
              <a:ext cx="720000" cy="0"/>
            </a:xfrm>
            <a:prstGeom prst="line">
              <a:avLst/>
            </a:prstGeom>
            <a:ln w="76200">
              <a:solidFill>
                <a:srgbClr val="3EB049"/>
              </a:solidFill>
            </a:ln>
          </p:spPr>
          <p:style>
            <a:lnRef idx="2">
              <a:schemeClr val="accent1"/>
            </a:lnRef>
            <a:fillRef idx="0">
              <a:schemeClr val="accent1"/>
            </a:fillRef>
            <a:effectRef idx="1">
              <a:schemeClr val="accent1"/>
            </a:effectRef>
            <a:fontRef idx="minor">
              <a:schemeClr val="tx1"/>
            </a:fontRef>
          </p:style>
        </p:cxnSp>
        <p:cxnSp>
          <p:nvCxnSpPr>
            <p:cNvPr id="127" name="Conector recto 126">
              <a:extLst>
                <a:ext uri="{FF2B5EF4-FFF2-40B4-BE49-F238E27FC236}">
                  <a16:creationId xmlns:a16="http://schemas.microsoft.com/office/drawing/2014/main" id="{B7F81C49-8AC2-E3F2-1048-A0B4502D5C89}"/>
                </a:ext>
              </a:extLst>
            </p:cNvPr>
            <p:cNvCxnSpPr>
              <a:cxnSpLocks/>
            </p:cNvCxnSpPr>
            <p:nvPr/>
          </p:nvCxnSpPr>
          <p:spPr>
            <a:xfrm>
              <a:off x="10814287" y="6563032"/>
              <a:ext cx="720000" cy="0"/>
            </a:xfrm>
            <a:prstGeom prst="line">
              <a:avLst/>
            </a:prstGeom>
            <a:ln w="76200">
              <a:solidFill>
                <a:srgbClr val="004E86"/>
              </a:solidFill>
            </a:ln>
          </p:spPr>
          <p:style>
            <a:lnRef idx="2">
              <a:schemeClr val="accent1"/>
            </a:lnRef>
            <a:fillRef idx="0">
              <a:schemeClr val="accent1"/>
            </a:fillRef>
            <a:effectRef idx="1">
              <a:schemeClr val="accent1"/>
            </a:effectRef>
            <a:fontRef idx="minor">
              <a:schemeClr val="tx1"/>
            </a:fontRef>
          </p:style>
        </p:cxnSp>
        <p:cxnSp>
          <p:nvCxnSpPr>
            <p:cNvPr id="128" name="Conector recto 127">
              <a:extLst>
                <a:ext uri="{FF2B5EF4-FFF2-40B4-BE49-F238E27FC236}">
                  <a16:creationId xmlns:a16="http://schemas.microsoft.com/office/drawing/2014/main" id="{C37B0E55-F2F0-B7DE-F487-6656CEB3E7E4}"/>
                </a:ext>
              </a:extLst>
            </p:cNvPr>
            <p:cNvCxnSpPr>
              <a:cxnSpLocks/>
            </p:cNvCxnSpPr>
            <p:nvPr/>
          </p:nvCxnSpPr>
          <p:spPr>
            <a:xfrm>
              <a:off x="11534287" y="6563032"/>
              <a:ext cx="657713" cy="0"/>
            </a:xfrm>
            <a:prstGeom prst="line">
              <a:avLst/>
            </a:prstGeom>
            <a:ln w="76200">
              <a:solidFill>
                <a:srgbClr val="153266"/>
              </a:solidFill>
            </a:ln>
          </p:spPr>
          <p:style>
            <a:lnRef idx="2">
              <a:schemeClr val="accent1"/>
            </a:lnRef>
            <a:fillRef idx="0">
              <a:schemeClr val="accent1"/>
            </a:fillRef>
            <a:effectRef idx="1">
              <a:schemeClr val="accent1"/>
            </a:effectRef>
            <a:fontRef idx="minor">
              <a:schemeClr val="tx1"/>
            </a:fontRef>
          </p:style>
        </p:cxnSp>
      </p:grpSp>
      <p:sp>
        <p:nvSpPr>
          <p:cNvPr id="131" name="Rectángulo 130">
            <a:extLst>
              <a:ext uri="{FF2B5EF4-FFF2-40B4-BE49-F238E27FC236}">
                <a16:creationId xmlns:a16="http://schemas.microsoft.com/office/drawing/2014/main" id="{3E97E833-E467-DAB8-1A84-DCDBEBE2F98D}"/>
              </a:ext>
            </a:extLst>
          </p:cNvPr>
          <p:cNvSpPr>
            <a:spLocks noGrp="1" noRot="1" noMove="1" noResize="1" noEditPoints="1" noAdjustHandles="1" noChangeArrowheads="1" noChangeShapeType="1"/>
          </p:cNvSpPr>
          <p:nvPr/>
        </p:nvSpPr>
        <p:spPr>
          <a:xfrm>
            <a:off x="0" y="1070076"/>
            <a:ext cx="12192000" cy="5773176"/>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latin typeface="Century Gothic" panose="020B0502020202020204" pitchFamily="34" charset="0"/>
            </a:endParaRPr>
          </a:p>
        </p:txBody>
      </p:sp>
      <p:pic>
        <p:nvPicPr>
          <p:cNvPr id="6" name="Imagen 5">
            <a:extLst>
              <a:ext uri="{FF2B5EF4-FFF2-40B4-BE49-F238E27FC236}">
                <a16:creationId xmlns:a16="http://schemas.microsoft.com/office/drawing/2014/main" id="{F2AA3CBA-5328-4A51-96A7-07C9D5FD18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199" y="2203690"/>
            <a:ext cx="3429000" cy="3429000"/>
          </a:xfrm>
          <a:prstGeom prst="rect">
            <a:avLst/>
          </a:prstGeom>
        </p:spPr>
      </p:pic>
      <p:graphicFrame>
        <p:nvGraphicFramePr>
          <p:cNvPr id="10" name="Diagrama 9">
            <a:extLst>
              <a:ext uri="{FF2B5EF4-FFF2-40B4-BE49-F238E27FC236}">
                <a16:creationId xmlns:a16="http://schemas.microsoft.com/office/drawing/2014/main" id="{D4AE188F-4D4E-4954-A84C-33C25A453EDE}"/>
              </a:ext>
            </a:extLst>
          </p:cNvPr>
          <p:cNvGraphicFramePr/>
          <p:nvPr>
            <p:extLst>
              <p:ext uri="{D42A27DB-BD31-4B8C-83A1-F6EECF244321}">
                <p14:modId xmlns:p14="http://schemas.microsoft.com/office/powerpoint/2010/main" val="487108329"/>
              </p:ext>
            </p:extLst>
          </p:nvPr>
        </p:nvGraphicFramePr>
        <p:xfrm>
          <a:off x="3704430" y="1366965"/>
          <a:ext cx="8086801" cy="54741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898368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8CA61-596D-6A89-9EB8-3AE0C0B8FCA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290BDA3-E2C6-33CD-ED9E-0DE4535087E1}"/>
              </a:ext>
            </a:extLst>
          </p:cNvPr>
          <p:cNvSpPr>
            <a:spLocks noGrp="1"/>
          </p:cNvSpPr>
          <p:nvPr>
            <p:ph type="title"/>
          </p:nvPr>
        </p:nvSpPr>
        <p:spPr>
          <a:xfrm>
            <a:off x="204019" y="197559"/>
            <a:ext cx="10515600" cy="939309"/>
          </a:xfrm>
        </p:spPr>
        <p:txBody>
          <a:bodyPr>
            <a:normAutofit/>
          </a:bodyPr>
          <a:lstStyle/>
          <a:p>
            <a:r>
              <a:rPr lang="es-CL" b="1">
                <a:latin typeface="Century Gothic" panose="020B0502020202020204" pitchFamily="34" charset="0"/>
              </a:rPr>
              <a:t>Metodología</a:t>
            </a:r>
          </a:p>
        </p:txBody>
      </p:sp>
      <p:grpSp>
        <p:nvGrpSpPr>
          <p:cNvPr id="130" name="Grupo 129">
            <a:extLst>
              <a:ext uri="{FF2B5EF4-FFF2-40B4-BE49-F238E27FC236}">
                <a16:creationId xmlns:a16="http://schemas.microsoft.com/office/drawing/2014/main" id="{64C461C8-A588-BC3D-22DE-47E64E8AB569}"/>
              </a:ext>
            </a:extLst>
          </p:cNvPr>
          <p:cNvGrpSpPr/>
          <p:nvPr/>
        </p:nvGrpSpPr>
        <p:grpSpPr>
          <a:xfrm>
            <a:off x="0" y="1025832"/>
            <a:ext cx="12192000" cy="0"/>
            <a:chOff x="0" y="6563032"/>
            <a:chExt cx="12192000" cy="0"/>
          </a:xfrm>
        </p:grpSpPr>
        <p:cxnSp>
          <p:nvCxnSpPr>
            <p:cNvPr id="8" name="Conector recto 7">
              <a:extLst>
                <a:ext uri="{FF2B5EF4-FFF2-40B4-BE49-F238E27FC236}">
                  <a16:creationId xmlns:a16="http://schemas.microsoft.com/office/drawing/2014/main" id="{9782D408-D6B6-D362-C2AE-85C1F61DDA31}"/>
                </a:ext>
              </a:extLst>
            </p:cNvPr>
            <p:cNvCxnSpPr>
              <a:cxnSpLocks/>
            </p:cNvCxnSpPr>
            <p:nvPr/>
          </p:nvCxnSpPr>
          <p:spPr>
            <a:xfrm>
              <a:off x="0" y="6563032"/>
              <a:ext cx="720000" cy="0"/>
            </a:xfrm>
            <a:prstGeom prst="line">
              <a:avLst/>
            </a:prstGeom>
            <a:ln w="76200">
              <a:solidFill>
                <a:srgbClr val="EA1425"/>
              </a:solidFill>
            </a:ln>
          </p:spPr>
          <p:style>
            <a:lnRef idx="2">
              <a:schemeClr val="accent1"/>
            </a:lnRef>
            <a:fillRef idx="0">
              <a:schemeClr val="accent1"/>
            </a:fillRef>
            <a:effectRef idx="1">
              <a:schemeClr val="accent1"/>
            </a:effectRef>
            <a:fontRef idx="minor">
              <a:schemeClr val="tx1"/>
            </a:fontRef>
          </p:style>
        </p:cxnSp>
        <p:cxnSp>
          <p:nvCxnSpPr>
            <p:cNvPr id="113" name="Conector recto 112">
              <a:extLst>
                <a:ext uri="{FF2B5EF4-FFF2-40B4-BE49-F238E27FC236}">
                  <a16:creationId xmlns:a16="http://schemas.microsoft.com/office/drawing/2014/main" id="{6AC2E700-EFC5-3C89-B723-0F65DD1AD42E}"/>
                </a:ext>
              </a:extLst>
            </p:cNvPr>
            <p:cNvCxnSpPr>
              <a:cxnSpLocks/>
            </p:cNvCxnSpPr>
            <p:nvPr/>
          </p:nvCxnSpPr>
          <p:spPr>
            <a:xfrm>
              <a:off x="720000" y="6563032"/>
              <a:ext cx="720000" cy="0"/>
            </a:xfrm>
            <a:prstGeom prst="line">
              <a:avLst/>
            </a:prstGeom>
            <a:ln w="76200">
              <a:solidFill>
                <a:srgbClr val="D29F28"/>
              </a:solidFill>
            </a:ln>
          </p:spPr>
          <p:style>
            <a:lnRef idx="2">
              <a:schemeClr val="accent1"/>
            </a:lnRef>
            <a:fillRef idx="0">
              <a:schemeClr val="accent1"/>
            </a:fillRef>
            <a:effectRef idx="1">
              <a:schemeClr val="accent1"/>
            </a:effectRef>
            <a:fontRef idx="minor">
              <a:schemeClr val="tx1"/>
            </a:fontRef>
          </p:style>
        </p:cxnSp>
        <p:cxnSp>
          <p:nvCxnSpPr>
            <p:cNvPr id="114" name="Conector recto 113">
              <a:extLst>
                <a:ext uri="{FF2B5EF4-FFF2-40B4-BE49-F238E27FC236}">
                  <a16:creationId xmlns:a16="http://schemas.microsoft.com/office/drawing/2014/main" id="{F8566099-A781-4AC9-0E0B-81BA82F19451}"/>
                </a:ext>
              </a:extLst>
            </p:cNvPr>
            <p:cNvCxnSpPr>
              <a:cxnSpLocks/>
            </p:cNvCxnSpPr>
            <p:nvPr/>
          </p:nvCxnSpPr>
          <p:spPr>
            <a:xfrm>
              <a:off x="1440000" y="6563032"/>
              <a:ext cx="720000" cy="0"/>
            </a:xfrm>
            <a:prstGeom prst="line">
              <a:avLst/>
            </a:prstGeom>
            <a:ln w="76200">
              <a:solidFill>
                <a:srgbClr val="279B48"/>
              </a:solidFill>
            </a:ln>
          </p:spPr>
          <p:style>
            <a:lnRef idx="2">
              <a:schemeClr val="accent1"/>
            </a:lnRef>
            <a:fillRef idx="0">
              <a:schemeClr val="accent1"/>
            </a:fillRef>
            <a:effectRef idx="1">
              <a:schemeClr val="accent1"/>
            </a:effectRef>
            <a:fontRef idx="minor">
              <a:schemeClr val="tx1"/>
            </a:fontRef>
          </p:style>
        </p:cxnSp>
        <p:cxnSp>
          <p:nvCxnSpPr>
            <p:cNvPr id="115" name="Conector recto 114">
              <a:extLst>
                <a:ext uri="{FF2B5EF4-FFF2-40B4-BE49-F238E27FC236}">
                  <a16:creationId xmlns:a16="http://schemas.microsoft.com/office/drawing/2014/main" id="{05061388-F2D8-CC2B-8AAA-A21601178A18}"/>
                </a:ext>
              </a:extLst>
            </p:cNvPr>
            <p:cNvCxnSpPr>
              <a:cxnSpLocks/>
            </p:cNvCxnSpPr>
            <p:nvPr/>
          </p:nvCxnSpPr>
          <p:spPr>
            <a:xfrm>
              <a:off x="2163175" y="6563032"/>
              <a:ext cx="720000" cy="0"/>
            </a:xfrm>
            <a:prstGeom prst="line">
              <a:avLst/>
            </a:prstGeom>
            <a:ln w="76200">
              <a:solidFill>
                <a:srgbClr val="C31F33"/>
              </a:solidFill>
            </a:ln>
          </p:spPr>
          <p:style>
            <a:lnRef idx="2">
              <a:schemeClr val="accent1"/>
            </a:lnRef>
            <a:fillRef idx="0">
              <a:schemeClr val="accent1"/>
            </a:fillRef>
            <a:effectRef idx="1">
              <a:schemeClr val="accent1"/>
            </a:effectRef>
            <a:fontRef idx="minor">
              <a:schemeClr val="tx1"/>
            </a:fontRef>
          </p:style>
        </p:cxnSp>
        <p:cxnSp>
          <p:nvCxnSpPr>
            <p:cNvPr id="116" name="Conector recto 115">
              <a:extLst>
                <a:ext uri="{FF2B5EF4-FFF2-40B4-BE49-F238E27FC236}">
                  <a16:creationId xmlns:a16="http://schemas.microsoft.com/office/drawing/2014/main" id="{6DAE967A-0216-9858-FFB5-36D8C51F00A9}"/>
                </a:ext>
              </a:extLst>
            </p:cNvPr>
            <p:cNvCxnSpPr>
              <a:cxnSpLocks/>
            </p:cNvCxnSpPr>
            <p:nvPr/>
          </p:nvCxnSpPr>
          <p:spPr>
            <a:xfrm>
              <a:off x="2883175" y="6563032"/>
              <a:ext cx="720000" cy="0"/>
            </a:xfrm>
            <a:prstGeom prst="line">
              <a:avLst/>
            </a:prstGeom>
            <a:ln w="76200">
              <a:solidFill>
                <a:srgbClr val="EF402B"/>
              </a:solidFill>
            </a:ln>
          </p:spPr>
          <p:style>
            <a:lnRef idx="2">
              <a:schemeClr val="accent1"/>
            </a:lnRef>
            <a:fillRef idx="0">
              <a:schemeClr val="accent1"/>
            </a:fillRef>
            <a:effectRef idx="1">
              <a:schemeClr val="accent1"/>
            </a:effectRef>
            <a:fontRef idx="minor">
              <a:schemeClr val="tx1"/>
            </a:fontRef>
          </p:style>
        </p:cxnSp>
        <p:cxnSp>
          <p:nvCxnSpPr>
            <p:cNvPr id="117" name="Conector recto 116">
              <a:extLst>
                <a:ext uri="{FF2B5EF4-FFF2-40B4-BE49-F238E27FC236}">
                  <a16:creationId xmlns:a16="http://schemas.microsoft.com/office/drawing/2014/main" id="{2B2D21E0-1514-5105-CCF2-A37D3673F332}"/>
                </a:ext>
              </a:extLst>
            </p:cNvPr>
            <p:cNvCxnSpPr>
              <a:cxnSpLocks/>
            </p:cNvCxnSpPr>
            <p:nvPr/>
          </p:nvCxnSpPr>
          <p:spPr>
            <a:xfrm>
              <a:off x="3603175" y="6563032"/>
              <a:ext cx="720000" cy="0"/>
            </a:xfrm>
            <a:prstGeom prst="line">
              <a:avLst/>
            </a:prstGeom>
            <a:ln w="76200">
              <a:solidFill>
                <a:srgbClr val="00ADD8"/>
              </a:solidFill>
            </a:ln>
          </p:spPr>
          <p:style>
            <a:lnRef idx="2">
              <a:schemeClr val="accent1"/>
            </a:lnRef>
            <a:fillRef idx="0">
              <a:schemeClr val="accent1"/>
            </a:fillRef>
            <a:effectRef idx="1">
              <a:schemeClr val="accent1"/>
            </a:effectRef>
            <a:fontRef idx="minor">
              <a:schemeClr val="tx1"/>
            </a:fontRef>
          </p:style>
        </p:cxnSp>
        <p:cxnSp>
          <p:nvCxnSpPr>
            <p:cNvPr id="118" name="Conector recto 117">
              <a:extLst>
                <a:ext uri="{FF2B5EF4-FFF2-40B4-BE49-F238E27FC236}">
                  <a16:creationId xmlns:a16="http://schemas.microsoft.com/office/drawing/2014/main" id="{CECC95AA-4D9C-FA68-7252-B78D990ABFF7}"/>
                </a:ext>
              </a:extLst>
            </p:cNvPr>
            <p:cNvCxnSpPr>
              <a:cxnSpLocks/>
            </p:cNvCxnSpPr>
            <p:nvPr/>
          </p:nvCxnSpPr>
          <p:spPr>
            <a:xfrm>
              <a:off x="4323175" y="6563032"/>
              <a:ext cx="720000" cy="0"/>
            </a:xfrm>
            <a:prstGeom prst="line">
              <a:avLst/>
            </a:prstGeom>
            <a:ln w="76200">
              <a:solidFill>
                <a:srgbClr val="FCB612"/>
              </a:solidFill>
            </a:ln>
          </p:spPr>
          <p:style>
            <a:lnRef idx="2">
              <a:schemeClr val="accent1"/>
            </a:lnRef>
            <a:fillRef idx="0">
              <a:schemeClr val="accent1"/>
            </a:fillRef>
            <a:effectRef idx="1">
              <a:schemeClr val="accent1"/>
            </a:effectRef>
            <a:fontRef idx="minor">
              <a:schemeClr val="tx1"/>
            </a:fontRef>
          </p:style>
        </p:cxnSp>
        <p:cxnSp>
          <p:nvCxnSpPr>
            <p:cNvPr id="119" name="Conector recto 118">
              <a:extLst>
                <a:ext uri="{FF2B5EF4-FFF2-40B4-BE49-F238E27FC236}">
                  <a16:creationId xmlns:a16="http://schemas.microsoft.com/office/drawing/2014/main" id="{9FFCACD1-DF4B-2CDA-5ED1-00DF0DC7FF9B}"/>
                </a:ext>
              </a:extLst>
            </p:cNvPr>
            <p:cNvCxnSpPr>
              <a:cxnSpLocks/>
            </p:cNvCxnSpPr>
            <p:nvPr/>
          </p:nvCxnSpPr>
          <p:spPr>
            <a:xfrm>
              <a:off x="5043175" y="6563032"/>
              <a:ext cx="720000" cy="0"/>
            </a:xfrm>
            <a:prstGeom prst="line">
              <a:avLst/>
            </a:prstGeom>
            <a:ln w="76200">
              <a:solidFill>
                <a:srgbClr val="A31941"/>
              </a:solidFill>
            </a:ln>
          </p:spPr>
          <p:style>
            <a:lnRef idx="2">
              <a:schemeClr val="accent1"/>
            </a:lnRef>
            <a:fillRef idx="0">
              <a:schemeClr val="accent1"/>
            </a:fillRef>
            <a:effectRef idx="1">
              <a:schemeClr val="accent1"/>
            </a:effectRef>
            <a:fontRef idx="minor">
              <a:schemeClr val="tx1"/>
            </a:fontRef>
          </p:style>
        </p:cxnSp>
        <p:cxnSp>
          <p:nvCxnSpPr>
            <p:cNvPr id="120" name="Conector recto 119">
              <a:extLst>
                <a:ext uri="{FF2B5EF4-FFF2-40B4-BE49-F238E27FC236}">
                  <a16:creationId xmlns:a16="http://schemas.microsoft.com/office/drawing/2014/main" id="{42DD2033-D214-CC9B-7E96-16C276D60DBC}"/>
                </a:ext>
              </a:extLst>
            </p:cNvPr>
            <p:cNvCxnSpPr>
              <a:cxnSpLocks/>
            </p:cNvCxnSpPr>
            <p:nvPr/>
          </p:nvCxnSpPr>
          <p:spPr>
            <a:xfrm>
              <a:off x="5766350" y="6563032"/>
              <a:ext cx="720000" cy="0"/>
            </a:xfrm>
            <a:prstGeom prst="line">
              <a:avLst/>
            </a:prstGeom>
            <a:ln w="76200">
              <a:solidFill>
                <a:srgbClr val="F36D25"/>
              </a:solidFill>
            </a:ln>
          </p:spPr>
          <p:style>
            <a:lnRef idx="2">
              <a:schemeClr val="accent1"/>
            </a:lnRef>
            <a:fillRef idx="0">
              <a:schemeClr val="accent1"/>
            </a:fillRef>
            <a:effectRef idx="1">
              <a:schemeClr val="accent1"/>
            </a:effectRef>
            <a:fontRef idx="minor">
              <a:schemeClr val="tx1"/>
            </a:fontRef>
          </p:style>
        </p:cxnSp>
        <p:cxnSp>
          <p:nvCxnSpPr>
            <p:cNvPr id="121" name="Conector recto 120">
              <a:extLst>
                <a:ext uri="{FF2B5EF4-FFF2-40B4-BE49-F238E27FC236}">
                  <a16:creationId xmlns:a16="http://schemas.microsoft.com/office/drawing/2014/main" id="{9A62836C-B19E-69CA-2DF1-E3B0D9E0E71C}"/>
                </a:ext>
              </a:extLst>
            </p:cNvPr>
            <p:cNvCxnSpPr>
              <a:cxnSpLocks/>
            </p:cNvCxnSpPr>
            <p:nvPr/>
          </p:nvCxnSpPr>
          <p:spPr>
            <a:xfrm>
              <a:off x="6486350" y="6563032"/>
              <a:ext cx="720000" cy="0"/>
            </a:xfrm>
            <a:prstGeom prst="line">
              <a:avLst/>
            </a:prstGeom>
            <a:ln w="76200">
              <a:solidFill>
                <a:srgbClr val="E00C7F"/>
              </a:solidFill>
            </a:ln>
          </p:spPr>
          <p:style>
            <a:lnRef idx="2">
              <a:schemeClr val="accent1"/>
            </a:lnRef>
            <a:fillRef idx="0">
              <a:schemeClr val="accent1"/>
            </a:fillRef>
            <a:effectRef idx="1">
              <a:schemeClr val="accent1"/>
            </a:effectRef>
            <a:fontRef idx="minor">
              <a:schemeClr val="tx1"/>
            </a:fontRef>
          </p:style>
        </p:cxnSp>
        <p:cxnSp>
          <p:nvCxnSpPr>
            <p:cNvPr id="122" name="Conector recto 121">
              <a:extLst>
                <a:ext uri="{FF2B5EF4-FFF2-40B4-BE49-F238E27FC236}">
                  <a16:creationId xmlns:a16="http://schemas.microsoft.com/office/drawing/2014/main" id="{A066FFD1-AC58-F6FB-62D4-C854E34B8FC3}"/>
                </a:ext>
              </a:extLst>
            </p:cNvPr>
            <p:cNvCxnSpPr>
              <a:cxnSpLocks/>
            </p:cNvCxnSpPr>
            <p:nvPr/>
          </p:nvCxnSpPr>
          <p:spPr>
            <a:xfrm>
              <a:off x="7206350" y="6563032"/>
              <a:ext cx="720000" cy="0"/>
            </a:xfrm>
            <a:prstGeom prst="line">
              <a:avLst/>
            </a:prstGeom>
            <a:ln w="76200">
              <a:solidFill>
                <a:srgbClr val="F99C24"/>
              </a:solidFill>
            </a:ln>
          </p:spPr>
          <p:style>
            <a:lnRef idx="2">
              <a:schemeClr val="accent1"/>
            </a:lnRef>
            <a:fillRef idx="0">
              <a:schemeClr val="accent1"/>
            </a:fillRef>
            <a:effectRef idx="1">
              <a:schemeClr val="accent1"/>
            </a:effectRef>
            <a:fontRef idx="minor">
              <a:schemeClr val="tx1"/>
            </a:fontRef>
          </p:style>
        </p:cxnSp>
        <p:cxnSp>
          <p:nvCxnSpPr>
            <p:cNvPr id="123" name="Conector recto 122">
              <a:extLst>
                <a:ext uri="{FF2B5EF4-FFF2-40B4-BE49-F238E27FC236}">
                  <a16:creationId xmlns:a16="http://schemas.microsoft.com/office/drawing/2014/main" id="{6DBE917B-ADDA-FABF-E2BA-61E297EAAC72}"/>
                </a:ext>
              </a:extLst>
            </p:cNvPr>
            <p:cNvCxnSpPr>
              <a:cxnSpLocks/>
            </p:cNvCxnSpPr>
            <p:nvPr/>
          </p:nvCxnSpPr>
          <p:spPr>
            <a:xfrm>
              <a:off x="7926350" y="6563032"/>
              <a:ext cx="720000" cy="0"/>
            </a:xfrm>
            <a:prstGeom prst="line">
              <a:avLst/>
            </a:prstGeom>
            <a:ln w="76200">
              <a:solidFill>
                <a:srgbClr val="CF8D2A"/>
              </a:solidFill>
            </a:ln>
          </p:spPr>
          <p:style>
            <a:lnRef idx="2">
              <a:schemeClr val="accent1"/>
            </a:lnRef>
            <a:fillRef idx="0">
              <a:schemeClr val="accent1"/>
            </a:fillRef>
            <a:effectRef idx="1">
              <a:schemeClr val="accent1"/>
            </a:effectRef>
            <a:fontRef idx="minor">
              <a:schemeClr val="tx1"/>
            </a:fontRef>
          </p:style>
        </p:cxnSp>
        <p:cxnSp>
          <p:nvCxnSpPr>
            <p:cNvPr id="124" name="Conector recto 123">
              <a:extLst>
                <a:ext uri="{FF2B5EF4-FFF2-40B4-BE49-F238E27FC236}">
                  <a16:creationId xmlns:a16="http://schemas.microsoft.com/office/drawing/2014/main" id="{43057FDF-4372-CE62-9DC5-6F78F50D5884}"/>
                </a:ext>
              </a:extLst>
            </p:cNvPr>
            <p:cNvCxnSpPr>
              <a:cxnSpLocks/>
            </p:cNvCxnSpPr>
            <p:nvPr/>
          </p:nvCxnSpPr>
          <p:spPr>
            <a:xfrm>
              <a:off x="8646350" y="6563032"/>
              <a:ext cx="720000" cy="0"/>
            </a:xfrm>
            <a:prstGeom prst="line">
              <a:avLst/>
            </a:prstGeom>
            <a:ln w="76200">
              <a:solidFill>
                <a:srgbClr val="427338"/>
              </a:solidFill>
            </a:ln>
          </p:spPr>
          <p:style>
            <a:lnRef idx="2">
              <a:schemeClr val="accent1"/>
            </a:lnRef>
            <a:fillRef idx="0">
              <a:schemeClr val="accent1"/>
            </a:fillRef>
            <a:effectRef idx="1">
              <a:schemeClr val="accent1"/>
            </a:effectRef>
            <a:fontRef idx="minor">
              <a:schemeClr val="tx1"/>
            </a:fontRef>
          </p:style>
        </p:cxnSp>
        <p:cxnSp>
          <p:nvCxnSpPr>
            <p:cNvPr id="125" name="Conector recto 124">
              <a:extLst>
                <a:ext uri="{FF2B5EF4-FFF2-40B4-BE49-F238E27FC236}">
                  <a16:creationId xmlns:a16="http://schemas.microsoft.com/office/drawing/2014/main" id="{40DAB583-4D7E-7BB5-F1D6-1664B6FCAC80}"/>
                </a:ext>
              </a:extLst>
            </p:cNvPr>
            <p:cNvCxnSpPr>
              <a:cxnSpLocks/>
            </p:cNvCxnSpPr>
            <p:nvPr/>
          </p:nvCxnSpPr>
          <p:spPr>
            <a:xfrm>
              <a:off x="9369525" y="6563032"/>
              <a:ext cx="720000" cy="0"/>
            </a:xfrm>
            <a:prstGeom prst="line">
              <a:avLst/>
            </a:prstGeom>
            <a:ln w="76200">
              <a:solidFill>
                <a:srgbClr val="007BBA"/>
              </a:solidFill>
            </a:ln>
          </p:spPr>
          <p:style>
            <a:lnRef idx="2">
              <a:schemeClr val="accent1"/>
            </a:lnRef>
            <a:fillRef idx="0">
              <a:schemeClr val="accent1"/>
            </a:fillRef>
            <a:effectRef idx="1">
              <a:schemeClr val="accent1"/>
            </a:effectRef>
            <a:fontRef idx="minor">
              <a:schemeClr val="tx1"/>
            </a:fontRef>
          </p:style>
        </p:cxnSp>
        <p:cxnSp>
          <p:nvCxnSpPr>
            <p:cNvPr id="126" name="Conector recto 125">
              <a:extLst>
                <a:ext uri="{FF2B5EF4-FFF2-40B4-BE49-F238E27FC236}">
                  <a16:creationId xmlns:a16="http://schemas.microsoft.com/office/drawing/2014/main" id="{150A5172-C89A-DA4B-C43B-2301CC52E4E2}"/>
                </a:ext>
              </a:extLst>
            </p:cNvPr>
            <p:cNvCxnSpPr>
              <a:cxnSpLocks/>
            </p:cNvCxnSpPr>
            <p:nvPr/>
          </p:nvCxnSpPr>
          <p:spPr>
            <a:xfrm>
              <a:off x="10091906" y="6563032"/>
              <a:ext cx="720000" cy="0"/>
            </a:xfrm>
            <a:prstGeom prst="line">
              <a:avLst/>
            </a:prstGeom>
            <a:ln w="76200">
              <a:solidFill>
                <a:srgbClr val="3EB049"/>
              </a:solidFill>
            </a:ln>
          </p:spPr>
          <p:style>
            <a:lnRef idx="2">
              <a:schemeClr val="accent1"/>
            </a:lnRef>
            <a:fillRef idx="0">
              <a:schemeClr val="accent1"/>
            </a:fillRef>
            <a:effectRef idx="1">
              <a:schemeClr val="accent1"/>
            </a:effectRef>
            <a:fontRef idx="minor">
              <a:schemeClr val="tx1"/>
            </a:fontRef>
          </p:style>
        </p:cxnSp>
        <p:cxnSp>
          <p:nvCxnSpPr>
            <p:cNvPr id="127" name="Conector recto 126">
              <a:extLst>
                <a:ext uri="{FF2B5EF4-FFF2-40B4-BE49-F238E27FC236}">
                  <a16:creationId xmlns:a16="http://schemas.microsoft.com/office/drawing/2014/main" id="{B7F81C49-8AC2-E3F2-1048-A0B4502D5C89}"/>
                </a:ext>
              </a:extLst>
            </p:cNvPr>
            <p:cNvCxnSpPr>
              <a:cxnSpLocks/>
            </p:cNvCxnSpPr>
            <p:nvPr/>
          </p:nvCxnSpPr>
          <p:spPr>
            <a:xfrm>
              <a:off x="10814287" y="6563032"/>
              <a:ext cx="720000" cy="0"/>
            </a:xfrm>
            <a:prstGeom prst="line">
              <a:avLst/>
            </a:prstGeom>
            <a:ln w="76200">
              <a:solidFill>
                <a:srgbClr val="004E86"/>
              </a:solidFill>
            </a:ln>
          </p:spPr>
          <p:style>
            <a:lnRef idx="2">
              <a:schemeClr val="accent1"/>
            </a:lnRef>
            <a:fillRef idx="0">
              <a:schemeClr val="accent1"/>
            </a:fillRef>
            <a:effectRef idx="1">
              <a:schemeClr val="accent1"/>
            </a:effectRef>
            <a:fontRef idx="minor">
              <a:schemeClr val="tx1"/>
            </a:fontRef>
          </p:style>
        </p:cxnSp>
        <p:cxnSp>
          <p:nvCxnSpPr>
            <p:cNvPr id="128" name="Conector recto 127">
              <a:extLst>
                <a:ext uri="{FF2B5EF4-FFF2-40B4-BE49-F238E27FC236}">
                  <a16:creationId xmlns:a16="http://schemas.microsoft.com/office/drawing/2014/main" id="{C37B0E55-F2F0-B7DE-F487-6656CEB3E7E4}"/>
                </a:ext>
              </a:extLst>
            </p:cNvPr>
            <p:cNvCxnSpPr>
              <a:cxnSpLocks/>
            </p:cNvCxnSpPr>
            <p:nvPr/>
          </p:nvCxnSpPr>
          <p:spPr>
            <a:xfrm>
              <a:off x="11534287" y="6563032"/>
              <a:ext cx="657713" cy="0"/>
            </a:xfrm>
            <a:prstGeom prst="line">
              <a:avLst/>
            </a:prstGeom>
            <a:ln w="76200">
              <a:solidFill>
                <a:srgbClr val="153266"/>
              </a:solidFill>
            </a:ln>
          </p:spPr>
          <p:style>
            <a:lnRef idx="2">
              <a:schemeClr val="accent1"/>
            </a:lnRef>
            <a:fillRef idx="0">
              <a:schemeClr val="accent1"/>
            </a:fillRef>
            <a:effectRef idx="1">
              <a:schemeClr val="accent1"/>
            </a:effectRef>
            <a:fontRef idx="minor">
              <a:schemeClr val="tx1"/>
            </a:fontRef>
          </p:style>
        </p:cxnSp>
      </p:grpSp>
      <p:sp>
        <p:nvSpPr>
          <p:cNvPr id="131" name="Rectángulo 130">
            <a:extLst>
              <a:ext uri="{FF2B5EF4-FFF2-40B4-BE49-F238E27FC236}">
                <a16:creationId xmlns:a16="http://schemas.microsoft.com/office/drawing/2014/main" id="{3E97E833-E467-DAB8-1A84-DCDBEBE2F98D}"/>
              </a:ext>
            </a:extLst>
          </p:cNvPr>
          <p:cNvSpPr>
            <a:spLocks noGrp="1" noRot="1" noMove="1" noResize="1" noEditPoints="1" noAdjustHandles="1" noChangeArrowheads="1" noChangeShapeType="1"/>
          </p:cNvSpPr>
          <p:nvPr/>
        </p:nvSpPr>
        <p:spPr>
          <a:xfrm>
            <a:off x="0" y="1070076"/>
            <a:ext cx="12192000" cy="5773176"/>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latin typeface="Century Gothic" panose="020B0502020202020204" pitchFamily="34" charset="0"/>
            </a:endParaRPr>
          </a:p>
        </p:txBody>
      </p:sp>
      <p:sp>
        <p:nvSpPr>
          <p:cNvPr id="3" name="CuadroTexto 2">
            <a:extLst>
              <a:ext uri="{FF2B5EF4-FFF2-40B4-BE49-F238E27FC236}">
                <a16:creationId xmlns:a16="http://schemas.microsoft.com/office/drawing/2014/main" id="{89B683DB-C49B-4EAC-B123-2DE88B05BA99}"/>
              </a:ext>
            </a:extLst>
          </p:cNvPr>
          <p:cNvSpPr txBox="1"/>
          <p:nvPr/>
        </p:nvSpPr>
        <p:spPr>
          <a:xfrm>
            <a:off x="7895425" y="1430444"/>
            <a:ext cx="1501849" cy="369332"/>
          </a:xfrm>
          <a:prstGeom prst="rect">
            <a:avLst/>
          </a:prstGeom>
          <a:noFill/>
        </p:spPr>
        <p:txBody>
          <a:bodyPr wrap="square" rtlCol="0">
            <a:spAutoFit/>
          </a:bodyPr>
          <a:lstStyle/>
          <a:p>
            <a:r>
              <a:rPr lang="es-ES" sz="1800" b="1" dirty="0">
                <a:effectLst/>
                <a:latin typeface="Century Gothic" panose="020B0502020202020204" pitchFamily="34" charset="0"/>
                <a:ea typeface="Times New Roman" panose="02020603050405020304" pitchFamily="18" charset="0"/>
              </a:rPr>
              <a:t>MUESTRA</a:t>
            </a:r>
          </a:p>
        </p:txBody>
      </p:sp>
      <p:pic>
        <p:nvPicPr>
          <p:cNvPr id="6" name="Imagen 5">
            <a:extLst>
              <a:ext uri="{FF2B5EF4-FFF2-40B4-BE49-F238E27FC236}">
                <a16:creationId xmlns:a16="http://schemas.microsoft.com/office/drawing/2014/main" id="{C8D8D7B9-D38E-42D3-9509-028F18D96EB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41887" y="2503597"/>
            <a:ext cx="5121288" cy="27392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29" name="Diagrama 28">
            <a:extLst>
              <a:ext uri="{FF2B5EF4-FFF2-40B4-BE49-F238E27FC236}">
                <a16:creationId xmlns:a16="http://schemas.microsoft.com/office/drawing/2014/main" id="{CC6AD33F-E8DC-45F3-8622-A97135920228}"/>
              </a:ext>
            </a:extLst>
          </p:cNvPr>
          <p:cNvGraphicFramePr/>
          <p:nvPr>
            <p:extLst>
              <p:ext uri="{D42A27DB-BD31-4B8C-83A1-F6EECF244321}">
                <p14:modId xmlns:p14="http://schemas.microsoft.com/office/powerpoint/2010/main" val="3256639027"/>
              </p:ext>
            </p:extLst>
          </p:nvPr>
        </p:nvGraphicFramePr>
        <p:xfrm>
          <a:off x="5499228" y="1615110"/>
          <a:ext cx="5894350" cy="435435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0" name="CuadroTexto 29">
            <a:extLst>
              <a:ext uri="{FF2B5EF4-FFF2-40B4-BE49-F238E27FC236}">
                <a16:creationId xmlns:a16="http://schemas.microsoft.com/office/drawing/2014/main" id="{D8BCBC10-D688-41A2-9369-6D53B1BCD090}"/>
              </a:ext>
            </a:extLst>
          </p:cNvPr>
          <p:cNvSpPr txBox="1"/>
          <p:nvPr/>
        </p:nvSpPr>
        <p:spPr>
          <a:xfrm>
            <a:off x="5739410" y="2219866"/>
            <a:ext cx="713180" cy="523220"/>
          </a:xfrm>
          <a:prstGeom prst="rect">
            <a:avLst/>
          </a:prstGeom>
          <a:noFill/>
        </p:spPr>
        <p:txBody>
          <a:bodyPr wrap="square" rtlCol="0">
            <a:spAutoFit/>
          </a:bodyPr>
          <a:lstStyle/>
          <a:p>
            <a:pPr algn="ctr"/>
            <a:r>
              <a:rPr lang="es-ES" sz="2800" b="1">
                <a:effectLst>
                  <a:outerShdw blurRad="38100" dist="38100" dir="2700000" algn="tl">
                    <a:srgbClr val="000000">
                      <a:alpha val="43137"/>
                    </a:srgbClr>
                  </a:outerShdw>
                </a:effectLst>
                <a:latin typeface="Century Gothic" panose="020B0502020202020204" pitchFamily="34" charset="0"/>
                <a:ea typeface="Times New Roman" panose="02020603050405020304" pitchFamily="18" charset="0"/>
              </a:rPr>
              <a:t>1</a:t>
            </a:r>
          </a:p>
        </p:txBody>
      </p:sp>
      <p:sp>
        <p:nvSpPr>
          <p:cNvPr id="31" name="CuadroTexto 30">
            <a:extLst>
              <a:ext uri="{FF2B5EF4-FFF2-40B4-BE49-F238E27FC236}">
                <a16:creationId xmlns:a16="http://schemas.microsoft.com/office/drawing/2014/main" id="{FEB5BC44-7929-482B-807B-957A7CE78481}"/>
              </a:ext>
            </a:extLst>
          </p:cNvPr>
          <p:cNvSpPr txBox="1"/>
          <p:nvPr/>
        </p:nvSpPr>
        <p:spPr>
          <a:xfrm>
            <a:off x="6072237" y="3530678"/>
            <a:ext cx="713180" cy="523220"/>
          </a:xfrm>
          <a:prstGeom prst="rect">
            <a:avLst/>
          </a:prstGeom>
          <a:noFill/>
        </p:spPr>
        <p:txBody>
          <a:bodyPr wrap="square" rtlCol="0">
            <a:spAutoFit/>
          </a:bodyPr>
          <a:lstStyle/>
          <a:p>
            <a:pPr algn="ctr"/>
            <a:r>
              <a:rPr lang="es-ES" sz="2800" b="1">
                <a:effectLst>
                  <a:outerShdw blurRad="38100" dist="38100" dir="2700000" algn="tl">
                    <a:srgbClr val="000000">
                      <a:alpha val="43137"/>
                    </a:srgbClr>
                  </a:outerShdw>
                </a:effectLst>
                <a:latin typeface="Century Gothic" panose="020B0502020202020204" pitchFamily="34" charset="0"/>
                <a:ea typeface="Times New Roman" panose="02020603050405020304" pitchFamily="18" charset="0"/>
              </a:rPr>
              <a:t>2</a:t>
            </a:r>
          </a:p>
        </p:txBody>
      </p:sp>
      <p:sp>
        <p:nvSpPr>
          <p:cNvPr id="32" name="CuadroTexto 31">
            <a:extLst>
              <a:ext uri="{FF2B5EF4-FFF2-40B4-BE49-F238E27FC236}">
                <a16:creationId xmlns:a16="http://schemas.microsoft.com/office/drawing/2014/main" id="{9B13DF11-267B-4C14-AEE0-4C155D1C9F32}"/>
              </a:ext>
            </a:extLst>
          </p:cNvPr>
          <p:cNvSpPr txBox="1"/>
          <p:nvPr/>
        </p:nvSpPr>
        <p:spPr>
          <a:xfrm>
            <a:off x="5739410" y="4810664"/>
            <a:ext cx="713180" cy="523220"/>
          </a:xfrm>
          <a:prstGeom prst="rect">
            <a:avLst/>
          </a:prstGeom>
          <a:noFill/>
        </p:spPr>
        <p:txBody>
          <a:bodyPr wrap="square" rtlCol="0">
            <a:spAutoFit/>
          </a:bodyPr>
          <a:lstStyle/>
          <a:p>
            <a:pPr algn="ctr"/>
            <a:r>
              <a:rPr lang="es-ES" sz="2800" b="1">
                <a:effectLst>
                  <a:outerShdw blurRad="38100" dist="38100" dir="2700000" algn="tl">
                    <a:srgbClr val="000000">
                      <a:alpha val="43137"/>
                    </a:srgbClr>
                  </a:outerShdw>
                </a:effectLst>
                <a:latin typeface="Century Gothic" panose="020B0502020202020204" pitchFamily="34" charset="0"/>
                <a:ea typeface="Times New Roman" panose="02020603050405020304" pitchFamily="18" charset="0"/>
              </a:rPr>
              <a:t>3</a:t>
            </a:r>
          </a:p>
        </p:txBody>
      </p:sp>
    </p:spTree>
    <p:extLst>
      <p:ext uri="{BB962C8B-B14F-4D97-AF65-F5344CB8AC3E}">
        <p14:creationId xmlns:p14="http://schemas.microsoft.com/office/powerpoint/2010/main" val="35861328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27319-0454-0574-7EC0-98D5D835EDA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2CB46A5-74CE-D5E7-A3EB-F9CA34313ACC}"/>
              </a:ext>
            </a:extLst>
          </p:cNvPr>
          <p:cNvSpPr>
            <a:spLocks noGrp="1"/>
          </p:cNvSpPr>
          <p:nvPr>
            <p:ph type="title"/>
          </p:nvPr>
        </p:nvSpPr>
        <p:spPr>
          <a:xfrm>
            <a:off x="204019" y="197559"/>
            <a:ext cx="10515600" cy="939309"/>
          </a:xfrm>
        </p:spPr>
        <p:txBody>
          <a:bodyPr>
            <a:normAutofit/>
          </a:bodyPr>
          <a:lstStyle/>
          <a:p>
            <a:r>
              <a:rPr lang="es-CL" b="1" dirty="0">
                <a:latin typeface="Century Gothic" panose="020B0502020202020204" pitchFamily="34" charset="0"/>
              </a:rPr>
              <a:t>CONSIDERACIONES IMPORTANTES:</a:t>
            </a:r>
          </a:p>
        </p:txBody>
      </p:sp>
      <p:grpSp>
        <p:nvGrpSpPr>
          <p:cNvPr id="130" name="Grupo 129">
            <a:extLst>
              <a:ext uri="{FF2B5EF4-FFF2-40B4-BE49-F238E27FC236}">
                <a16:creationId xmlns:a16="http://schemas.microsoft.com/office/drawing/2014/main" id="{C7D02F09-F62B-7510-3760-E49E84023701}"/>
              </a:ext>
            </a:extLst>
          </p:cNvPr>
          <p:cNvGrpSpPr/>
          <p:nvPr/>
        </p:nvGrpSpPr>
        <p:grpSpPr>
          <a:xfrm>
            <a:off x="0" y="1025832"/>
            <a:ext cx="12192000" cy="0"/>
            <a:chOff x="0" y="6563032"/>
            <a:chExt cx="12192000" cy="0"/>
          </a:xfrm>
        </p:grpSpPr>
        <p:cxnSp>
          <p:nvCxnSpPr>
            <p:cNvPr id="8" name="Conector recto 7">
              <a:extLst>
                <a:ext uri="{FF2B5EF4-FFF2-40B4-BE49-F238E27FC236}">
                  <a16:creationId xmlns:a16="http://schemas.microsoft.com/office/drawing/2014/main" id="{02FD4BDA-DA8E-8B52-2E8E-1DF4567FE850}"/>
                </a:ext>
              </a:extLst>
            </p:cNvPr>
            <p:cNvCxnSpPr>
              <a:cxnSpLocks/>
            </p:cNvCxnSpPr>
            <p:nvPr/>
          </p:nvCxnSpPr>
          <p:spPr>
            <a:xfrm>
              <a:off x="0" y="6563032"/>
              <a:ext cx="720000" cy="0"/>
            </a:xfrm>
            <a:prstGeom prst="line">
              <a:avLst/>
            </a:prstGeom>
            <a:ln w="76200">
              <a:solidFill>
                <a:srgbClr val="EA1425"/>
              </a:solidFill>
            </a:ln>
          </p:spPr>
          <p:style>
            <a:lnRef idx="2">
              <a:schemeClr val="accent1"/>
            </a:lnRef>
            <a:fillRef idx="0">
              <a:schemeClr val="accent1"/>
            </a:fillRef>
            <a:effectRef idx="1">
              <a:schemeClr val="accent1"/>
            </a:effectRef>
            <a:fontRef idx="minor">
              <a:schemeClr val="tx1"/>
            </a:fontRef>
          </p:style>
        </p:cxnSp>
        <p:cxnSp>
          <p:nvCxnSpPr>
            <p:cNvPr id="113" name="Conector recto 112">
              <a:extLst>
                <a:ext uri="{FF2B5EF4-FFF2-40B4-BE49-F238E27FC236}">
                  <a16:creationId xmlns:a16="http://schemas.microsoft.com/office/drawing/2014/main" id="{58CC3A0A-D0AB-BE66-F3BF-331394E3F2B4}"/>
                </a:ext>
              </a:extLst>
            </p:cNvPr>
            <p:cNvCxnSpPr>
              <a:cxnSpLocks/>
            </p:cNvCxnSpPr>
            <p:nvPr/>
          </p:nvCxnSpPr>
          <p:spPr>
            <a:xfrm>
              <a:off x="720000" y="6563032"/>
              <a:ext cx="720000" cy="0"/>
            </a:xfrm>
            <a:prstGeom prst="line">
              <a:avLst/>
            </a:prstGeom>
            <a:ln w="76200">
              <a:solidFill>
                <a:srgbClr val="D29F28"/>
              </a:solidFill>
            </a:ln>
          </p:spPr>
          <p:style>
            <a:lnRef idx="2">
              <a:schemeClr val="accent1"/>
            </a:lnRef>
            <a:fillRef idx="0">
              <a:schemeClr val="accent1"/>
            </a:fillRef>
            <a:effectRef idx="1">
              <a:schemeClr val="accent1"/>
            </a:effectRef>
            <a:fontRef idx="minor">
              <a:schemeClr val="tx1"/>
            </a:fontRef>
          </p:style>
        </p:cxnSp>
        <p:cxnSp>
          <p:nvCxnSpPr>
            <p:cNvPr id="114" name="Conector recto 113">
              <a:extLst>
                <a:ext uri="{FF2B5EF4-FFF2-40B4-BE49-F238E27FC236}">
                  <a16:creationId xmlns:a16="http://schemas.microsoft.com/office/drawing/2014/main" id="{BF51BFF7-275C-BBF6-022F-F34FF557A233}"/>
                </a:ext>
              </a:extLst>
            </p:cNvPr>
            <p:cNvCxnSpPr>
              <a:cxnSpLocks/>
            </p:cNvCxnSpPr>
            <p:nvPr/>
          </p:nvCxnSpPr>
          <p:spPr>
            <a:xfrm>
              <a:off x="1440000" y="6563032"/>
              <a:ext cx="720000" cy="0"/>
            </a:xfrm>
            <a:prstGeom prst="line">
              <a:avLst/>
            </a:prstGeom>
            <a:ln w="76200">
              <a:solidFill>
                <a:srgbClr val="279B48"/>
              </a:solidFill>
            </a:ln>
          </p:spPr>
          <p:style>
            <a:lnRef idx="2">
              <a:schemeClr val="accent1"/>
            </a:lnRef>
            <a:fillRef idx="0">
              <a:schemeClr val="accent1"/>
            </a:fillRef>
            <a:effectRef idx="1">
              <a:schemeClr val="accent1"/>
            </a:effectRef>
            <a:fontRef idx="minor">
              <a:schemeClr val="tx1"/>
            </a:fontRef>
          </p:style>
        </p:cxnSp>
        <p:cxnSp>
          <p:nvCxnSpPr>
            <p:cNvPr id="115" name="Conector recto 114">
              <a:extLst>
                <a:ext uri="{FF2B5EF4-FFF2-40B4-BE49-F238E27FC236}">
                  <a16:creationId xmlns:a16="http://schemas.microsoft.com/office/drawing/2014/main" id="{78DA6E8B-4F14-81E2-91ED-2B7004E2F779}"/>
                </a:ext>
              </a:extLst>
            </p:cNvPr>
            <p:cNvCxnSpPr>
              <a:cxnSpLocks/>
            </p:cNvCxnSpPr>
            <p:nvPr/>
          </p:nvCxnSpPr>
          <p:spPr>
            <a:xfrm>
              <a:off x="2163175" y="6563032"/>
              <a:ext cx="720000" cy="0"/>
            </a:xfrm>
            <a:prstGeom prst="line">
              <a:avLst/>
            </a:prstGeom>
            <a:ln w="76200">
              <a:solidFill>
                <a:srgbClr val="C31F33"/>
              </a:solidFill>
            </a:ln>
          </p:spPr>
          <p:style>
            <a:lnRef idx="2">
              <a:schemeClr val="accent1"/>
            </a:lnRef>
            <a:fillRef idx="0">
              <a:schemeClr val="accent1"/>
            </a:fillRef>
            <a:effectRef idx="1">
              <a:schemeClr val="accent1"/>
            </a:effectRef>
            <a:fontRef idx="minor">
              <a:schemeClr val="tx1"/>
            </a:fontRef>
          </p:style>
        </p:cxnSp>
        <p:cxnSp>
          <p:nvCxnSpPr>
            <p:cNvPr id="116" name="Conector recto 115">
              <a:extLst>
                <a:ext uri="{FF2B5EF4-FFF2-40B4-BE49-F238E27FC236}">
                  <a16:creationId xmlns:a16="http://schemas.microsoft.com/office/drawing/2014/main" id="{78E2BA06-0C66-EEC3-680C-5CD952850ECE}"/>
                </a:ext>
              </a:extLst>
            </p:cNvPr>
            <p:cNvCxnSpPr>
              <a:cxnSpLocks/>
            </p:cNvCxnSpPr>
            <p:nvPr/>
          </p:nvCxnSpPr>
          <p:spPr>
            <a:xfrm>
              <a:off x="2883175" y="6563032"/>
              <a:ext cx="720000" cy="0"/>
            </a:xfrm>
            <a:prstGeom prst="line">
              <a:avLst/>
            </a:prstGeom>
            <a:ln w="76200">
              <a:solidFill>
                <a:srgbClr val="EF402B"/>
              </a:solidFill>
            </a:ln>
          </p:spPr>
          <p:style>
            <a:lnRef idx="2">
              <a:schemeClr val="accent1"/>
            </a:lnRef>
            <a:fillRef idx="0">
              <a:schemeClr val="accent1"/>
            </a:fillRef>
            <a:effectRef idx="1">
              <a:schemeClr val="accent1"/>
            </a:effectRef>
            <a:fontRef idx="minor">
              <a:schemeClr val="tx1"/>
            </a:fontRef>
          </p:style>
        </p:cxnSp>
        <p:cxnSp>
          <p:nvCxnSpPr>
            <p:cNvPr id="117" name="Conector recto 116">
              <a:extLst>
                <a:ext uri="{FF2B5EF4-FFF2-40B4-BE49-F238E27FC236}">
                  <a16:creationId xmlns:a16="http://schemas.microsoft.com/office/drawing/2014/main" id="{46DC3E8B-EACB-74AA-B913-1AF3BD829BD0}"/>
                </a:ext>
              </a:extLst>
            </p:cNvPr>
            <p:cNvCxnSpPr>
              <a:cxnSpLocks/>
            </p:cNvCxnSpPr>
            <p:nvPr/>
          </p:nvCxnSpPr>
          <p:spPr>
            <a:xfrm>
              <a:off x="3603175" y="6563032"/>
              <a:ext cx="720000" cy="0"/>
            </a:xfrm>
            <a:prstGeom prst="line">
              <a:avLst/>
            </a:prstGeom>
            <a:ln w="76200">
              <a:solidFill>
                <a:srgbClr val="00ADD8"/>
              </a:solidFill>
            </a:ln>
          </p:spPr>
          <p:style>
            <a:lnRef idx="2">
              <a:schemeClr val="accent1"/>
            </a:lnRef>
            <a:fillRef idx="0">
              <a:schemeClr val="accent1"/>
            </a:fillRef>
            <a:effectRef idx="1">
              <a:schemeClr val="accent1"/>
            </a:effectRef>
            <a:fontRef idx="minor">
              <a:schemeClr val="tx1"/>
            </a:fontRef>
          </p:style>
        </p:cxnSp>
        <p:cxnSp>
          <p:nvCxnSpPr>
            <p:cNvPr id="118" name="Conector recto 117">
              <a:extLst>
                <a:ext uri="{FF2B5EF4-FFF2-40B4-BE49-F238E27FC236}">
                  <a16:creationId xmlns:a16="http://schemas.microsoft.com/office/drawing/2014/main" id="{BB1F4C87-B75F-A96D-ECF1-3A13DD91CE1D}"/>
                </a:ext>
              </a:extLst>
            </p:cNvPr>
            <p:cNvCxnSpPr>
              <a:cxnSpLocks/>
            </p:cNvCxnSpPr>
            <p:nvPr/>
          </p:nvCxnSpPr>
          <p:spPr>
            <a:xfrm>
              <a:off x="4323175" y="6563032"/>
              <a:ext cx="720000" cy="0"/>
            </a:xfrm>
            <a:prstGeom prst="line">
              <a:avLst/>
            </a:prstGeom>
            <a:ln w="76200">
              <a:solidFill>
                <a:srgbClr val="FCB612"/>
              </a:solidFill>
            </a:ln>
          </p:spPr>
          <p:style>
            <a:lnRef idx="2">
              <a:schemeClr val="accent1"/>
            </a:lnRef>
            <a:fillRef idx="0">
              <a:schemeClr val="accent1"/>
            </a:fillRef>
            <a:effectRef idx="1">
              <a:schemeClr val="accent1"/>
            </a:effectRef>
            <a:fontRef idx="minor">
              <a:schemeClr val="tx1"/>
            </a:fontRef>
          </p:style>
        </p:cxnSp>
        <p:cxnSp>
          <p:nvCxnSpPr>
            <p:cNvPr id="119" name="Conector recto 118">
              <a:extLst>
                <a:ext uri="{FF2B5EF4-FFF2-40B4-BE49-F238E27FC236}">
                  <a16:creationId xmlns:a16="http://schemas.microsoft.com/office/drawing/2014/main" id="{512D834C-6F82-8D17-758A-E09E1342FC46}"/>
                </a:ext>
              </a:extLst>
            </p:cNvPr>
            <p:cNvCxnSpPr>
              <a:cxnSpLocks/>
            </p:cNvCxnSpPr>
            <p:nvPr/>
          </p:nvCxnSpPr>
          <p:spPr>
            <a:xfrm>
              <a:off x="5043175" y="6563032"/>
              <a:ext cx="720000" cy="0"/>
            </a:xfrm>
            <a:prstGeom prst="line">
              <a:avLst/>
            </a:prstGeom>
            <a:ln w="76200">
              <a:solidFill>
                <a:srgbClr val="A31941"/>
              </a:solidFill>
            </a:ln>
          </p:spPr>
          <p:style>
            <a:lnRef idx="2">
              <a:schemeClr val="accent1"/>
            </a:lnRef>
            <a:fillRef idx="0">
              <a:schemeClr val="accent1"/>
            </a:fillRef>
            <a:effectRef idx="1">
              <a:schemeClr val="accent1"/>
            </a:effectRef>
            <a:fontRef idx="minor">
              <a:schemeClr val="tx1"/>
            </a:fontRef>
          </p:style>
        </p:cxnSp>
        <p:cxnSp>
          <p:nvCxnSpPr>
            <p:cNvPr id="120" name="Conector recto 119">
              <a:extLst>
                <a:ext uri="{FF2B5EF4-FFF2-40B4-BE49-F238E27FC236}">
                  <a16:creationId xmlns:a16="http://schemas.microsoft.com/office/drawing/2014/main" id="{C58A5D32-1775-7FDE-69C6-0941A5598494}"/>
                </a:ext>
              </a:extLst>
            </p:cNvPr>
            <p:cNvCxnSpPr>
              <a:cxnSpLocks/>
            </p:cNvCxnSpPr>
            <p:nvPr/>
          </p:nvCxnSpPr>
          <p:spPr>
            <a:xfrm>
              <a:off x="5766350" y="6563032"/>
              <a:ext cx="720000" cy="0"/>
            </a:xfrm>
            <a:prstGeom prst="line">
              <a:avLst/>
            </a:prstGeom>
            <a:ln w="76200">
              <a:solidFill>
                <a:srgbClr val="F36D25"/>
              </a:solidFill>
            </a:ln>
          </p:spPr>
          <p:style>
            <a:lnRef idx="2">
              <a:schemeClr val="accent1"/>
            </a:lnRef>
            <a:fillRef idx="0">
              <a:schemeClr val="accent1"/>
            </a:fillRef>
            <a:effectRef idx="1">
              <a:schemeClr val="accent1"/>
            </a:effectRef>
            <a:fontRef idx="minor">
              <a:schemeClr val="tx1"/>
            </a:fontRef>
          </p:style>
        </p:cxnSp>
        <p:cxnSp>
          <p:nvCxnSpPr>
            <p:cNvPr id="121" name="Conector recto 120">
              <a:extLst>
                <a:ext uri="{FF2B5EF4-FFF2-40B4-BE49-F238E27FC236}">
                  <a16:creationId xmlns:a16="http://schemas.microsoft.com/office/drawing/2014/main" id="{EBC91DEF-27F9-66BE-AE23-14F9406FDA62}"/>
                </a:ext>
              </a:extLst>
            </p:cNvPr>
            <p:cNvCxnSpPr>
              <a:cxnSpLocks/>
            </p:cNvCxnSpPr>
            <p:nvPr/>
          </p:nvCxnSpPr>
          <p:spPr>
            <a:xfrm>
              <a:off x="6486350" y="6563032"/>
              <a:ext cx="720000" cy="0"/>
            </a:xfrm>
            <a:prstGeom prst="line">
              <a:avLst/>
            </a:prstGeom>
            <a:ln w="76200">
              <a:solidFill>
                <a:srgbClr val="E00C7F"/>
              </a:solidFill>
            </a:ln>
          </p:spPr>
          <p:style>
            <a:lnRef idx="2">
              <a:schemeClr val="accent1"/>
            </a:lnRef>
            <a:fillRef idx="0">
              <a:schemeClr val="accent1"/>
            </a:fillRef>
            <a:effectRef idx="1">
              <a:schemeClr val="accent1"/>
            </a:effectRef>
            <a:fontRef idx="minor">
              <a:schemeClr val="tx1"/>
            </a:fontRef>
          </p:style>
        </p:cxnSp>
        <p:cxnSp>
          <p:nvCxnSpPr>
            <p:cNvPr id="122" name="Conector recto 121">
              <a:extLst>
                <a:ext uri="{FF2B5EF4-FFF2-40B4-BE49-F238E27FC236}">
                  <a16:creationId xmlns:a16="http://schemas.microsoft.com/office/drawing/2014/main" id="{A070713A-361A-1A67-9DDD-FFF17EBA0170}"/>
                </a:ext>
              </a:extLst>
            </p:cNvPr>
            <p:cNvCxnSpPr>
              <a:cxnSpLocks/>
            </p:cNvCxnSpPr>
            <p:nvPr/>
          </p:nvCxnSpPr>
          <p:spPr>
            <a:xfrm>
              <a:off x="7206350" y="6563032"/>
              <a:ext cx="720000" cy="0"/>
            </a:xfrm>
            <a:prstGeom prst="line">
              <a:avLst/>
            </a:prstGeom>
            <a:ln w="76200">
              <a:solidFill>
                <a:srgbClr val="F99C24"/>
              </a:solidFill>
            </a:ln>
          </p:spPr>
          <p:style>
            <a:lnRef idx="2">
              <a:schemeClr val="accent1"/>
            </a:lnRef>
            <a:fillRef idx="0">
              <a:schemeClr val="accent1"/>
            </a:fillRef>
            <a:effectRef idx="1">
              <a:schemeClr val="accent1"/>
            </a:effectRef>
            <a:fontRef idx="minor">
              <a:schemeClr val="tx1"/>
            </a:fontRef>
          </p:style>
        </p:cxnSp>
        <p:cxnSp>
          <p:nvCxnSpPr>
            <p:cNvPr id="123" name="Conector recto 122">
              <a:extLst>
                <a:ext uri="{FF2B5EF4-FFF2-40B4-BE49-F238E27FC236}">
                  <a16:creationId xmlns:a16="http://schemas.microsoft.com/office/drawing/2014/main" id="{AAFA1EDE-DAF3-DBB2-D16A-20594D9D6012}"/>
                </a:ext>
              </a:extLst>
            </p:cNvPr>
            <p:cNvCxnSpPr>
              <a:cxnSpLocks/>
            </p:cNvCxnSpPr>
            <p:nvPr/>
          </p:nvCxnSpPr>
          <p:spPr>
            <a:xfrm>
              <a:off x="7926350" y="6563032"/>
              <a:ext cx="720000" cy="0"/>
            </a:xfrm>
            <a:prstGeom prst="line">
              <a:avLst/>
            </a:prstGeom>
            <a:ln w="76200">
              <a:solidFill>
                <a:srgbClr val="CF8D2A"/>
              </a:solidFill>
            </a:ln>
          </p:spPr>
          <p:style>
            <a:lnRef idx="2">
              <a:schemeClr val="accent1"/>
            </a:lnRef>
            <a:fillRef idx="0">
              <a:schemeClr val="accent1"/>
            </a:fillRef>
            <a:effectRef idx="1">
              <a:schemeClr val="accent1"/>
            </a:effectRef>
            <a:fontRef idx="minor">
              <a:schemeClr val="tx1"/>
            </a:fontRef>
          </p:style>
        </p:cxnSp>
        <p:cxnSp>
          <p:nvCxnSpPr>
            <p:cNvPr id="124" name="Conector recto 123">
              <a:extLst>
                <a:ext uri="{FF2B5EF4-FFF2-40B4-BE49-F238E27FC236}">
                  <a16:creationId xmlns:a16="http://schemas.microsoft.com/office/drawing/2014/main" id="{B18C62CF-D690-B658-B085-73673285167D}"/>
                </a:ext>
              </a:extLst>
            </p:cNvPr>
            <p:cNvCxnSpPr>
              <a:cxnSpLocks/>
            </p:cNvCxnSpPr>
            <p:nvPr/>
          </p:nvCxnSpPr>
          <p:spPr>
            <a:xfrm>
              <a:off x="8646350" y="6563032"/>
              <a:ext cx="720000" cy="0"/>
            </a:xfrm>
            <a:prstGeom prst="line">
              <a:avLst/>
            </a:prstGeom>
            <a:ln w="76200">
              <a:solidFill>
                <a:srgbClr val="427338"/>
              </a:solidFill>
            </a:ln>
          </p:spPr>
          <p:style>
            <a:lnRef idx="2">
              <a:schemeClr val="accent1"/>
            </a:lnRef>
            <a:fillRef idx="0">
              <a:schemeClr val="accent1"/>
            </a:fillRef>
            <a:effectRef idx="1">
              <a:schemeClr val="accent1"/>
            </a:effectRef>
            <a:fontRef idx="minor">
              <a:schemeClr val="tx1"/>
            </a:fontRef>
          </p:style>
        </p:cxnSp>
        <p:cxnSp>
          <p:nvCxnSpPr>
            <p:cNvPr id="125" name="Conector recto 124">
              <a:extLst>
                <a:ext uri="{FF2B5EF4-FFF2-40B4-BE49-F238E27FC236}">
                  <a16:creationId xmlns:a16="http://schemas.microsoft.com/office/drawing/2014/main" id="{3DB73D67-FF55-B6BD-516D-FD51F6C29CDB}"/>
                </a:ext>
              </a:extLst>
            </p:cNvPr>
            <p:cNvCxnSpPr>
              <a:cxnSpLocks/>
            </p:cNvCxnSpPr>
            <p:nvPr/>
          </p:nvCxnSpPr>
          <p:spPr>
            <a:xfrm>
              <a:off x="9369525" y="6563032"/>
              <a:ext cx="720000" cy="0"/>
            </a:xfrm>
            <a:prstGeom prst="line">
              <a:avLst/>
            </a:prstGeom>
            <a:ln w="76200">
              <a:solidFill>
                <a:srgbClr val="007BBA"/>
              </a:solidFill>
            </a:ln>
          </p:spPr>
          <p:style>
            <a:lnRef idx="2">
              <a:schemeClr val="accent1"/>
            </a:lnRef>
            <a:fillRef idx="0">
              <a:schemeClr val="accent1"/>
            </a:fillRef>
            <a:effectRef idx="1">
              <a:schemeClr val="accent1"/>
            </a:effectRef>
            <a:fontRef idx="minor">
              <a:schemeClr val="tx1"/>
            </a:fontRef>
          </p:style>
        </p:cxnSp>
        <p:cxnSp>
          <p:nvCxnSpPr>
            <p:cNvPr id="126" name="Conector recto 125">
              <a:extLst>
                <a:ext uri="{FF2B5EF4-FFF2-40B4-BE49-F238E27FC236}">
                  <a16:creationId xmlns:a16="http://schemas.microsoft.com/office/drawing/2014/main" id="{6994B7DF-976E-7939-CF4E-D711AD76A7D7}"/>
                </a:ext>
              </a:extLst>
            </p:cNvPr>
            <p:cNvCxnSpPr>
              <a:cxnSpLocks/>
            </p:cNvCxnSpPr>
            <p:nvPr/>
          </p:nvCxnSpPr>
          <p:spPr>
            <a:xfrm>
              <a:off x="10091906" y="6563032"/>
              <a:ext cx="720000" cy="0"/>
            </a:xfrm>
            <a:prstGeom prst="line">
              <a:avLst/>
            </a:prstGeom>
            <a:ln w="76200">
              <a:solidFill>
                <a:srgbClr val="3EB049"/>
              </a:solidFill>
            </a:ln>
          </p:spPr>
          <p:style>
            <a:lnRef idx="2">
              <a:schemeClr val="accent1"/>
            </a:lnRef>
            <a:fillRef idx="0">
              <a:schemeClr val="accent1"/>
            </a:fillRef>
            <a:effectRef idx="1">
              <a:schemeClr val="accent1"/>
            </a:effectRef>
            <a:fontRef idx="minor">
              <a:schemeClr val="tx1"/>
            </a:fontRef>
          </p:style>
        </p:cxnSp>
        <p:cxnSp>
          <p:nvCxnSpPr>
            <p:cNvPr id="127" name="Conector recto 126">
              <a:extLst>
                <a:ext uri="{FF2B5EF4-FFF2-40B4-BE49-F238E27FC236}">
                  <a16:creationId xmlns:a16="http://schemas.microsoft.com/office/drawing/2014/main" id="{9E39DFDF-0749-A917-069E-D6BEBD2AD64A}"/>
                </a:ext>
              </a:extLst>
            </p:cNvPr>
            <p:cNvCxnSpPr>
              <a:cxnSpLocks/>
            </p:cNvCxnSpPr>
            <p:nvPr/>
          </p:nvCxnSpPr>
          <p:spPr>
            <a:xfrm>
              <a:off x="10814287" y="6563032"/>
              <a:ext cx="720000" cy="0"/>
            </a:xfrm>
            <a:prstGeom prst="line">
              <a:avLst/>
            </a:prstGeom>
            <a:ln w="76200">
              <a:solidFill>
                <a:srgbClr val="004E86"/>
              </a:solidFill>
            </a:ln>
          </p:spPr>
          <p:style>
            <a:lnRef idx="2">
              <a:schemeClr val="accent1"/>
            </a:lnRef>
            <a:fillRef idx="0">
              <a:schemeClr val="accent1"/>
            </a:fillRef>
            <a:effectRef idx="1">
              <a:schemeClr val="accent1"/>
            </a:effectRef>
            <a:fontRef idx="minor">
              <a:schemeClr val="tx1"/>
            </a:fontRef>
          </p:style>
        </p:cxnSp>
        <p:cxnSp>
          <p:nvCxnSpPr>
            <p:cNvPr id="128" name="Conector recto 127">
              <a:extLst>
                <a:ext uri="{FF2B5EF4-FFF2-40B4-BE49-F238E27FC236}">
                  <a16:creationId xmlns:a16="http://schemas.microsoft.com/office/drawing/2014/main" id="{BE129995-1FF8-75AB-91B6-1C5F7B3330BB}"/>
                </a:ext>
              </a:extLst>
            </p:cNvPr>
            <p:cNvCxnSpPr>
              <a:cxnSpLocks/>
            </p:cNvCxnSpPr>
            <p:nvPr/>
          </p:nvCxnSpPr>
          <p:spPr>
            <a:xfrm>
              <a:off x="11534287" y="6563032"/>
              <a:ext cx="657713" cy="0"/>
            </a:xfrm>
            <a:prstGeom prst="line">
              <a:avLst/>
            </a:prstGeom>
            <a:ln w="76200">
              <a:solidFill>
                <a:srgbClr val="153266"/>
              </a:solidFill>
            </a:ln>
          </p:spPr>
          <p:style>
            <a:lnRef idx="2">
              <a:schemeClr val="accent1"/>
            </a:lnRef>
            <a:fillRef idx="0">
              <a:schemeClr val="accent1"/>
            </a:fillRef>
            <a:effectRef idx="1">
              <a:schemeClr val="accent1"/>
            </a:effectRef>
            <a:fontRef idx="minor">
              <a:schemeClr val="tx1"/>
            </a:fontRef>
          </p:style>
        </p:cxnSp>
      </p:grpSp>
      <p:sp>
        <p:nvSpPr>
          <p:cNvPr id="131" name="Rectángulo 130">
            <a:extLst>
              <a:ext uri="{FF2B5EF4-FFF2-40B4-BE49-F238E27FC236}">
                <a16:creationId xmlns:a16="http://schemas.microsoft.com/office/drawing/2014/main" id="{AF1C3863-A316-5506-D72B-8ABD8B351E26}"/>
              </a:ext>
            </a:extLst>
          </p:cNvPr>
          <p:cNvSpPr>
            <a:spLocks noGrp="1" noRot="1" noMove="1" noResize="1" noEditPoints="1" noAdjustHandles="1" noChangeArrowheads="1" noChangeShapeType="1"/>
          </p:cNvSpPr>
          <p:nvPr/>
        </p:nvSpPr>
        <p:spPr>
          <a:xfrm>
            <a:off x="0" y="1070076"/>
            <a:ext cx="12192000" cy="5773176"/>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latin typeface="Century Gothic" panose="020B0502020202020204" pitchFamily="34" charset="0"/>
            </a:endParaRPr>
          </a:p>
        </p:txBody>
      </p:sp>
      <p:sp>
        <p:nvSpPr>
          <p:cNvPr id="4" name="Rectángulo: esquinas redondeadas 3">
            <a:extLst>
              <a:ext uri="{FF2B5EF4-FFF2-40B4-BE49-F238E27FC236}">
                <a16:creationId xmlns:a16="http://schemas.microsoft.com/office/drawing/2014/main" id="{02655ACE-4C55-6D35-63A4-424EFD496721}"/>
              </a:ext>
            </a:extLst>
          </p:cNvPr>
          <p:cNvSpPr/>
          <p:nvPr/>
        </p:nvSpPr>
        <p:spPr>
          <a:xfrm>
            <a:off x="1800000" y="1322604"/>
            <a:ext cx="9534307" cy="102719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900" b="1" dirty="0">
                <a:solidFill>
                  <a:schemeClr val="tx1"/>
                </a:solidFill>
                <a:latin typeface="Century Gothic" panose="020B0502020202020204" pitchFamily="34" charset="0"/>
                <a:ea typeface="Times New Roman" panose="02020603050405020304" pitchFamily="18" charset="0"/>
              </a:rPr>
              <a:t>Consultorio Jurídico Gratuito de la Universidad Nacional de Chimborazo “Centro de Privación de la Libertad”</a:t>
            </a:r>
            <a:endParaRPr lang="es-ES" sz="1900" b="1" dirty="0">
              <a:solidFill>
                <a:schemeClr val="tx1"/>
              </a:solidFill>
              <a:effectLst/>
              <a:latin typeface="Century Gothic" panose="020B0502020202020204" pitchFamily="34" charset="0"/>
              <a:ea typeface="Times New Roman" panose="02020603050405020304" pitchFamily="18" charset="0"/>
            </a:endParaRPr>
          </a:p>
        </p:txBody>
      </p:sp>
      <p:graphicFrame>
        <p:nvGraphicFramePr>
          <p:cNvPr id="3" name="Diagrama 2">
            <a:extLst>
              <a:ext uri="{FF2B5EF4-FFF2-40B4-BE49-F238E27FC236}">
                <a16:creationId xmlns:a16="http://schemas.microsoft.com/office/drawing/2014/main" id="{13067D9B-69E5-2A30-5576-B877EEF534B8}"/>
              </a:ext>
            </a:extLst>
          </p:cNvPr>
          <p:cNvGraphicFramePr/>
          <p:nvPr>
            <p:extLst>
              <p:ext uri="{D42A27DB-BD31-4B8C-83A1-F6EECF244321}">
                <p14:modId xmlns:p14="http://schemas.microsoft.com/office/powerpoint/2010/main" val="3749984669"/>
              </p:ext>
            </p:extLst>
          </p:nvPr>
        </p:nvGraphicFramePr>
        <p:xfrm>
          <a:off x="453782" y="2535531"/>
          <a:ext cx="6414851" cy="3788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n 5" descr="Camioneta blanca en la calle&#10;&#10;Descripción generada automáticamente con confianza media">
            <a:extLst>
              <a:ext uri="{FF2B5EF4-FFF2-40B4-BE49-F238E27FC236}">
                <a16:creationId xmlns:a16="http://schemas.microsoft.com/office/drawing/2014/main" id="{B0BB9B35-7364-7E0A-E28D-33499B1C7A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22415" y="2760488"/>
            <a:ext cx="4495208" cy="3338623"/>
          </a:xfrm>
          <a:prstGeom prst="rect">
            <a:avLst/>
          </a:prstGeom>
        </p:spPr>
      </p:pic>
      <p:sp>
        <p:nvSpPr>
          <p:cNvPr id="5" name="Rectángulo: esquinas redondeadas 4">
            <a:extLst>
              <a:ext uri="{FF2B5EF4-FFF2-40B4-BE49-F238E27FC236}">
                <a16:creationId xmlns:a16="http://schemas.microsoft.com/office/drawing/2014/main" id="{4C861E11-95BA-1BAB-8E6A-BFCF8CD0149D}"/>
              </a:ext>
            </a:extLst>
          </p:cNvPr>
          <p:cNvSpPr/>
          <p:nvPr/>
        </p:nvSpPr>
        <p:spPr>
          <a:xfrm>
            <a:off x="5190817" y="6189324"/>
            <a:ext cx="7001183" cy="56371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Century Gothic" panose="020B0502020202020204" pitchFamily="34" charset="0"/>
                <a:ea typeface="Times New Roman" panose="02020603050405020304" pitchFamily="18" charset="0"/>
              </a:rPr>
              <a:t>Bajo resolución anual de la DP Ecu – servicio complementario. </a:t>
            </a:r>
          </a:p>
          <a:p>
            <a:pPr algn="ctr"/>
            <a:r>
              <a:rPr lang="es-ES" sz="1200" b="1" dirty="0">
                <a:solidFill>
                  <a:schemeClr val="tx1"/>
                </a:solidFill>
                <a:latin typeface="Century Gothic" panose="020B0502020202020204" pitchFamily="34" charset="0"/>
                <a:ea typeface="Times New Roman" panose="02020603050405020304" pitchFamily="18" charset="0"/>
              </a:rPr>
              <a:t>CRE Art. 193.- LOES – NORMATIVA UNACH.</a:t>
            </a:r>
            <a:endParaRPr lang="es-ES" sz="1200" b="1" dirty="0">
              <a:solidFill>
                <a:schemeClr val="tx1"/>
              </a:solidFill>
              <a:effectLst/>
              <a:latin typeface="Century Gothic" panose="020B0502020202020204" pitchFamily="34" charset="0"/>
              <a:ea typeface="Times New Roman" panose="02020603050405020304" pitchFamily="18" charset="0"/>
            </a:endParaRPr>
          </a:p>
        </p:txBody>
      </p:sp>
    </p:spTree>
    <p:extLst>
      <p:ext uri="{BB962C8B-B14F-4D97-AF65-F5344CB8AC3E}">
        <p14:creationId xmlns:p14="http://schemas.microsoft.com/office/powerpoint/2010/main" val="3657495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C0789-9FB8-878E-DDF6-3C835498AB28}"/>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E8F7A0B9-9E1E-E444-C8B2-EFBFC0717F27}"/>
              </a:ext>
            </a:extLst>
          </p:cNvPr>
          <p:cNvSpPr>
            <a:spLocks noGrp="1"/>
          </p:cNvSpPr>
          <p:nvPr>
            <p:ph type="title"/>
          </p:nvPr>
        </p:nvSpPr>
        <p:spPr>
          <a:xfrm>
            <a:off x="204019" y="197559"/>
            <a:ext cx="10515600" cy="939309"/>
          </a:xfrm>
        </p:spPr>
        <p:txBody>
          <a:bodyPr>
            <a:normAutofit/>
          </a:bodyPr>
          <a:lstStyle/>
          <a:p>
            <a:r>
              <a:rPr lang="es-CL" b="1" dirty="0">
                <a:latin typeface="Century Gothic" panose="020B0502020202020204" pitchFamily="34" charset="0"/>
              </a:rPr>
              <a:t>Resultados temática 1</a:t>
            </a:r>
          </a:p>
        </p:txBody>
      </p:sp>
      <p:grpSp>
        <p:nvGrpSpPr>
          <p:cNvPr id="130" name="Grupo 129">
            <a:extLst>
              <a:ext uri="{FF2B5EF4-FFF2-40B4-BE49-F238E27FC236}">
                <a16:creationId xmlns:a16="http://schemas.microsoft.com/office/drawing/2014/main" id="{5F2EF2EB-C1A7-1CE1-698C-3C3DEF84EDBE}"/>
              </a:ext>
            </a:extLst>
          </p:cNvPr>
          <p:cNvGrpSpPr/>
          <p:nvPr/>
        </p:nvGrpSpPr>
        <p:grpSpPr>
          <a:xfrm>
            <a:off x="0" y="1025832"/>
            <a:ext cx="12192000" cy="0"/>
            <a:chOff x="0" y="6563032"/>
            <a:chExt cx="12192000" cy="0"/>
          </a:xfrm>
        </p:grpSpPr>
        <p:cxnSp>
          <p:nvCxnSpPr>
            <p:cNvPr id="8" name="Conector recto 7">
              <a:extLst>
                <a:ext uri="{FF2B5EF4-FFF2-40B4-BE49-F238E27FC236}">
                  <a16:creationId xmlns:a16="http://schemas.microsoft.com/office/drawing/2014/main" id="{2AB49DB1-8F59-7D0E-08F5-2590FA8415BA}"/>
                </a:ext>
              </a:extLst>
            </p:cNvPr>
            <p:cNvCxnSpPr>
              <a:cxnSpLocks/>
            </p:cNvCxnSpPr>
            <p:nvPr/>
          </p:nvCxnSpPr>
          <p:spPr>
            <a:xfrm>
              <a:off x="0" y="6563032"/>
              <a:ext cx="720000" cy="0"/>
            </a:xfrm>
            <a:prstGeom prst="line">
              <a:avLst/>
            </a:prstGeom>
            <a:ln w="76200">
              <a:solidFill>
                <a:srgbClr val="EA1425"/>
              </a:solidFill>
            </a:ln>
          </p:spPr>
          <p:style>
            <a:lnRef idx="2">
              <a:schemeClr val="accent1"/>
            </a:lnRef>
            <a:fillRef idx="0">
              <a:schemeClr val="accent1"/>
            </a:fillRef>
            <a:effectRef idx="1">
              <a:schemeClr val="accent1"/>
            </a:effectRef>
            <a:fontRef idx="minor">
              <a:schemeClr val="tx1"/>
            </a:fontRef>
          </p:style>
        </p:cxnSp>
        <p:cxnSp>
          <p:nvCxnSpPr>
            <p:cNvPr id="113" name="Conector recto 112">
              <a:extLst>
                <a:ext uri="{FF2B5EF4-FFF2-40B4-BE49-F238E27FC236}">
                  <a16:creationId xmlns:a16="http://schemas.microsoft.com/office/drawing/2014/main" id="{2D896729-F67C-196F-C7D3-630A44111AFF}"/>
                </a:ext>
              </a:extLst>
            </p:cNvPr>
            <p:cNvCxnSpPr>
              <a:cxnSpLocks/>
            </p:cNvCxnSpPr>
            <p:nvPr/>
          </p:nvCxnSpPr>
          <p:spPr>
            <a:xfrm>
              <a:off x="720000" y="6563032"/>
              <a:ext cx="720000" cy="0"/>
            </a:xfrm>
            <a:prstGeom prst="line">
              <a:avLst/>
            </a:prstGeom>
            <a:ln w="76200">
              <a:solidFill>
                <a:srgbClr val="D29F28"/>
              </a:solidFill>
            </a:ln>
          </p:spPr>
          <p:style>
            <a:lnRef idx="2">
              <a:schemeClr val="accent1"/>
            </a:lnRef>
            <a:fillRef idx="0">
              <a:schemeClr val="accent1"/>
            </a:fillRef>
            <a:effectRef idx="1">
              <a:schemeClr val="accent1"/>
            </a:effectRef>
            <a:fontRef idx="minor">
              <a:schemeClr val="tx1"/>
            </a:fontRef>
          </p:style>
        </p:cxnSp>
        <p:cxnSp>
          <p:nvCxnSpPr>
            <p:cNvPr id="114" name="Conector recto 113">
              <a:extLst>
                <a:ext uri="{FF2B5EF4-FFF2-40B4-BE49-F238E27FC236}">
                  <a16:creationId xmlns:a16="http://schemas.microsoft.com/office/drawing/2014/main" id="{19968679-A6B0-36A5-9022-7DAF0426FCB4}"/>
                </a:ext>
              </a:extLst>
            </p:cNvPr>
            <p:cNvCxnSpPr>
              <a:cxnSpLocks/>
            </p:cNvCxnSpPr>
            <p:nvPr/>
          </p:nvCxnSpPr>
          <p:spPr>
            <a:xfrm>
              <a:off x="1440000" y="6563032"/>
              <a:ext cx="720000" cy="0"/>
            </a:xfrm>
            <a:prstGeom prst="line">
              <a:avLst/>
            </a:prstGeom>
            <a:ln w="76200">
              <a:solidFill>
                <a:srgbClr val="279B48"/>
              </a:solidFill>
            </a:ln>
          </p:spPr>
          <p:style>
            <a:lnRef idx="2">
              <a:schemeClr val="accent1"/>
            </a:lnRef>
            <a:fillRef idx="0">
              <a:schemeClr val="accent1"/>
            </a:fillRef>
            <a:effectRef idx="1">
              <a:schemeClr val="accent1"/>
            </a:effectRef>
            <a:fontRef idx="minor">
              <a:schemeClr val="tx1"/>
            </a:fontRef>
          </p:style>
        </p:cxnSp>
        <p:cxnSp>
          <p:nvCxnSpPr>
            <p:cNvPr id="115" name="Conector recto 114">
              <a:extLst>
                <a:ext uri="{FF2B5EF4-FFF2-40B4-BE49-F238E27FC236}">
                  <a16:creationId xmlns:a16="http://schemas.microsoft.com/office/drawing/2014/main" id="{CDD8FEB9-2920-D081-B312-2F0CC9092894}"/>
                </a:ext>
              </a:extLst>
            </p:cNvPr>
            <p:cNvCxnSpPr>
              <a:cxnSpLocks/>
            </p:cNvCxnSpPr>
            <p:nvPr/>
          </p:nvCxnSpPr>
          <p:spPr>
            <a:xfrm>
              <a:off x="2163175" y="6563032"/>
              <a:ext cx="720000" cy="0"/>
            </a:xfrm>
            <a:prstGeom prst="line">
              <a:avLst/>
            </a:prstGeom>
            <a:ln w="76200">
              <a:solidFill>
                <a:srgbClr val="C31F33"/>
              </a:solidFill>
            </a:ln>
          </p:spPr>
          <p:style>
            <a:lnRef idx="2">
              <a:schemeClr val="accent1"/>
            </a:lnRef>
            <a:fillRef idx="0">
              <a:schemeClr val="accent1"/>
            </a:fillRef>
            <a:effectRef idx="1">
              <a:schemeClr val="accent1"/>
            </a:effectRef>
            <a:fontRef idx="minor">
              <a:schemeClr val="tx1"/>
            </a:fontRef>
          </p:style>
        </p:cxnSp>
        <p:cxnSp>
          <p:nvCxnSpPr>
            <p:cNvPr id="116" name="Conector recto 115">
              <a:extLst>
                <a:ext uri="{FF2B5EF4-FFF2-40B4-BE49-F238E27FC236}">
                  <a16:creationId xmlns:a16="http://schemas.microsoft.com/office/drawing/2014/main" id="{80C11DB8-DB1D-F028-25C9-49C053544251}"/>
                </a:ext>
              </a:extLst>
            </p:cNvPr>
            <p:cNvCxnSpPr>
              <a:cxnSpLocks/>
            </p:cNvCxnSpPr>
            <p:nvPr/>
          </p:nvCxnSpPr>
          <p:spPr>
            <a:xfrm>
              <a:off x="2883175" y="6563032"/>
              <a:ext cx="720000" cy="0"/>
            </a:xfrm>
            <a:prstGeom prst="line">
              <a:avLst/>
            </a:prstGeom>
            <a:ln w="76200">
              <a:solidFill>
                <a:srgbClr val="EF402B"/>
              </a:solidFill>
            </a:ln>
          </p:spPr>
          <p:style>
            <a:lnRef idx="2">
              <a:schemeClr val="accent1"/>
            </a:lnRef>
            <a:fillRef idx="0">
              <a:schemeClr val="accent1"/>
            </a:fillRef>
            <a:effectRef idx="1">
              <a:schemeClr val="accent1"/>
            </a:effectRef>
            <a:fontRef idx="minor">
              <a:schemeClr val="tx1"/>
            </a:fontRef>
          </p:style>
        </p:cxnSp>
        <p:cxnSp>
          <p:nvCxnSpPr>
            <p:cNvPr id="117" name="Conector recto 116">
              <a:extLst>
                <a:ext uri="{FF2B5EF4-FFF2-40B4-BE49-F238E27FC236}">
                  <a16:creationId xmlns:a16="http://schemas.microsoft.com/office/drawing/2014/main" id="{C88110F1-084E-414E-ACE8-8AAFA5F2DB45}"/>
                </a:ext>
              </a:extLst>
            </p:cNvPr>
            <p:cNvCxnSpPr>
              <a:cxnSpLocks/>
            </p:cNvCxnSpPr>
            <p:nvPr/>
          </p:nvCxnSpPr>
          <p:spPr>
            <a:xfrm>
              <a:off x="3603175" y="6563032"/>
              <a:ext cx="720000" cy="0"/>
            </a:xfrm>
            <a:prstGeom prst="line">
              <a:avLst/>
            </a:prstGeom>
            <a:ln w="76200">
              <a:solidFill>
                <a:srgbClr val="00ADD8"/>
              </a:solidFill>
            </a:ln>
          </p:spPr>
          <p:style>
            <a:lnRef idx="2">
              <a:schemeClr val="accent1"/>
            </a:lnRef>
            <a:fillRef idx="0">
              <a:schemeClr val="accent1"/>
            </a:fillRef>
            <a:effectRef idx="1">
              <a:schemeClr val="accent1"/>
            </a:effectRef>
            <a:fontRef idx="minor">
              <a:schemeClr val="tx1"/>
            </a:fontRef>
          </p:style>
        </p:cxnSp>
        <p:cxnSp>
          <p:nvCxnSpPr>
            <p:cNvPr id="118" name="Conector recto 117">
              <a:extLst>
                <a:ext uri="{FF2B5EF4-FFF2-40B4-BE49-F238E27FC236}">
                  <a16:creationId xmlns:a16="http://schemas.microsoft.com/office/drawing/2014/main" id="{69C42C59-69C9-FDF8-5475-A1B126EBED68}"/>
                </a:ext>
              </a:extLst>
            </p:cNvPr>
            <p:cNvCxnSpPr>
              <a:cxnSpLocks/>
            </p:cNvCxnSpPr>
            <p:nvPr/>
          </p:nvCxnSpPr>
          <p:spPr>
            <a:xfrm>
              <a:off x="4323175" y="6563032"/>
              <a:ext cx="720000" cy="0"/>
            </a:xfrm>
            <a:prstGeom prst="line">
              <a:avLst/>
            </a:prstGeom>
            <a:ln w="76200">
              <a:solidFill>
                <a:srgbClr val="FCB612"/>
              </a:solidFill>
            </a:ln>
          </p:spPr>
          <p:style>
            <a:lnRef idx="2">
              <a:schemeClr val="accent1"/>
            </a:lnRef>
            <a:fillRef idx="0">
              <a:schemeClr val="accent1"/>
            </a:fillRef>
            <a:effectRef idx="1">
              <a:schemeClr val="accent1"/>
            </a:effectRef>
            <a:fontRef idx="minor">
              <a:schemeClr val="tx1"/>
            </a:fontRef>
          </p:style>
        </p:cxnSp>
        <p:cxnSp>
          <p:nvCxnSpPr>
            <p:cNvPr id="119" name="Conector recto 118">
              <a:extLst>
                <a:ext uri="{FF2B5EF4-FFF2-40B4-BE49-F238E27FC236}">
                  <a16:creationId xmlns:a16="http://schemas.microsoft.com/office/drawing/2014/main" id="{0AF7A025-C62E-561A-E48F-3B449D4DF759}"/>
                </a:ext>
              </a:extLst>
            </p:cNvPr>
            <p:cNvCxnSpPr>
              <a:cxnSpLocks/>
            </p:cNvCxnSpPr>
            <p:nvPr/>
          </p:nvCxnSpPr>
          <p:spPr>
            <a:xfrm>
              <a:off x="5043175" y="6563032"/>
              <a:ext cx="720000" cy="0"/>
            </a:xfrm>
            <a:prstGeom prst="line">
              <a:avLst/>
            </a:prstGeom>
            <a:ln w="76200">
              <a:solidFill>
                <a:srgbClr val="A31941"/>
              </a:solidFill>
            </a:ln>
          </p:spPr>
          <p:style>
            <a:lnRef idx="2">
              <a:schemeClr val="accent1"/>
            </a:lnRef>
            <a:fillRef idx="0">
              <a:schemeClr val="accent1"/>
            </a:fillRef>
            <a:effectRef idx="1">
              <a:schemeClr val="accent1"/>
            </a:effectRef>
            <a:fontRef idx="minor">
              <a:schemeClr val="tx1"/>
            </a:fontRef>
          </p:style>
        </p:cxnSp>
        <p:cxnSp>
          <p:nvCxnSpPr>
            <p:cNvPr id="120" name="Conector recto 119">
              <a:extLst>
                <a:ext uri="{FF2B5EF4-FFF2-40B4-BE49-F238E27FC236}">
                  <a16:creationId xmlns:a16="http://schemas.microsoft.com/office/drawing/2014/main" id="{9A44F4FF-9B18-612E-32FD-C6EAFF8B0C9E}"/>
                </a:ext>
              </a:extLst>
            </p:cNvPr>
            <p:cNvCxnSpPr>
              <a:cxnSpLocks/>
            </p:cNvCxnSpPr>
            <p:nvPr/>
          </p:nvCxnSpPr>
          <p:spPr>
            <a:xfrm>
              <a:off x="5766350" y="6563032"/>
              <a:ext cx="720000" cy="0"/>
            </a:xfrm>
            <a:prstGeom prst="line">
              <a:avLst/>
            </a:prstGeom>
            <a:ln w="76200">
              <a:solidFill>
                <a:srgbClr val="F36D25"/>
              </a:solidFill>
            </a:ln>
          </p:spPr>
          <p:style>
            <a:lnRef idx="2">
              <a:schemeClr val="accent1"/>
            </a:lnRef>
            <a:fillRef idx="0">
              <a:schemeClr val="accent1"/>
            </a:fillRef>
            <a:effectRef idx="1">
              <a:schemeClr val="accent1"/>
            </a:effectRef>
            <a:fontRef idx="minor">
              <a:schemeClr val="tx1"/>
            </a:fontRef>
          </p:style>
        </p:cxnSp>
        <p:cxnSp>
          <p:nvCxnSpPr>
            <p:cNvPr id="121" name="Conector recto 120">
              <a:extLst>
                <a:ext uri="{FF2B5EF4-FFF2-40B4-BE49-F238E27FC236}">
                  <a16:creationId xmlns:a16="http://schemas.microsoft.com/office/drawing/2014/main" id="{36788D86-4FB9-1C1F-7E2D-030C8234EED5}"/>
                </a:ext>
              </a:extLst>
            </p:cNvPr>
            <p:cNvCxnSpPr>
              <a:cxnSpLocks/>
            </p:cNvCxnSpPr>
            <p:nvPr/>
          </p:nvCxnSpPr>
          <p:spPr>
            <a:xfrm>
              <a:off x="6486350" y="6563032"/>
              <a:ext cx="720000" cy="0"/>
            </a:xfrm>
            <a:prstGeom prst="line">
              <a:avLst/>
            </a:prstGeom>
            <a:ln w="76200">
              <a:solidFill>
                <a:srgbClr val="E00C7F"/>
              </a:solidFill>
            </a:ln>
          </p:spPr>
          <p:style>
            <a:lnRef idx="2">
              <a:schemeClr val="accent1"/>
            </a:lnRef>
            <a:fillRef idx="0">
              <a:schemeClr val="accent1"/>
            </a:fillRef>
            <a:effectRef idx="1">
              <a:schemeClr val="accent1"/>
            </a:effectRef>
            <a:fontRef idx="minor">
              <a:schemeClr val="tx1"/>
            </a:fontRef>
          </p:style>
        </p:cxnSp>
        <p:cxnSp>
          <p:nvCxnSpPr>
            <p:cNvPr id="122" name="Conector recto 121">
              <a:extLst>
                <a:ext uri="{FF2B5EF4-FFF2-40B4-BE49-F238E27FC236}">
                  <a16:creationId xmlns:a16="http://schemas.microsoft.com/office/drawing/2014/main" id="{C61E63D2-F683-F6BB-041F-BE827F282FC7}"/>
                </a:ext>
              </a:extLst>
            </p:cNvPr>
            <p:cNvCxnSpPr>
              <a:cxnSpLocks/>
            </p:cNvCxnSpPr>
            <p:nvPr/>
          </p:nvCxnSpPr>
          <p:spPr>
            <a:xfrm>
              <a:off x="7206350" y="6563032"/>
              <a:ext cx="720000" cy="0"/>
            </a:xfrm>
            <a:prstGeom prst="line">
              <a:avLst/>
            </a:prstGeom>
            <a:ln w="76200">
              <a:solidFill>
                <a:srgbClr val="F99C24"/>
              </a:solidFill>
            </a:ln>
          </p:spPr>
          <p:style>
            <a:lnRef idx="2">
              <a:schemeClr val="accent1"/>
            </a:lnRef>
            <a:fillRef idx="0">
              <a:schemeClr val="accent1"/>
            </a:fillRef>
            <a:effectRef idx="1">
              <a:schemeClr val="accent1"/>
            </a:effectRef>
            <a:fontRef idx="minor">
              <a:schemeClr val="tx1"/>
            </a:fontRef>
          </p:style>
        </p:cxnSp>
        <p:cxnSp>
          <p:nvCxnSpPr>
            <p:cNvPr id="123" name="Conector recto 122">
              <a:extLst>
                <a:ext uri="{FF2B5EF4-FFF2-40B4-BE49-F238E27FC236}">
                  <a16:creationId xmlns:a16="http://schemas.microsoft.com/office/drawing/2014/main" id="{ED135D85-01FC-EE87-F300-1F4EB7CBBC5A}"/>
                </a:ext>
              </a:extLst>
            </p:cNvPr>
            <p:cNvCxnSpPr>
              <a:cxnSpLocks/>
            </p:cNvCxnSpPr>
            <p:nvPr/>
          </p:nvCxnSpPr>
          <p:spPr>
            <a:xfrm>
              <a:off x="7926350" y="6563032"/>
              <a:ext cx="720000" cy="0"/>
            </a:xfrm>
            <a:prstGeom prst="line">
              <a:avLst/>
            </a:prstGeom>
            <a:ln w="76200">
              <a:solidFill>
                <a:srgbClr val="CF8D2A"/>
              </a:solidFill>
            </a:ln>
          </p:spPr>
          <p:style>
            <a:lnRef idx="2">
              <a:schemeClr val="accent1"/>
            </a:lnRef>
            <a:fillRef idx="0">
              <a:schemeClr val="accent1"/>
            </a:fillRef>
            <a:effectRef idx="1">
              <a:schemeClr val="accent1"/>
            </a:effectRef>
            <a:fontRef idx="minor">
              <a:schemeClr val="tx1"/>
            </a:fontRef>
          </p:style>
        </p:cxnSp>
        <p:cxnSp>
          <p:nvCxnSpPr>
            <p:cNvPr id="124" name="Conector recto 123">
              <a:extLst>
                <a:ext uri="{FF2B5EF4-FFF2-40B4-BE49-F238E27FC236}">
                  <a16:creationId xmlns:a16="http://schemas.microsoft.com/office/drawing/2014/main" id="{91788FC7-A439-C3AA-FEC3-CA6E69C7E37E}"/>
                </a:ext>
              </a:extLst>
            </p:cNvPr>
            <p:cNvCxnSpPr>
              <a:cxnSpLocks/>
            </p:cNvCxnSpPr>
            <p:nvPr/>
          </p:nvCxnSpPr>
          <p:spPr>
            <a:xfrm>
              <a:off x="8646350" y="6563032"/>
              <a:ext cx="720000" cy="0"/>
            </a:xfrm>
            <a:prstGeom prst="line">
              <a:avLst/>
            </a:prstGeom>
            <a:ln w="76200">
              <a:solidFill>
                <a:srgbClr val="427338"/>
              </a:solidFill>
            </a:ln>
          </p:spPr>
          <p:style>
            <a:lnRef idx="2">
              <a:schemeClr val="accent1"/>
            </a:lnRef>
            <a:fillRef idx="0">
              <a:schemeClr val="accent1"/>
            </a:fillRef>
            <a:effectRef idx="1">
              <a:schemeClr val="accent1"/>
            </a:effectRef>
            <a:fontRef idx="minor">
              <a:schemeClr val="tx1"/>
            </a:fontRef>
          </p:style>
        </p:cxnSp>
        <p:cxnSp>
          <p:nvCxnSpPr>
            <p:cNvPr id="125" name="Conector recto 124">
              <a:extLst>
                <a:ext uri="{FF2B5EF4-FFF2-40B4-BE49-F238E27FC236}">
                  <a16:creationId xmlns:a16="http://schemas.microsoft.com/office/drawing/2014/main" id="{1CCD348D-1C2B-7C02-3655-A295AF0ADB30}"/>
                </a:ext>
              </a:extLst>
            </p:cNvPr>
            <p:cNvCxnSpPr>
              <a:cxnSpLocks/>
            </p:cNvCxnSpPr>
            <p:nvPr/>
          </p:nvCxnSpPr>
          <p:spPr>
            <a:xfrm>
              <a:off x="9369525" y="6563032"/>
              <a:ext cx="720000" cy="0"/>
            </a:xfrm>
            <a:prstGeom prst="line">
              <a:avLst/>
            </a:prstGeom>
            <a:ln w="76200">
              <a:solidFill>
                <a:srgbClr val="007BBA"/>
              </a:solidFill>
            </a:ln>
          </p:spPr>
          <p:style>
            <a:lnRef idx="2">
              <a:schemeClr val="accent1"/>
            </a:lnRef>
            <a:fillRef idx="0">
              <a:schemeClr val="accent1"/>
            </a:fillRef>
            <a:effectRef idx="1">
              <a:schemeClr val="accent1"/>
            </a:effectRef>
            <a:fontRef idx="minor">
              <a:schemeClr val="tx1"/>
            </a:fontRef>
          </p:style>
        </p:cxnSp>
        <p:cxnSp>
          <p:nvCxnSpPr>
            <p:cNvPr id="126" name="Conector recto 125">
              <a:extLst>
                <a:ext uri="{FF2B5EF4-FFF2-40B4-BE49-F238E27FC236}">
                  <a16:creationId xmlns:a16="http://schemas.microsoft.com/office/drawing/2014/main" id="{C60538CB-ED5C-B223-16F8-31B23119B262}"/>
                </a:ext>
              </a:extLst>
            </p:cNvPr>
            <p:cNvCxnSpPr>
              <a:cxnSpLocks/>
            </p:cNvCxnSpPr>
            <p:nvPr/>
          </p:nvCxnSpPr>
          <p:spPr>
            <a:xfrm>
              <a:off x="10091906" y="6563032"/>
              <a:ext cx="720000" cy="0"/>
            </a:xfrm>
            <a:prstGeom prst="line">
              <a:avLst/>
            </a:prstGeom>
            <a:ln w="76200">
              <a:solidFill>
                <a:srgbClr val="3EB049"/>
              </a:solidFill>
            </a:ln>
          </p:spPr>
          <p:style>
            <a:lnRef idx="2">
              <a:schemeClr val="accent1"/>
            </a:lnRef>
            <a:fillRef idx="0">
              <a:schemeClr val="accent1"/>
            </a:fillRef>
            <a:effectRef idx="1">
              <a:schemeClr val="accent1"/>
            </a:effectRef>
            <a:fontRef idx="minor">
              <a:schemeClr val="tx1"/>
            </a:fontRef>
          </p:style>
        </p:cxnSp>
        <p:cxnSp>
          <p:nvCxnSpPr>
            <p:cNvPr id="127" name="Conector recto 126">
              <a:extLst>
                <a:ext uri="{FF2B5EF4-FFF2-40B4-BE49-F238E27FC236}">
                  <a16:creationId xmlns:a16="http://schemas.microsoft.com/office/drawing/2014/main" id="{435FD8C8-1C03-4B7E-AE69-65467901CF29}"/>
                </a:ext>
              </a:extLst>
            </p:cNvPr>
            <p:cNvCxnSpPr>
              <a:cxnSpLocks/>
            </p:cNvCxnSpPr>
            <p:nvPr/>
          </p:nvCxnSpPr>
          <p:spPr>
            <a:xfrm>
              <a:off x="10814287" y="6563032"/>
              <a:ext cx="720000" cy="0"/>
            </a:xfrm>
            <a:prstGeom prst="line">
              <a:avLst/>
            </a:prstGeom>
            <a:ln w="76200">
              <a:solidFill>
                <a:srgbClr val="004E86"/>
              </a:solidFill>
            </a:ln>
          </p:spPr>
          <p:style>
            <a:lnRef idx="2">
              <a:schemeClr val="accent1"/>
            </a:lnRef>
            <a:fillRef idx="0">
              <a:schemeClr val="accent1"/>
            </a:fillRef>
            <a:effectRef idx="1">
              <a:schemeClr val="accent1"/>
            </a:effectRef>
            <a:fontRef idx="minor">
              <a:schemeClr val="tx1"/>
            </a:fontRef>
          </p:style>
        </p:cxnSp>
        <p:cxnSp>
          <p:nvCxnSpPr>
            <p:cNvPr id="128" name="Conector recto 127">
              <a:extLst>
                <a:ext uri="{FF2B5EF4-FFF2-40B4-BE49-F238E27FC236}">
                  <a16:creationId xmlns:a16="http://schemas.microsoft.com/office/drawing/2014/main" id="{D483B409-3BC2-D230-86C6-E58D768EC8A4}"/>
                </a:ext>
              </a:extLst>
            </p:cNvPr>
            <p:cNvCxnSpPr>
              <a:cxnSpLocks/>
            </p:cNvCxnSpPr>
            <p:nvPr/>
          </p:nvCxnSpPr>
          <p:spPr>
            <a:xfrm>
              <a:off x="11534287" y="6563032"/>
              <a:ext cx="657713" cy="0"/>
            </a:xfrm>
            <a:prstGeom prst="line">
              <a:avLst/>
            </a:prstGeom>
            <a:ln w="76200">
              <a:solidFill>
                <a:srgbClr val="153266"/>
              </a:solidFill>
            </a:ln>
          </p:spPr>
          <p:style>
            <a:lnRef idx="2">
              <a:schemeClr val="accent1"/>
            </a:lnRef>
            <a:fillRef idx="0">
              <a:schemeClr val="accent1"/>
            </a:fillRef>
            <a:effectRef idx="1">
              <a:schemeClr val="accent1"/>
            </a:effectRef>
            <a:fontRef idx="minor">
              <a:schemeClr val="tx1"/>
            </a:fontRef>
          </p:style>
        </p:cxnSp>
      </p:grpSp>
      <p:sp>
        <p:nvSpPr>
          <p:cNvPr id="131" name="Rectángulo 130">
            <a:extLst>
              <a:ext uri="{FF2B5EF4-FFF2-40B4-BE49-F238E27FC236}">
                <a16:creationId xmlns:a16="http://schemas.microsoft.com/office/drawing/2014/main" id="{FB7D7673-69B0-DDB9-ABD3-EF50D59FD10D}"/>
              </a:ext>
            </a:extLst>
          </p:cNvPr>
          <p:cNvSpPr>
            <a:spLocks noGrp="1" noRot="1" noMove="1" noResize="1" noEditPoints="1" noAdjustHandles="1" noChangeArrowheads="1" noChangeShapeType="1"/>
          </p:cNvSpPr>
          <p:nvPr/>
        </p:nvSpPr>
        <p:spPr>
          <a:xfrm>
            <a:off x="0" y="1070076"/>
            <a:ext cx="12192000" cy="5773176"/>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latin typeface="Century Gothic" panose="020B0502020202020204" pitchFamily="34" charset="0"/>
            </a:endParaRPr>
          </a:p>
        </p:txBody>
      </p:sp>
      <p:sp>
        <p:nvSpPr>
          <p:cNvPr id="4" name="Rectángulo: esquinas redondeadas 3">
            <a:extLst>
              <a:ext uri="{FF2B5EF4-FFF2-40B4-BE49-F238E27FC236}">
                <a16:creationId xmlns:a16="http://schemas.microsoft.com/office/drawing/2014/main" id="{73FA2099-E068-DDF9-66F4-0D4F36AF2538}"/>
              </a:ext>
            </a:extLst>
          </p:cNvPr>
          <p:cNvSpPr/>
          <p:nvPr/>
        </p:nvSpPr>
        <p:spPr>
          <a:xfrm>
            <a:off x="1800000" y="1322604"/>
            <a:ext cx="8787647" cy="1570827"/>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900" b="1" dirty="0">
                <a:solidFill>
                  <a:schemeClr val="tx1"/>
                </a:solidFill>
                <a:effectLst/>
                <a:latin typeface="Century Gothic" panose="020B0502020202020204" pitchFamily="34" charset="0"/>
                <a:ea typeface="Times New Roman" panose="02020603050405020304" pitchFamily="18" charset="0"/>
              </a:rPr>
              <a:t>La contribución académica y profesional del Consultorio Jurídico Gratuito de la Universidad Nacional de Chimborazo “Centro de Privación de la Libertad” en beneficio del proceso de formación preprofesional de la comunidad Universitaria.</a:t>
            </a:r>
          </a:p>
        </p:txBody>
      </p:sp>
      <p:pic>
        <p:nvPicPr>
          <p:cNvPr id="7" name="Imagen 6" descr="Un grupo de personas frente a una mesa con una computadora&#10;&#10;Descripción generada automáticamente">
            <a:extLst>
              <a:ext uri="{FF2B5EF4-FFF2-40B4-BE49-F238E27FC236}">
                <a16:creationId xmlns:a16="http://schemas.microsoft.com/office/drawing/2014/main" id="{86A6752D-08C1-5F2A-C405-32767B4412E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3692162" y="3294199"/>
            <a:ext cx="5003321" cy="28107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08740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8CA61-596D-6A89-9EB8-3AE0C0B8FCA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290BDA3-E2C6-33CD-ED9E-0DE4535087E1}"/>
              </a:ext>
            </a:extLst>
          </p:cNvPr>
          <p:cNvSpPr>
            <a:spLocks noGrp="1"/>
          </p:cNvSpPr>
          <p:nvPr>
            <p:ph type="title"/>
          </p:nvPr>
        </p:nvSpPr>
        <p:spPr>
          <a:xfrm>
            <a:off x="2735" y="-3723"/>
            <a:ext cx="12183372" cy="1039950"/>
          </a:xfrm>
        </p:spPr>
        <p:txBody>
          <a:bodyPr>
            <a:noAutofit/>
          </a:bodyPr>
          <a:lstStyle/>
          <a:p>
            <a:r>
              <a:rPr lang="es-ES" b="1" dirty="0">
                <a:latin typeface="Century Gothic" panose="020B0502020202020204" pitchFamily="34" charset="0"/>
                <a:ea typeface="Calibri"/>
                <a:cs typeface="Calibri"/>
              </a:rPr>
              <a:t>Resultados temática 1</a:t>
            </a:r>
            <a:endParaRPr lang="es-CL" b="1" dirty="0">
              <a:latin typeface="Century Gothic" panose="020B0502020202020204" pitchFamily="34" charset="0"/>
              <a:ea typeface="Calibri"/>
              <a:cs typeface="Calibri"/>
            </a:endParaRPr>
          </a:p>
        </p:txBody>
      </p:sp>
      <p:grpSp>
        <p:nvGrpSpPr>
          <p:cNvPr id="130" name="Grupo 129">
            <a:extLst>
              <a:ext uri="{FF2B5EF4-FFF2-40B4-BE49-F238E27FC236}">
                <a16:creationId xmlns:a16="http://schemas.microsoft.com/office/drawing/2014/main" id="{64C461C8-A588-BC3D-22DE-47E64E8AB569}"/>
              </a:ext>
            </a:extLst>
          </p:cNvPr>
          <p:cNvGrpSpPr/>
          <p:nvPr/>
        </p:nvGrpSpPr>
        <p:grpSpPr>
          <a:xfrm>
            <a:off x="0" y="1025832"/>
            <a:ext cx="12192000" cy="0"/>
            <a:chOff x="0" y="6563032"/>
            <a:chExt cx="12192000" cy="0"/>
          </a:xfrm>
        </p:grpSpPr>
        <p:cxnSp>
          <p:nvCxnSpPr>
            <p:cNvPr id="8" name="Conector recto 7">
              <a:extLst>
                <a:ext uri="{FF2B5EF4-FFF2-40B4-BE49-F238E27FC236}">
                  <a16:creationId xmlns:a16="http://schemas.microsoft.com/office/drawing/2014/main" id="{9782D408-D6B6-D362-C2AE-85C1F61DDA31}"/>
                </a:ext>
              </a:extLst>
            </p:cNvPr>
            <p:cNvCxnSpPr>
              <a:cxnSpLocks/>
            </p:cNvCxnSpPr>
            <p:nvPr/>
          </p:nvCxnSpPr>
          <p:spPr>
            <a:xfrm>
              <a:off x="0" y="6563032"/>
              <a:ext cx="720000" cy="0"/>
            </a:xfrm>
            <a:prstGeom prst="line">
              <a:avLst/>
            </a:prstGeom>
            <a:ln w="76200">
              <a:solidFill>
                <a:srgbClr val="EA1425"/>
              </a:solidFill>
            </a:ln>
          </p:spPr>
          <p:style>
            <a:lnRef idx="2">
              <a:schemeClr val="accent1"/>
            </a:lnRef>
            <a:fillRef idx="0">
              <a:schemeClr val="accent1"/>
            </a:fillRef>
            <a:effectRef idx="1">
              <a:schemeClr val="accent1"/>
            </a:effectRef>
            <a:fontRef idx="minor">
              <a:schemeClr val="tx1"/>
            </a:fontRef>
          </p:style>
        </p:cxnSp>
        <p:cxnSp>
          <p:nvCxnSpPr>
            <p:cNvPr id="113" name="Conector recto 112">
              <a:extLst>
                <a:ext uri="{FF2B5EF4-FFF2-40B4-BE49-F238E27FC236}">
                  <a16:creationId xmlns:a16="http://schemas.microsoft.com/office/drawing/2014/main" id="{6AC2E700-EFC5-3C89-B723-0F65DD1AD42E}"/>
                </a:ext>
              </a:extLst>
            </p:cNvPr>
            <p:cNvCxnSpPr>
              <a:cxnSpLocks/>
            </p:cNvCxnSpPr>
            <p:nvPr/>
          </p:nvCxnSpPr>
          <p:spPr>
            <a:xfrm>
              <a:off x="720000" y="6563032"/>
              <a:ext cx="720000" cy="0"/>
            </a:xfrm>
            <a:prstGeom prst="line">
              <a:avLst/>
            </a:prstGeom>
            <a:ln w="76200">
              <a:solidFill>
                <a:srgbClr val="D29F28"/>
              </a:solidFill>
            </a:ln>
          </p:spPr>
          <p:style>
            <a:lnRef idx="2">
              <a:schemeClr val="accent1"/>
            </a:lnRef>
            <a:fillRef idx="0">
              <a:schemeClr val="accent1"/>
            </a:fillRef>
            <a:effectRef idx="1">
              <a:schemeClr val="accent1"/>
            </a:effectRef>
            <a:fontRef idx="minor">
              <a:schemeClr val="tx1"/>
            </a:fontRef>
          </p:style>
        </p:cxnSp>
        <p:cxnSp>
          <p:nvCxnSpPr>
            <p:cNvPr id="114" name="Conector recto 113">
              <a:extLst>
                <a:ext uri="{FF2B5EF4-FFF2-40B4-BE49-F238E27FC236}">
                  <a16:creationId xmlns:a16="http://schemas.microsoft.com/office/drawing/2014/main" id="{F8566099-A781-4AC9-0E0B-81BA82F19451}"/>
                </a:ext>
              </a:extLst>
            </p:cNvPr>
            <p:cNvCxnSpPr>
              <a:cxnSpLocks/>
            </p:cNvCxnSpPr>
            <p:nvPr/>
          </p:nvCxnSpPr>
          <p:spPr>
            <a:xfrm>
              <a:off x="1440000" y="6563032"/>
              <a:ext cx="720000" cy="0"/>
            </a:xfrm>
            <a:prstGeom prst="line">
              <a:avLst/>
            </a:prstGeom>
            <a:ln w="76200">
              <a:solidFill>
                <a:srgbClr val="279B48"/>
              </a:solidFill>
            </a:ln>
          </p:spPr>
          <p:style>
            <a:lnRef idx="2">
              <a:schemeClr val="accent1"/>
            </a:lnRef>
            <a:fillRef idx="0">
              <a:schemeClr val="accent1"/>
            </a:fillRef>
            <a:effectRef idx="1">
              <a:schemeClr val="accent1"/>
            </a:effectRef>
            <a:fontRef idx="minor">
              <a:schemeClr val="tx1"/>
            </a:fontRef>
          </p:style>
        </p:cxnSp>
        <p:cxnSp>
          <p:nvCxnSpPr>
            <p:cNvPr id="115" name="Conector recto 114">
              <a:extLst>
                <a:ext uri="{FF2B5EF4-FFF2-40B4-BE49-F238E27FC236}">
                  <a16:creationId xmlns:a16="http://schemas.microsoft.com/office/drawing/2014/main" id="{05061388-F2D8-CC2B-8AAA-A21601178A18}"/>
                </a:ext>
              </a:extLst>
            </p:cNvPr>
            <p:cNvCxnSpPr>
              <a:cxnSpLocks/>
            </p:cNvCxnSpPr>
            <p:nvPr/>
          </p:nvCxnSpPr>
          <p:spPr>
            <a:xfrm>
              <a:off x="2163175" y="6563032"/>
              <a:ext cx="720000" cy="0"/>
            </a:xfrm>
            <a:prstGeom prst="line">
              <a:avLst/>
            </a:prstGeom>
            <a:ln w="76200">
              <a:solidFill>
                <a:srgbClr val="C31F33"/>
              </a:solidFill>
            </a:ln>
          </p:spPr>
          <p:style>
            <a:lnRef idx="2">
              <a:schemeClr val="accent1"/>
            </a:lnRef>
            <a:fillRef idx="0">
              <a:schemeClr val="accent1"/>
            </a:fillRef>
            <a:effectRef idx="1">
              <a:schemeClr val="accent1"/>
            </a:effectRef>
            <a:fontRef idx="minor">
              <a:schemeClr val="tx1"/>
            </a:fontRef>
          </p:style>
        </p:cxnSp>
        <p:cxnSp>
          <p:nvCxnSpPr>
            <p:cNvPr id="116" name="Conector recto 115">
              <a:extLst>
                <a:ext uri="{FF2B5EF4-FFF2-40B4-BE49-F238E27FC236}">
                  <a16:creationId xmlns:a16="http://schemas.microsoft.com/office/drawing/2014/main" id="{6DAE967A-0216-9858-FFB5-36D8C51F00A9}"/>
                </a:ext>
              </a:extLst>
            </p:cNvPr>
            <p:cNvCxnSpPr>
              <a:cxnSpLocks/>
            </p:cNvCxnSpPr>
            <p:nvPr/>
          </p:nvCxnSpPr>
          <p:spPr>
            <a:xfrm>
              <a:off x="2883175" y="6563032"/>
              <a:ext cx="720000" cy="0"/>
            </a:xfrm>
            <a:prstGeom prst="line">
              <a:avLst/>
            </a:prstGeom>
            <a:ln w="76200">
              <a:solidFill>
                <a:srgbClr val="EF402B"/>
              </a:solidFill>
            </a:ln>
          </p:spPr>
          <p:style>
            <a:lnRef idx="2">
              <a:schemeClr val="accent1"/>
            </a:lnRef>
            <a:fillRef idx="0">
              <a:schemeClr val="accent1"/>
            </a:fillRef>
            <a:effectRef idx="1">
              <a:schemeClr val="accent1"/>
            </a:effectRef>
            <a:fontRef idx="minor">
              <a:schemeClr val="tx1"/>
            </a:fontRef>
          </p:style>
        </p:cxnSp>
        <p:cxnSp>
          <p:nvCxnSpPr>
            <p:cNvPr id="117" name="Conector recto 116">
              <a:extLst>
                <a:ext uri="{FF2B5EF4-FFF2-40B4-BE49-F238E27FC236}">
                  <a16:creationId xmlns:a16="http://schemas.microsoft.com/office/drawing/2014/main" id="{2B2D21E0-1514-5105-CCF2-A37D3673F332}"/>
                </a:ext>
              </a:extLst>
            </p:cNvPr>
            <p:cNvCxnSpPr>
              <a:cxnSpLocks/>
            </p:cNvCxnSpPr>
            <p:nvPr/>
          </p:nvCxnSpPr>
          <p:spPr>
            <a:xfrm>
              <a:off x="3603175" y="6563032"/>
              <a:ext cx="720000" cy="0"/>
            </a:xfrm>
            <a:prstGeom prst="line">
              <a:avLst/>
            </a:prstGeom>
            <a:ln w="76200">
              <a:solidFill>
                <a:srgbClr val="00ADD8"/>
              </a:solidFill>
            </a:ln>
          </p:spPr>
          <p:style>
            <a:lnRef idx="2">
              <a:schemeClr val="accent1"/>
            </a:lnRef>
            <a:fillRef idx="0">
              <a:schemeClr val="accent1"/>
            </a:fillRef>
            <a:effectRef idx="1">
              <a:schemeClr val="accent1"/>
            </a:effectRef>
            <a:fontRef idx="minor">
              <a:schemeClr val="tx1"/>
            </a:fontRef>
          </p:style>
        </p:cxnSp>
        <p:cxnSp>
          <p:nvCxnSpPr>
            <p:cNvPr id="118" name="Conector recto 117">
              <a:extLst>
                <a:ext uri="{FF2B5EF4-FFF2-40B4-BE49-F238E27FC236}">
                  <a16:creationId xmlns:a16="http://schemas.microsoft.com/office/drawing/2014/main" id="{CECC95AA-4D9C-FA68-7252-B78D990ABFF7}"/>
                </a:ext>
              </a:extLst>
            </p:cNvPr>
            <p:cNvCxnSpPr>
              <a:cxnSpLocks/>
            </p:cNvCxnSpPr>
            <p:nvPr/>
          </p:nvCxnSpPr>
          <p:spPr>
            <a:xfrm>
              <a:off x="4323175" y="6563032"/>
              <a:ext cx="720000" cy="0"/>
            </a:xfrm>
            <a:prstGeom prst="line">
              <a:avLst/>
            </a:prstGeom>
            <a:ln w="76200">
              <a:solidFill>
                <a:srgbClr val="FCB612"/>
              </a:solidFill>
            </a:ln>
          </p:spPr>
          <p:style>
            <a:lnRef idx="2">
              <a:schemeClr val="accent1"/>
            </a:lnRef>
            <a:fillRef idx="0">
              <a:schemeClr val="accent1"/>
            </a:fillRef>
            <a:effectRef idx="1">
              <a:schemeClr val="accent1"/>
            </a:effectRef>
            <a:fontRef idx="minor">
              <a:schemeClr val="tx1"/>
            </a:fontRef>
          </p:style>
        </p:cxnSp>
        <p:cxnSp>
          <p:nvCxnSpPr>
            <p:cNvPr id="119" name="Conector recto 118">
              <a:extLst>
                <a:ext uri="{FF2B5EF4-FFF2-40B4-BE49-F238E27FC236}">
                  <a16:creationId xmlns:a16="http://schemas.microsoft.com/office/drawing/2014/main" id="{9FFCACD1-DF4B-2CDA-5ED1-00DF0DC7FF9B}"/>
                </a:ext>
              </a:extLst>
            </p:cNvPr>
            <p:cNvCxnSpPr>
              <a:cxnSpLocks/>
            </p:cNvCxnSpPr>
            <p:nvPr/>
          </p:nvCxnSpPr>
          <p:spPr>
            <a:xfrm>
              <a:off x="5043175" y="6563032"/>
              <a:ext cx="720000" cy="0"/>
            </a:xfrm>
            <a:prstGeom prst="line">
              <a:avLst/>
            </a:prstGeom>
            <a:ln w="76200">
              <a:solidFill>
                <a:srgbClr val="A31941"/>
              </a:solidFill>
            </a:ln>
          </p:spPr>
          <p:style>
            <a:lnRef idx="2">
              <a:schemeClr val="accent1"/>
            </a:lnRef>
            <a:fillRef idx="0">
              <a:schemeClr val="accent1"/>
            </a:fillRef>
            <a:effectRef idx="1">
              <a:schemeClr val="accent1"/>
            </a:effectRef>
            <a:fontRef idx="minor">
              <a:schemeClr val="tx1"/>
            </a:fontRef>
          </p:style>
        </p:cxnSp>
        <p:cxnSp>
          <p:nvCxnSpPr>
            <p:cNvPr id="120" name="Conector recto 119">
              <a:extLst>
                <a:ext uri="{FF2B5EF4-FFF2-40B4-BE49-F238E27FC236}">
                  <a16:creationId xmlns:a16="http://schemas.microsoft.com/office/drawing/2014/main" id="{42DD2033-D214-CC9B-7E96-16C276D60DBC}"/>
                </a:ext>
              </a:extLst>
            </p:cNvPr>
            <p:cNvCxnSpPr>
              <a:cxnSpLocks/>
            </p:cNvCxnSpPr>
            <p:nvPr/>
          </p:nvCxnSpPr>
          <p:spPr>
            <a:xfrm>
              <a:off x="5766350" y="6563032"/>
              <a:ext cx="720000" cy="0"/>
            </a:xfrm>
            <a:prstGeom prst="line">
              <a:avLst/>
            </a:prstGeom>
            <a:ln w="76200">
              <a:solidFill>
                <a:srgbClr val="F36D25"/>
              </a:solidFill>
            </a:ln>
          </p:spPr>
          <p:style>
            <a:lnRef idx="2">
              <a:schemeClr val="accent1"/>
            </a:lnRef>
            <a:fillRef idx="0">
              <a:schemeClr val="accent1"/>
            </a:fillRef>
            <a:effectRef idx="1">
              <a:schemeClr val="accent1"/>
            </a:effectRef>
            <a:fontRef idx="minor">
              <a:schemeClr val="tx1"/>
            </a:fontRef>
          </p:style>
        </p:cxnSp>
        <p:cxnSp>
          <p:nvCxnSpPr>
            <p:cNvPr id="121" name="Conector recto 120">
              <a:extLst>
                <a:ext uri="{FF2B5EF4-FFF2-40B4-BE49-F238E27FC236}">
                  <a16:creationId xmlns:a16="http://schemas.microsoft.com/office/drawing/2014/main" id="{9A62836C-B19E-69CA-2DF1-E3B0D9E0E71C}"/>
                </a:ext>
              </a:extLst>
            </p:cNvPr>
            <p:cNvCxnSpPr>
              <a:cxnSpLocks/>
            </p:cNvCxnSpPr>
            <p:nvPr/>
          </p:nvCxnSpPr>
          <p:spPr>
            <a:xfrm>
              <a:off x="6486350" y="6563032"/>
              <a:ext cx="720000" cy="0"/>
            </a:xfrm>
            <a:prstGeom prst="line">
              <a:avLst/>
            </a:prstGeom>
            <a:ln w="76200">
              <a:solidFill>
                <a:srgbClr val="E00C7F"/>
              </a:solidFill>
            </a:ln>
          </p:spPr>
          <p:style>
            <a:lnRef idx="2">
              <a:schemeClr val="accent1"/>
            </a:lnRef>
            <a:fillRef idx="0">
              <a:schemeClr val="accent1"/>
            </a:fillRef>
            <a:effectRef idx="1">
              <a:schemeClr val="accent1"/>
            </a:effectRef>
            <a:fontRef idx="minor">
              <a:schemeClr val="tx1"/>
            </a:fontRef>
          </p:style>
        </p:cxnSp>
        <p:cxnSp>
          <p:nvCxnSpPr>
            <p:cNvPr id="122" name="Conector recto 121">
              <a:extLst>
                <a:ext uri="{FF2B5EF4-FFF2-40B4-BE49-F238E27FC236}">
                  <a16:creationId xmlns:a16="http://schemas.microsoft.com/office/drawing/2014/main" id="{A066FFD1-AC58-F6FB-62D4-C854E34B8FC3}"/>
                </a:ext>
              </a:extLst>
            </p:cNvPr>
            <p:cNvCxnSpPr>
              <a:cxnSpLocks/>
            </p:cNvCxnSpPr>
            <p:nvPr/>
          </p:nvCxnSpPr>
          <p:spPr>
            <a:xfrm>
              <a:off x="7206350" y="6563032"/>
              <a:ext cx="720000" cy="0"/>
            </a:xfrm>
            <a:prstGeom prst="line">
              <a:avLst/>
            </a:prstGeom>
            <a:ln w="76200">
              <a:solidFill>
                <a:srgbClr val="F99C24"/>
              </a:solidFill>
            </a:ln>
          </p:spPr>
          <p:style>
            <a:lnRef idx="2">
              <a:schemeClr val="accent1"/>
            </a:lnRef>
            <a:fillRef idx="0">
              <a:schemeClr val="accent1"/>
            </a:fillRef>
            <a:effectRef idx="1">
              <a:schemeClr val="accent1"/>
            </a:effectRef>
            <a:fontRef idx="minor">
              <a:schemeClr val="tx1"/>
            </a:fontRef>
          </p:style>
        </p:cxnSp>
        <p:cxnSp>
          <p:nvCxnSpPr>
            <p:cNvPr id="123" name="Conector recto 122">
              <a:extLst>
                <a:ext uri="{FF2B5EF4-FFF2-40B4-BE49-F238E27FC236}">
                  <a16:creationId xmlns:a16="http://schemas.microsoft.com/office/drawing/2014/main" id="{6DBE917B-ADDA-FABF-E2BA-61E297EAAC72}"/>
                </a:ext>
              </a:extLst>
            </p:cNvPr>
            <p:cNvCxnSpPr>
              <a:cxnSpLocks/>
            </p:cNvCxnSpPr>
            <p:nvPr/>
          </p:nvCxnSpPr>
          <p:spPr>
            <a:xfrm>
              <a:off x="7926350" y="6563032"/>
              <a:ext cx="720000" cy="0"/>
            </a:xfrm>
            <a:prstGeom prst="line">
              <a:avLst/>
            </a:prstGeom>
            <a:ln w="76200">
              <a:solidFill>
                <a:srgbClr val="CF8D2A"/>
              </a:solidFill>
            </a:ln>
          </p:spPr>
          <p:style>
            <a:lnRef idx="2">
              <a:schemeClr val="accent1"/>
            </a:lnRef>
            <a:fillRef idx="0">
              <a:schemeClr val="accent1"/>
            </a:fillRef>
            <a:effectRef idx="1">
              <a:schemeClr val="accent1"/>
            </a:effectRef>
            <a:fontRef idx="minor">
              <a:schemeClr val="tx1"/>
            </a:fontRef>
          </p:style>
        </p:cxnSp>
        <p:cxnSp>
          <p:nvCxnSpPr>
            <p:cNvPr id="124" name="Conector recto 123">
              <a:extLst>
                <a:ext uri="{FF2B5EF4-FFF2-40B4-BE49-F238E27FC236}">
                  <a16:creationId xmlns:a16="http://schemas.microsoft.com/office/drawing/2014/main" id="{43057FDF-4372-CE62-9DC5-6F78F50D5884}"/>
                </a:ext>
              </a:extLst>
            </p:cNvPr>
            <p:cNvCxnSpPr>
              <a:cxnSpLocks/>
            </p:cNvCxnSpPr>
            <p:nvPr/>
          </p:nvCxnSpPr>
          <p:spPr>
            <a:xfrm>
              <a:off x="8646350" y="6563032"/>
              <a:ext cx="720000" cy="0"/>
            </a:xfrm>
            <a:prstGeom prst="line">
              <a:avLst/>
            </a:prstGeom>
            <a:ln w="76200">
              <a:solidFill>
                <a:srgbClr val="427338"/>
              </a:solidFill>
            </a:ln>
          </p:spPr>
          <p:style>
            <a:lnRef idx="2">
              <a:schemeClr val="accent1"/>
            </a:lnRef>
            <a:fillRef idx="0">
              <a:schemeClr val="accent1"/>
            </a:fillRef>
            <a:effectRef idx="1">
              <a:schemeClr val="accent1"/>
            </a:effectRef>
            <a:fontRef idx="minor">
              <a:schemeClr val="tx1"/>
            </a:fontRef>
          </p:style>
        </p:cxnSp>
        <p:cxnSp>
          <p:nvCxnSpPr>
            <p:cNvPr id="125" name="Conector recto 124">
              <a:extLst>
                <a:ext uri="{FF2B5EF4-FFF2-40B4-BE49-F238E27FC236}">
                  <a16:creationId xmlns:a16="http://schemas.microsoft.com/office/drawing/2014/main" id="{40DAB583-4D7E-7BB5-F1D6-1664B6FCAC80}"/>
                </a:ext>
              </a:extLst>
            </p:cNvPr>
            <p:cNvCxnSpPr>
              <a:cxnSpLocks/>
            </p:cNvCxnSpPr>
            <p:nvPr/>
          </p:nvCxnSpPr>
          <p:spPr>
            <a:xfrm>
              <a:off x="9369525" y="6563032"/>
              <a:ext cx="720000" cy="0"/>
            </a:xfrm>
            <a:prstGeom prst="line">
              <a:avLst/>
            </a:prstGeom>
            <a:ln w="76200">
              <a:solidFill>
                <a:srgbClr val="007BBA"/>
              </a:solidFill>
            </a:ln>
          </p:spPr>
          <p:style>
            <a:lnRef idx="2">
              <a:schemeClr val="accent1"/>
            </a:lnRef>
            <a:fillRef idx="0">
              <a:schemeClr val="accent1"/>
            </a:fillRef>
            <a:effectRef idx="1">
              <a:schemeClr val="accent1"/>
            </a:effectRef>
            <a:fontRef idx="minor">
              <a:schemeClr val="tx1"/>
            </a:fontRef>
          </p:style>
        </p:cxnSp>
        <p:cxnSp>
          <p:nvCxnSpPr>
            <p:cNvPr id="126" name="Conector recto 125">
              <a:extLst>
                <a:ext uri="{FF2B5EF4-FFF2-40B4-BE49-F238E27FC236}">
                  <a16:creationId xmlns:a16="http://schemas.microsoft.com/office/drawing/2014/main" id="{150A5172-C89A-DA4B-C43B-2301CC52E4E2}"/>
                </a:ext>
              </a:extLst>
            </p:cNvPr>
            <p:cNvCxnSpPr>
              <a:cxnSpLocks/>
            </p:cNvCxnSpPr>
            <p:nvPr/>
          </p:nvCxnSpPr>
          <p:spPr>
            <a:xfrm>
              <a:off x="10091906" y="6563032"/>
              <a:ext cx="720000" cy="0"/>
            </a:xfrm>
            <a:prstGeom prst="line">
              <a:avLst/>
            </a:prstGeom>
            <a:ln w="76200">
              <a:solidFill>
                <a:srgbClr val="3EB049"/>
              </a:solidFill>
            </a:ln>
          </p:spPr>
          <p:style>
            <a:lnRef idx="2">
              <a:schemeClr val="accent1"/>
            </a:lnRef>
            <a:fillRef idx="0">
              <a:schemeClr val="accent1"/>
            </a:fillRef>
            <a:effectRef idx="1">
              <a:schemeClr val="accent1"/>
            </a:effectRef>
            <a:fontRef idx="minor">
              <a:schemeClr val="tx1"/>
            </a:fontRef>
          </p:style>
        </p:cxnSp>
        <p:cxnSp>
          <p:nvCxnSpPr>
            <p:cNvPr id="127" name="Conector recto 126">
              <a:extLst>
                <a:ext uri="{FF2B5EF4-FFF2-40B4-BE49-F238E27FC236}">
                  <a16:creationId xmlns:a16="http://schemas.microsoft.com/office/drawing/2014/main" id="{B7F81C49-8AC2-E3F2-1048-A0B4502D5C89}"/>
                </a:ext>
              </a:extLst>
            </p:cNvPr>
            <p:cNvCxnSpPr>
              <a:cxnSpLocks/>
            </p:cNvCxnSpPr>
            <p:nvPr/>
          </p:nvCxnSpPr>
          <p:spPr>
            <a:xfrm>
              <a:off x="10814287" y="6563032"/>
              <a:ext cx="720000" cy="0"/>
            </a:xfrm>
            <a:prstGeom prst="line">
              <a:avLst/>
            </a:prstGeom>
            <a:ln w="76200">
              <a:solidFill>
                <a:srgbClr val="004E86"/>
              </a:solidFill>
            </a:ln>
          </p:spPr>
          <p:style>
            <a:lnRef idx="2">
              <a:schemeClr val="accent1"/>
            </a:lnRef>
            <a:fillRef idx="0">
              <a:schemeClr val="accent1"/>
            </a:fillRef>
            <a:effectRef idx="1">
              <a:schemeClr val="accent1"/>
            </a:effectRef>
            <a:fontRef idx="minor">
              <a:schemeClr val="tx1"/>
            </a:fontRef>
          </p:style>
        </p:cxnSp>
        <p:cxnSp>
          <p:nvCxnSpPr>
            <p:cNvPr id="128" name="Conector recto 127">
              <a:extLst>
                <a:ext uri="{FF2B5EF4-FFF2-40B4-BE49-F238E27FC236}">
                  <a16:creationId xmlns:a16="http://schemas.microsoft.com/office/drawing/2014/main" id="{C37B0E55-F2F0-B7DE-F487-6656CEB3E7E4}"/>
                </a:ext>
              </a:extLst>
            </p:cNvPr>
            <p:cNvCxnSpPr>
              <a:cxnSpLocks/>
            </p:cNvCxnSpPr>
            <p:nvPr/>
          </p:nvCxnSpPr>
          <p:spPr>
            <a:xfrm>
              <a:off x="11534287" y="6563032"/>
              <a:ext cx="657713" cy="0"/>
            </a:xfrm>
            <a:prstGeom prst="line">
              <a:avLst/>
            </a:prstGeom>
            <a:ln w="76200">
              <a:solidFill>
                <a:srgbClr val="153266"/>
              </a:solidFill>
            </a:ln>
          </p:spPr>
          <p:style>
            <a:lnRef idx="2">
              <a:schemeClr val="accent1"/>
            </a:lnRef>
            <a:fillRef idx="0">
              <a:schemeClr val="accent1"/>
            </a:fillRef>
            <a:effectRef idx="1">
              <a:schemeClr val="accent1"/>
            </a:effectRef>
            <a:fontRef idx="minor">
              <a:schemeClr val="tx1"/>
            </a:fontRef>
          </p:style>
        </p:cxnSp>
      </p:grpSp>
      <p:sp>
        <p:nvSpPr>
          <p:cNvPr id="131" name="Rectángulo 130">
            <a:extLst>
              <a:ext uri="{FF2B5EF4-FFF2-40B4-BE49-F238E27FC236}">
                <a16:creationId xmlns:a16="http://schemas.microsoft.com/office/drawing/2014/main" id="{3E97E833-E467-DAB8-1A84-DCDBEBE2F98D}"/>
              </a:ext>
            </a:extLst>
          </p:cNvPr>
          <p:cNvSpPr>
            <a:spLocks noGrp="1" noRot="1" noMove="1" noResize="1" noEditPoints="1" noAdjustHandles="1" noChangeArrowheads="1" noChangeShapeType="1"/>
          </p:cNvSpPr>
          <p:nvPr/>
        </p:nvSpPr>
        <p:spPr>
          <a:xfrm>
            <a:off x="0" y="1070076"/>
            <a:ext cx="12192000" cy="5773176"/>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latin typeface="Century Gothic" panose="020B0502020202020204" pitchFamily="34" charset="0"/>
            </a:endParaRPr>
          </a:p>
        </p:txBody>
      </p:sp>
      <p:graphicFrame>
        <p:nvGraphicFramePr>
          <p:cNvPr id="140" name="Marcador de contenido 2">
            <a:extLst>
              <a:ext uri="{FF2B5EF4-FFF2-40B4-BE49-F238E27FC236}">
                <a16:creationId xmlns:a16="http://schemas.microsoft.com/office/drawing/2014/main" id="{FFB53CF4-69AD-DE2E-9233-49CA7B992E96}"/>
              </a:ext>
            </a:extLst>
          </p:cNvPr>
          <p:cNvGraphicFramePr/>
          <p:nvPr>
            <p:extLst>
              <p:ext uri="{D42A27DB-BD31-4B8C-83A1-F6EECF244321}">
                <p14:modId xmlns:p14="http://schemas.microsoft.com/office/powerpoint/2010/main" val="634989201"/>
              </p:ext>
            </p:extLst>
          </p:nvPr>
        </p:nvGraphicFramePr>
        <p:xfrm>
          <a:off x="4871934" y="1257709"/>
          <a:ext cx="7068428" cy="53979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descr="Un par de hombres sentados en una mesa&#10;&#10;Descripción generada automáticamente con confianza media">
            <a:extLst>
              <a:ext uri="{FF2B5EF4-FFF2-40B4-BE49-F238E27FC236}">
                <a16:creationId xmlns:a16="http://schemas.microsoft.com/office/drawing/2014/main" id="{33256C45-C38A-9786-1A01-7876EC111F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2860" y="2209588"/>
            <a:ext cx="4397436" cy="3298077"/>
          </a:xfrm>
          <a:prstGeom prst="rect">
            <a:avLst/>
          </a:prstGeom>
        </p:spPr>
      </p:pic>
    </p:spTree>
    <p:extLst>
      <p:ext uri="{BB962C8B-B14F-4D97-AF65-F5344CB8AC3E}">
        <p14:creationId xmlns:p14="http://schemas.microsoft.com/office/powerpoint/2010/main" val="1331297977"/>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8CA61-596D-6A89-9EB8-3AE0C0B8FCA1}"/>
            </a:ext>
          </a:extLst>
        </p:cNvPr>
        <p:cNvGrpSpPr/>
        <p:nvPr/>
      </p:nvGrpSpPr>
      <p:grpSpPr>
        <a:xfrm>
          <a:off x="0" y="0"/>
          <a:ext cx="0" cy="0"/>
          <a:chOff x="0" y="0"/>
          <a:chExt cx="0" cy="0"/>
        </a:xfrm>
      </p:grpSpPr>
      <p:grpSp>
        <p:nvGrpSpPr>
          <p:cNvPr id="130" name="Grupo 129">
            <a:extLst>
              <a:ext uri="{FF2B5EF4-FFF2-40B4-BE49-F238E27FC236}">
                <a16:creationId xmlns:a16="http://schemas.microsoft.com/office/drawing/2014/main" id="{64C461C8-A588-BC3D-22DE-47E64E8AB569}"/>
              </a:ext>
            </a:extLst>
          </p:cNvPr>
          <p:cNvGrpSpPr/>
          <p:nvPr/>
        </p:nvGrpSpPr>
        <p:grpSpPr>
          <a:xfrm>
            <a:off x="0" y="1025832"/>
            <a:ext cx="12192000" cy="0"/>
            <a:chOff x="0" y="6563032"/>
            <a:chExt cx="12192000" cy="0"/>
          </a:xfrm>
        </p:grpSpPr>
        <p:cxnSp>
          <p:nvCxnSpPr>
            <p:cNvPr id="8" name="Conector recto 7">
              <a:extLst>
                <a:ext uri="{FF2B5EF4-FFF2-40B4-BE49-F238E27FC236}">
                  <a16:creationId xmlns:a16="http://schemas.microsoft.com/office/drawing/2014/main" id="{9782D408-D6B6-D362-C2AE-85C1F61DDA31}"/>
                </a:ext>
              </a:extLst>
            </p:cNvPr>
            <p:cNvCxnSpPr>
              <a:cxnSpLocks/>
            </p:cNvCxnSpPr>
            <p:nvPr/>
          </p:nvCxnSpPr>
          <p:spPr>
            <a:xfrm>
              <a:off x="0" y="6563032"/>
              <a:ext cx="720000" cy="0"/>
            </a:xfrm>
            <a:prstGeom prst="line">
              <a:avLst/>
            </a:prstGeom>
            <a:ln w="76200">
              <a:solidFill>
                <a:srgbClr val="EA1425"/>
              </a:solidFill>
            </a:ln>
          </p:spPr>
          <p:style>
            <a:lnRef idx="2">
              <a:schemeClr val="accent1"/>
            </a:lnRef>
            <a:fillRef idx="0">
              <a:schemeClr val="accent1"/>
            </a:fillRef>
            <a:effectRef idx="1">
              <a:schemeClr val="accent1"/>
            </a:effectRef>
            <a:fontRef idx="minor">
              <a:schemeClr val="tx1"/>
            </a:fontRef>
          </p:style>
        </p:cxnSp>
        <p:cxnSp>
          <p:nvCxnSpPr>
            <p:cNvPr id="113" name="Conector recto 112">
              <a:extLst>
                <a:ext uri="{FF2B5EF4-FFF2-40B4-BE49-F238E27FC236}">
                  <a16:creationId xmlns:a16="http://schemas.microsoft.com/office/drawing/2014/main" id="{6AC2E700-EFC5-3C89-B723-0F65DD1AD42E}"/>
                </a:ext>
              </a:extLst>
            </p:cNvPr>
            <p:cNvCxnSpPr>
              <a:cxnSpLocks/>
            </p:cNvCxnSpPr>
            <p:nvPr/>
          </p:nvCxnSpPr>
          <p:spPr>
            <a:xfrm>
              <a:off x="720000" y="6563032"/>
              <a:ext cx="720000" cy="0"/>
            </a:xfrm>
            <a:prstGeom prst="line">
              <a:avLst/>
            </a:prstGeom>
            <a:ln w="76200">
              <a:solidFill>
                <a:srgbClr val="D29F28"/>
              </a:solidFill>
            </a:ln>
          </p:spPr>
          <p:style>
            <a:lnRef idx="2">
              <a:schemeClr val="accent1"/>
            </a:lnRef>
            <a:fillRef idx="0">
              <a:schemeClr val="accent1"/>
            </a:fillRef>
            <a:effectRef idx="1">
              <a:schemeClr val="accent1"/>
            </a:effectRef>
            <a:fontRef idx="minor">
              <a:schemeClr val="tx1"/>
            </a:fontRef>
          </p:style>
        </p:cxnSp>
        <p:cxnSp>
          <p:nvCxnSpPr>
            <p:cNvPr id="114" name="Conector recto 113">
              <a:extLst>
                <a:ext uri="{FF2B5EF4-FFF2-40B4-BE49-F238E27FC236}">
                  <a16:creationId xmlns:a16="http://schemas.microsoft.com/office/drawing/2014/main" id="{F8566099-A781-4AC9-0E0B-81BA82F19451}"/>
                </a:ext>
              </a:extLst>
            </p:cNvPr>
            <p:cNvCxnSpPr>
              <a:cxnSpLocks/>
            </p:cNvCxnSpPr>
            <p:nvPr/>
          </p:nvCxnSpPr>
          <p:spPr>
            <a:xfrm>
              <a:off x="1440000" y="6563032"/>
              <a:ext cx="720000" cy="0"/>
            </a:xfrm>
            <a:prstGeom prst="line">
              <a:avLst/>
            </a:prstGeom>
            <a:ln w="76200">
              <a:solidFill>
                <a:srgbClr val="279B48"/>
              </a:solidFill>
            </a:ln>
          </p:spPr>
          <p:style>
            <a:lnRef idx="2">
              <a:schemeClr val="accent1"/>
            </a:lnRef>
            <a:fillRef idx="0">
              <a:schemeClr val="accent1"/>
            </a:fillRef>
            <a:effectRef idx="1">
              <a:schemeClr val="accent1"/>
            </a:effectRef>
            <a:fontRef idx="minor">
              <a:schemeClr val="tx1"/>
            </a:fontRef>
          </p:style>
        </p:cxnSp>
        <p:cxnSp>
          <p:nvCxnSpPr>
            <p:cNvPr id="115" name="Conector recto 114">
              <a:extLst>
                <a:ext uri="{FF2B5EF4-FFF2-40B4-BE49-F238E27FC236}">
                  <a16:creationId xmlns:a16="http://schemas.microsoft.com/office/drawing/2014/main" id="{05061388-F2D8-CC2B-8AAA-A21601178A18}"/>
                </a:ext>
              </a:extLst>
            </p:cNvPr>
            <p:cNvCxnSpPr>
              <a:cxnSpLocks/>
            </p:cNvCxnSpPr>
            <p:nvPr/>
          </p:nvCxnSpPr>
          <p:spPr>
            <a:xfrm>
              <a:off x="2163175" y="6563032"/>
              <a:ext cx="720000" cy="0"/>
            </a:xfrm>
            <a:prstGeom prst="line">
              <a:avLst/>
            </a:prstGeom>
            <a:ln w="76200">
              <a:solidFill>
                <a:srgbClr val="C31F33"/>
              </a:solidFill>
            </a:ln>
          </p:spPr>
          <p:style>
            <a:lnRef idx="2">
              <a:schemeClr val="accent1"/>
            </a:lnRef>
            <a:fillRef idx="0">
              <a:schemeClr val="accent1"/>
            </a:fillRef>
            <a:effectRef idx="1">
              <a:schemeClr val="accent1"/>
            </a:effectRef>
            <a:fontRef idx="minor">
              <a:schemeClr val="tx1"/>
            </a:fontRef>
          </p:style>
        </p:cxnSp>
        <p:cxnSp>
          <p:nvCxnSpPr>
            <p:cNvPr id="116" name="Conector recto 115">
              <a:extLst>
                <a:ext uri="{FF2B5EF4-FFF2-40B4-BE49-F238E27FC236}">
                  <a16:creationId xmlns:a16="http://schemas.microsoft.com/office/drawing/2014/main" id="{6DAE967A-0216-9858-FFB5-36D8C51F00A9}"/>
                </a:ext>
              </a:extLst>
            </p:cNvPr>
            <p:cNvCxnSpPr>
              <a:cxnSpLocks/>
            </p:cNvCxnSpPr>
            <p:nvPr/>
          </p:nvCxnSpPr>
          <p:spPr>
            <a:xfrm>
              <a:off x="2883175" y="6563032"/>
              <a:ext cx="720000" cy="0"/>
            </a:xfrm>
            <a:prstGeom prst="line">
              <a:avLst/>
            </a:prstGeom>
            <a:ln w="76200">
              <a:solidFill>
                <a:srgbClr val="EF402B"/>
              </a:solidFill>
            </a:ln>
          </p:spPr>
          <p:style>
            <a:lnRef idx="2">
              <a:schemeClr val="accent1"/>
            </a:lnRef>
            <a:fillRef idx="0">
              <a:schemeClr val="accent1"/>
            </a:fillRef>
            <a:effectRef idx="1">
              <a:schemeClr val="accent1"/>
            </a:effectRef>
            <a:fontRef idx="minor">
              <a:schemeClr val="tx1"/>
            </a:fontRef>
          </p:style>
        </p:cxnSp>
        <p:cxnSp>
          <p:nvCxnSpPr>
            <p:cNvPr id="117" name="Conector recto 116">
              <a:extLst>
                <a:ext uri="{FF2B5EF4-FFF2-40B4-BE49-F238E27FC236}">
                  <a16:creationId xmlns:a16="http://schemas.microsoft.com/office/drawing/2014/main" id="{2B2D21E0-1514-5105-CCF2-A37D3673F332}"/>
                </a:ext>
              </a:extLst>
            </p:cNvPr>
            <p:cNvCxnSpPr>
              <a:cxnSpLocks/>
            </p:cNvCxnSpPr>
            <p:nvPr/>
          </p:nvCxnSpPr>
          <p:spPr>
            <a:xfrm>
              <a:off x="3603175" y="6563032"/>
              <a:ext cx="720000" cy="0"/>
            </a:xfrm>
            <a:prstGeom prst="line">
              <a:avLst/>
            </a:prstGeom>
            <a:ln w="76200">
              <a:solidFill>
                <a:srgbClr val="00ADD8"/>
              </a:solidFill>
            </a:ln>
          </p:spPr>
          <p:style>
            <a:lnRef idx="2">
              <a:schemeClr val="accent1"/>
            </a:lnRef>
            <a:fillRef idx="0">
              <a:schemeClr val="accent1"/>
            </a:fillRef>
            <a:effectRef idx="1">
              <a:schemeClr val="accent1"/>
            </a:effectRef>
            <a:fontRef idx="minor">
              <a:schemeClr val="tx1"/>
            </a:fontRef>
          </p:style>
        </p:cxnSp>
        <p:cxnSp>
          <p:nvCxnSpPr>
            <p:cNvPr id="118" name="Conector recto 117">
              <a:extLst>
                <a:ext uri="{FF2B5EF4-FFF2-40B4-BE49-F238E27FC236}">
                  <a16:creationId xmlns:a16="http://schemas.microsoft.com/office/drawing/2014/main" id="{CECC95AA-4D9C-FA68-7252-B78D990ABFF7}"/>
                </a:ext>
              </a:extLst>
            </p:cNvPr>
            <p:cNvCxnSpPr>
              <a:cxnSpLocks/>
            </p:cNvCxnSpPr>
            <p:nvPr/>
          </p:nvCxnSpPr>
          <p:spPr>
            <a:xfrm>
              <a:off x="4323175" y="6563032"/>
              <a:ext cx="720000" cy="0"/>
            </a:xfrm>
            <a:prstGeom prst="line">
              <a:avLst/>
            </a:prstGeom>
            <a:ln w="76200">
              <a:solidFill>
                <a:srgbClr val="FCB612"/>
              </a:solidFill>
            </a:ln>
          </p:spPr>
          <p:style>
            <a:lnRef idx="2">
              <a:schemeClr val="accent1"/>
            </a:lnRef>
            <a:fillRef idx="0">
              <a:schemeClr val="accent1"/>
            </a:fillRef>
            <a:effectRef idx="1">
              <a:schemeClr val="accent1"/>
            </a:effectRef>
            <a:fontRef idx="minor">
              <a:schemeClr val="tx1"/>
            </a:fontRef>
          </p:style>
        </p:cxnSp>
        <p:cxnSp>
          <p:nvCxnSpPr>
            <p:cNvPr id="119" name="Conector recto 118">
              <a:extLst>
                <a:ext uri="{FF2B5EF4-FFF2-40B4-BE49-F238E27FC236}">
                  <a16:creationId xmlns:a16="http://schemas.microsoft.com/office/drawing/2014/main" id="{9FFCACD1-DF4B-2CDA-5ED1-00DF0DC7FF9B}"/>
                </a:ext>
              </a:extLst>
            </p:cNvPr>
            <p:cNvCxnSpPr>
              <a:cxnSpLocks/>
            </p:cNvCxnSpPr>
            <p:nvPr/>
          </p:nvCxnSpPr>
          <p:spPr>
            <a:xfrm>
              <a:off x="5043175" y="6563032"/>
              <a:ext cx="720000" cy="0"/>
            </a:xfrm>
            <a:prstGeom prst="line">
              <a:avLst/>
            </a:prstGeom>
            <a:ln w="76200">
              <a:solidFill>
                <a:srgbClr val="A31941"/>
              </a:solidFill>
            </a:ln>
          </p:spPr>
          <p:style>
            <a:lnRef idx="2">
              <a:schemeClr val="accent1"/>
            </a:lnRef>
            <a:fillRef idx="0">
              <a:schemeClr val="accent1"/>
            </a:fillRef>
            <a:effectRef idx="1">
              <a:schemeClr val="accent1"/>
            </a:effectRef>
            <a:fontRef idx="minor">
              <a:schemeClr val="tx1"/>
            </a:fontRef>
          </p:style>
        </p:cxnSp>
        <p:cxnSp>
          <p:nvCxnSpPr>
            <p:cNvPr id="120" name="Conector recto 119">
              <a:extLst>
                <a:ext uri="{FF2B5EF4-FFF2-40B4-BE49-F238E27FC236}">
                  <a16:creationId xmlns:a16="http://schemas.microsoft.com/office/drawing/2014/main" id="{42DD2033-D214-CC9B-7E96-16C276D60DBC}"/>
                </a:ext>
              </a:extLst>
            </p:cNvPr>
            <p:cNvCxnSpPr>
              <a:cxnSpLocks/>
            </p:cNvCxnSpPr>
            <p:nvPr/>
          </p:nvCxnSpPr>
          <p:spPr>
            <a:xfrm>
              <a:off x="5766350" y="6563032"/>
              <a:ext cx="720000" cy="0"/>
            </a:xfrm>
            <a:prstGeom prst="line">
              <a:avLst/>
            </a:prstGeom>
            <a:ln w="76200">
              <a:solidFill>
                <a:srgbClr val="F36D25"/>
              </a:solidFill>
            </a:ln>
          </p:spPr>
          <p:style>
            <a:lnRef idx="2">
              <a:schemeClr val="accent1"/>
            </a:lnRef>
            <a:fillRef idx="0">
              <a:schemeClr val="accent1"/>
            </a:fillRef>
            <a:effectRef idx="1">
              <a:schemeClr val="accent1"/>
            </a:effectRef>
            <a:fontRef idx="minor">
              <a:schemeClr val="tx1"/>
            </a:fontRef>
          </p:style>
        </p:cxnSp>
        <p:cxnSp>
          <p:nvCxnSpPr>
            <p:cNvPr id="121" name="Conector recto 120">
              <a:extLst>
                <a:ext uri="{FF2B5EF4-FFF2-40B4-BE49-F238E27FC236}">
                  <a16:creationId xmlns:a16="http://schemas.microsoft.com/office/drawing/2014/main" id="{9A62836C-B19E-69CA-2DF1-E3B0D9E0E71C}"/>
                </a:ext>
              </a:extLst>
            </p:cNvPr>
            <p:cNvCxnSpPr>
              <a:cxnSpLocks/>
            </p:cNvCxnSpPr>
            <p:nvPr/>
          </p:nvCxnSpPr>
          <p:spPr>
            <a:xfrm>
              <a:off x="6486350" y="6563032"/>
              <a:ext cx="720000" cy="0"/>
            </a:xfrm>
            <a:prstGeom prst="line">
              <a:avLst/>
            </a:prstGeom>
            <a:ln w="76200">
              <a:solidFill>
                <a:srgbClr val="E00C7F"/>
              </a:solidFill>
            </a:ln>
          </p:spPr>
          <p:style>
            <a:lnRef idx="2">
              <a:schemeClr val="accent1"/>
            </a:lnRef>
            <a:fillRef idx="0">
              <a:schemeClr val="accent1"/>
            </a:fillRef>
            <a:effectRef idx="1">
              <a:schemeClr val="accent1"/>
            </a:effectRef>
            <a:fontRef idx="minor">
              <a:schemeClr val="tx1"/>
            </a:fontRef>
          </p:style>
        </p:cxnSp>
        <p:cxnSp>
          <p:nvCxnSpPr>
            <p:cNvPr id="122" name="Conector recto 121">
              <a:extLst>
                <a:ext uri="{FF2B5EF4-FFF2-40B4-BE49-F238E27FC236}">
                  <a16:creationId xmlns:a16="http://schemas.microsoft.com/office/drawing/2014/main" id="{A066FFD1-AC58-F6FB-62D4-C854E34B8FC3}"/>
                </a:ext>
              </a:extLst>
            </p:cNvPr>
            <p:cNvCxnSpPr>
              <a:cxnSpLocks/>
            </p:cNvCxnSpPr>
            <p:nvPr/>
          </p:nvCxnSpPr>
          <p:spPr>
            <a:xfrm>
              <a:off x="7206350" y="6563032"/>
              <a:ext cx="720000" cy="0"/>
            </a:xfrm>
            <a:prstGeom prst="line">
              <a:avLst/>
            </a:prstGeom>
            <a:ln w="76200">
              <a:solidFill>
                <a:srgbClr val="F99C24"/>
              </a:solidFill>
            </a:ln>
          </p:spPr>
          <p:style>
            <a:lnRef idx="2">
              <a:schemeClr val="accent1"/>
            </a:lnRef>
            <a:fillRef idx="0">
              <a:schemeClr val="accent1"/>
            </a:fillRef>
            <a:effectRef idx="1">
              <a:schemeClr val="accent1"/>
            </a:effectRef>
            <a:fontRef idx="minor">
              <a:schemeClr val="tx1"/>
            </a:fontRef>
          </p:style>
        </p:cxnSp>
        <p:cxnSp>
          <p:nvCxnSpPr>
            <p:cNvPr id="123" name="Conector recto 122">
              <a:extLst>
                <a:ext uri="{FF2B5EF4-FFF2-40B4-BE49-F238E27FC236}">
                  <a16:creationId xmlns:a16="http://schemas.microsoft.com/office/drawing/2014/main" id="{6DBE917B-ADDA-FABF-E2BA-61E297EAAC72}"/>
                </a:ext>
              </a:extLst>
            </p:cNvPr>
            <p:cNvCxnSpPr>
              <a:cxnSpLocks/>
            </p:cNvCxnSpPr>
            <p:nvPr/>
          </p:nvCxnSpPr>
          <p:spPr>
            <a:xfrm>
              <a:off x="7926350" y="6563032"/>
              <a:ext cx="720000" cy="0"/>
            </a:xfrm>
            <a:prstGeom prst="line">
              <a:avLst/>
            </a:prstGeom>
            <a:ln w="76200">
              <a:solidFill>
                <a:srgbClr val="CF8D2A"/>
              </a:solidFill>
            </a:ln>
          </p:spPr>
          <p:style>
            <a:lnRef idx="2">
              <a:schemeClr val="accent1"/>
            </a:lnRef>
            <a:fillRef idx="0">
              <a:schemeClr val="accent1"/>
            </a:fillRef>
            <a:effectRef idx="1">
              <a:schemeClr val="accent1"/>
            </a:effectRef>
            <a:fontRef idx="minor">
              <a:schemeClr val="tx1"/>
            </a:fontRef>
          </p:style>
        </p:cxnSp>
        <p:cxnSp>
          <p:nvCxnSpPr>
            <p:cNvPr id="124" name="Conector recto 123">
              <a:extLst>
                <a:ext uri="{FF2B5EF4-FFF2-40B4-BE49-F238E27FC236}">
                  <a16:creationId xmlns:a16="http://schemas.microsoft.com/office/drawing/2014/main" id="{43057FDF-4372-CE62-9DC5-6F78F50D5884}"/>
                </a:ext>
              </a:extLst>
            </p:cNvPr>
            <p:cNvCxnSpPr>
              <a:cxnSpLocks/>
            </p:cNvCxnSpPr>
            <p:nvPr/>
          </p:nvCxnSpPr>
          <p:spPr>
            <a:xfrm>
              <a:off x="8646350" y="6563032"/>
              <a:ext cx="720000" cy="0"/>
            </a:xfrm>
            <a:prstGeom prst="line">
              <a:avLst/>
            </a:prstGeom>
            <a:ln w="76200">
              <a:solidFill>
                <a:srgbClr val="427338"/>
              </a:solidFill>
            </a:ln>
          </p:spPr>
          <p:style>
            <a:lnRef idx="2">
              <a:schemeClr val="accent1"/>
            </a:lnRef>
            <a:fillRef idx="0">
              <a:schemeClr val="accent1"/>
            </a:fillRef>
            <a:effectRef idx="1">
              <a:schemeClr val="accent1"/>
            </a:effectRef>
            <a:fontRef idx="minor">
              <a:schemeClr val="tx1"/>
            </a:fontRef>
          </p:style>
        </p:cxnSp>
        <p:cxnSp>
          <p:nvCxnSpPr>
            <p:cNvPr id="125" name="Conector recto 124">
              <a:extLst>
                <a:ext uri="{FF2B5EF4-FFF2-40B4-BE49-F238E27FC236}">
                  <a16:creationId xmlns:a16="http://schemas.microsoft.com/office/drawing/2014/main" id="{40DAB583-4D7E-7BB5-F1D6-1664B6FCAC80}"/>
                </a:ext>
              </a:extLst>
            </p:cNvPr>
            <p:cNvCxnSpPr>
              <a:cxnSpLocks/>
            </p:cNvCxnSpPr>
            <p:nvPr/>
          </p:nvCxnSpPr>
          <p:spPr>
            <a:xfrm>
              <a:off x="9369525" y="6563032"/>
              <a:ext cx="720000" cy="0"/>
            </a:xfrm>
            <a:prstGeom prst="line">
              <a:avLst/>
            </a:prstGeom>
            <a:ln w="76200">
              <a:solidFill>
                <a:srgbClr val="007BBA"/>
              </a:solidFill>
            </a:ln>
          </p:spPr>
          <p:style>
            <a:lnRef idx="2">
              <a:schemeClr val="accent1"/>
            </a:lnRef>
            <a:fillRef idx="0">
              <a:schemeClr val="accent1"/>
            </a:fillRef>
            <a:effectRef idx="1">
              <a:schemeClr val="accent1"/>
            </a:effectRef>
            <a:fontRef idx="minor">
              <a:schemeClr val="tx1"/>
            </a:fontRef>
          </p:style>
        </p:cxnSp>
        <p:cxnSp>
          <p:nvCxnSpPr>
            <p:cNvPr id="126" name="Conector recto 125">
              <a:extLst>
                <a:ext uri="{FF2B5EF4-FFF2-40B4-BE49-F238E27FC236}">
                  <a16:creationId xmlns:a16="http://schemas.microsoft.com/office/drawing/2014/main" id="{150A5172-C89A-DA4B-C43B-2301CC52E4E2}"/>
                </a:ext>
              </a:extLst>
            </p:cNvPr>
            <p:cNvCxnSpPr>
              <a:cxnSpLocks/>
            </p:cNvCxnSpPr>
            <p:nvPr/>
          </p:nvCxnSpPr>
          <p:spPr>
            <a:xfrm>
              <a:off x="10091906" y="6563032"/>
              <a:ext cx="720000" cy="0"/>
            </a:xfrm>
            <a:prstGeom prst="line">
              <a:avLst/>
            </a:prstGeom>
            <a:ln w="76200">
              <a:solidFill>
                <a:srgbClr val="3EB049"/>
              </a:solidFill>
            </a:ln>
          </p:spPr>
          <p:style>
            <a:lnRef idx="2">
              <a:schemeClr val="accent1"/>
            </a:lnRef>
            <a:fillRef idx="0">
              <a:schemeClr val="accent1"/>
            </a:fillRef>
            <a:effectRef idx="1">
              <a:schemeClr val="accent1"/>
            </a:effectRef>
            <a:fontRef idx="minor">
              <a:schemeClr val="tx1"/>
            </a:fontRef>
          </p:style>
        </p:cxnSp>
        <p:cxnSp>
          <p:nvCxnSpPr>
            <p:cNvPr id="127" name="Conector recto 126">
              <a:extLst>
                <a:ext uri="{FF2B5EF4-FFF2-40B4-BE49-F238E27FC236}">
                  <a16:creationId xmlns:a16="http://schemas.microsoft.com/office/drawing/2014/main" id="{B7F81C49-8AC2-E3F2-1048-A0B4502D5C89}"/>
                </a:ext>
              </a:extLst>
            </p:cNvPr>
            <p:cNvCxnSpPr>
              <a:cxnSpLocks/>
            </p:cNvCxnSpPr>
            <p:nvPr/>
          </p:nvCxnSpPr>
          <p:spPr>
            <a:xfrm>
              <a:off x="10814287" y="6563032"/>
              <a:ext cx="720000" cy="0"/>
            </a:xfrm>
            <a:prstGeom prst="line">
              <a:avLst/>
            </a:prstGeom>
            <a:ln w="76200">
              <a:solidFill>
                <a:srgbClr val="004E86"/>
              </a:solidFill>
            </a:ln>
          </p:spPr>
          <p:style>
            <a:lnRef idx="2">
              <a:schemeClr val="accent1"/>
            </a:lnRef>
            <a:fillRef idx="0">
              <a:schemeClr val="accent1"/>
            </a:fillRef>
            <a:effectRef idx="1">
              <a:schemeClr val="accent1"/>
            </a:effectRef>
            <a:fontRef idx="minor">
              <a:schemeClr val="tx1"/>
            </a:fontRef>
          </p:style>
        </p:cxnSp>
        <p:cxnSp>
          <p:nvCxnSpPr>
            <p:cNvPr id="128" name="Conector recto 127">
              <a:extLst>
                <a:ext uri="{FF2B5EF4-FFF2-40B4-BE49-F238E27FC236}">
                  <a16:creationId xmlns:a16="http://schemas.microsoft.com/office/drawing/2014/main" id="{C37B0E55-F2F0-B7DE-F487-6656CEB3E7E4}"/>
                </a:ext>
              </a:extLst>
            </p:cNvPr>
            <p:cNvCxnSpPr>
              <a:cxnSpLocks/>
            </p:cNvCxnSpPr>
            <p:nvPr/>
          </p:nvCxnSpPr>
          <p:spPr>
            <a:xfrm>
              <a:off x="11534287" y="6563032"/>
              <a:ext cx="657713" cy="0"/>
            </a:xfrm>
            <a:prstGeom prst="line">
              <a:avLst/>
            </a:prstGeom>
            <a:ln w="76200">
              <a:solidFill>
                <a:srgbClr val="153266"/>
              </a:solidFill>
            </a:ln>
          </p:spPr>
          <p:style>
            <a:lnRef idx="2">
              <a:schemeClr val="accent1"/>
            </a:lnRef>
            <a:fillRef idx="0">
              <a:schemeClr val="accent1"/>
            </a:fillRef>
            <a:effectRef idx="1">
              <a:schemeClr val="accent1"/>
            </a:effectRef>
            <a:fontRef idx="minor">
              <a:schemeClr val="tx1"/>
            </a:fontRef>
          </p:style>
        </p:cxnSp>
      </p:grpSp>
      <p:sp>
        <p:nvSpPr>
          <p:cNvPr id="131" name="Rectángulo 130">
            <a:extLst>
              <a:ext uri="{FF2B5EF4-FFF2-40B4-BE49-F238E27FC236}">
                <a16:creationId xmlns:a16="http://schemas.microsoft.com/office/drawing/2014/main" id="{3E97E833-E467-DAB8-1A84-DCDBEBE2F98D}"/>
              </a:ext>
            </a:extLst>
          </p:cNvPr>
          <p:cNvSpPr>
            <a:spLocks noGrp="1" noRot="1" noMove="1" noResize="1" noEditPoints="1" noAdjustHandles="1" noChangeArrowheads="1" noChangeShapeType="1"/>
          </p:cNvSpPr>
          <p:nvPr/>
        </p:nvSpPr>
        <p:spPr>
          <a:xfrm>
            <a:off x="0" y="1070076"/>
            <a:ext cx="12192000" cy="5773176"/>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latin typeface="Century Gothic" panose="020B0502020202020204" pitchFamily="34" charset="0"/>
            </a:endParaRPr>
          </a:p>
        </p:txBody>
      </p:sp>
      <p:sp>
        <p:nvSpPr>
          <p:cNvPr id="134" name="Marcador de contenido 2">
            <a:extLst>
              <a:ext uri="{FF2B5EF4-FFF2-40B4-BE49-F238E27FC236}">
                <a16:creationId xmlns:a16="http://schemas.microsoft.com/office/drawing/2014/main" id="{840F7AC7-FD21-CEF2-4FBA-10F53C52DE36}"/>
              </a:ext>
            </a:extLst>
          </p:cNvPr>
          <p:cNvSpPr txBox="1">
            <a:spLocks/>
          </p:cNvSpPr>
          <p:nvPr/>
        </p:nvSpPr>
        <p:spPr>
          <a:xfrm>
            <a:off x="3656728" y="1275889"/>
            <a:ext cx="2772893" cy="215311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es-CL" dirty="0">
              <a:latin typeface="Century Gothic" panose="020B0502020202020204" pitchFamily="34" charset="0"/>
            </a:endParaRPr>
          </a:p>
        </p:txBody>
      </p:sp>
      <p:sp>
        <p:nvSpPr>
          <p:cNvPr id="11" name="Título 1">
            <a:extLst>
              <a:ext uri="{FF2B5EF4-FFF2-40B4-BE49-F238E27FC236}">
                <a16:creationId xmlns:a16="http://schemas.microsoft.com/office/drawing/2014/main" id="{67699E0B-92C9-C85D-DF9A-82657A6913AD}"/>
              </a:ext>
            </a:extLst>
          </p:cNvPr>
          <p:cNvSpPr>
            <a:spLocks noGrp="1"/>
          </p:cNvSpPr>
          <p:nvPr>
            <p:ph type="title"/>
          </p:nvPr>
        </p:nvSpPr>
        <p:spPr>
          <a:xfrm>
            <a:off x="0" y="14748"/>
            <a:ext cx="10515600" cy="1325563"/>
          </a:xfrm>
        </p:spPr>
        <p:txBody>
          <a:bodyPr>
            <a:normAutofit/>
          </a:bodyPr>
          <a:lstStyle/>
          <a:p>
            <a:r>
              <a:rPr lang="es-CL" b="1" dirty="0">
                <a:latin typeface="Century Gothic" panose="020B0502020202020204" pitchFamily="34" charset="0"/>
              </a:rPr>
              <a:t>CONSIDERACIONES IMPORTANTES:</a:t>
            </a:r>
          </a:p>
        </p:txBody>
      </p:sp>
      <p:graphicFrame>
        <p:nvGraphicFramePr>
          <p:cNvPr id="16" name="Tabla 15">
            <a:extLst>
              <a:ext uri="{FF2B5EF4-FFF2-40B4-BE49-F238E27FC236}">
                <a16:creationId xmlns:a16="http://schemas.microsoft.com/office/drawing/2014/main" id="{7D6436F5-745B-CBE0-9497-A1FE199DD5E6}"/>
              </a:ext>
            </a:extLst>
          </p:cNvPr>
          <p:cNvGraphicFramePr>
            <a:graphicFrameLocks noGrp="1"/>
          </p:cNvGraphicFramePr>
          <p:nvPr>
            <p:extLst>
              <p:ext uri="{D42A27DB-BD31-4B8C-83A1-F6EECF244321}">
                <p14:modId xmlns:p14="http://schemas.microsoft.com/office/powerpoint/2010/main" val="719211529"/>
              </p:ext>
            </p:extLst>
          </p:nvPr>
        </p:nvGraphicFramePr>
        <p:xfrm>
          <a:off x="868552" y="2411251"/>
          <a:ext cx="10665735" cy="1749020"/>
        </p:xfrm>
        <a:graphic>
          <a:graphicData uri="http://schemas.openxmlformats.org/drawingml/2006/table">
            <a:tbl>
              <a:tblPr>
                <a:tableStyleId>{69CF1AB2-1976-4502-BF36-3FF5EA218861}</a:tableStyleId>
              </a:tblPr>
              <a:tblGrid>
                <a:gridCol w="2133147">
                  <a:extLst>
                    <a:ext uri="{9D8B030D-6E8A-4147-A177-3AD203B41FA5}">
                      <a16:colId xmlns:a16="http://schemas.microsoft.com/office/drawing/2014/main" val="585944435"/>
                    </a:ext>
                  </a:extLst>
                </a:gridCol>
                <a:gridCol w="2133147">
                  <a:extLst>
                    <a:ext uri="{9D8B030D-6E8A-4147-A177-3AD203B41FA5}">
                      <a16:colId xmlns:a16="http://schemas.microsoft.com/office/drawing/2014/main" val="2458641301"/>
                    </a:ext>
                  </a:extLst>
                </a:gridCol>
                <a:gridCol w="2133147">
                  <a:extLst>
                    <a:ext uri="{9D8B030D-6E8A-4147-A177-3AD203B41FA5}">
                      <a16:colId xmlns:a16="http://schemas.microsoft.com/office/drawing/2014/main" val="1182733060"/>
                    </a:ext>
                  </a:extLst>
                </a:gridCol>
                <a:gridCol w="2133147">
                  <a:extLst>
                    <a:ext uri="{9D8B030D-6E8A-4147-A177-3AD203B41FA5}">
                      <a16:colId xmlns:a16="http://schemas.microsoft.com/office/drawing/2014/main" val="697153856"/>
                    </a:ext>
                  </a:extLst>
                </a:gridCol>
                <a:gridCol w="2133147">
                  <a:extLst>
                    <a:ext uri="{9D8B030D-6E8A-4147-A177-3AD203B41FA5}">
                      <a16:colId xmlns:a16="http://schemas.microsoft.com/office/drawing/2014/main" val="245533445"/>
                    </a:ext>
                  </a:extLst>
                </a:gridCol>
              </a:tblGrid>
              <a:tr h="1249300">
                <a:tc>
                  <a:txBody>
                    <a:bodyPr/>
                    <a:lstStyle/>
                    <a:p>
                      <a:r>
                        <a:rPr lang="es-EC" b="1" dirty="0"/>
                        <a:t>Periodo</a:t>
                      </a:r>
                      <a:endParaRPr lang="es-EC" dirty="0"/>
                    </a:p>
                  </a:txBody>
                  <a:tcPr anchor="ctr"/>
                </a:tc>
                <a:tc>
                  <a:txBody>
                    <a:bodyPr/>
                    <a:lstStyle/>
                    <a:p>
                      <a:r>
                        <a:rPr lang="es-EC" b="1" dirty="0"/>
                        <a:t>Estudiantes en total</a:t>
                      </a:r>
                      <a:endParaRPr lang="es-EC" dirty="0"/>
                    </a:p>
                  </a:txBody>
                  <a:tcPr anchor="ctr"/>
                </a:tc>
                <a:tc>
                  <a:txBody>
                    <a:bodyPr/>
                    <a:lstStyle/>
                    <a:p>
                      <a:r>
                        <a:rPr lang="es-EC" b="1" dirty="0"/>
                        <a:t>Estudiantes No graduados</a:t>
                      </a:r>
                      <a:endParaRPr lang="es-EC" dirty="0"/>
                    </a:p>
                  </a:txBody>
                  <a:tcPr anchor="ctr"/>
                </a:tc>
                <a:tc>
                  <a:txBody>
                    <a:bodyPr/>
                    <a:lstStyle/>
                    <a:p>
                      <a:pPr algn="ctr"/>
                      <a:r>
                        <a:rPr lang="es-EC" b="1" dirty="0"/>
                        <a:t>Estudiantes No de Riobamba</a:t>
                      </a:r>
                      <a:endParaRPr lang="es-EC" dirty="0"/>
                    </a:p>
                  </a:txBody>
                  <a:tcPr anchor="ctr"/>
                </a:tc>
                <a:tc>
                  <a:txBody>
                    <a:bodyPr/>
                    <a:lstStyle/>
                    <a:p>
                      <a:r>
                        <a:rPr lang="es-EC" b="1" dirty="0"/>
                        <a:t>Litigan en libre ejercicio (Graduados)</a:t>
                      </a:r>
                      <a:endParaRPr lang="es-EC" dirty="0"/>
                    </a:p>
                  </a:txBody>
                  <a:tcPr anchor="ctr"/>
                </a:tc>
                <a:extLst>
                  <a:ext uri="{0D108BD9-81ED-4DB2-BD59-A6C34878D82A}">
                    <a16:rowId xmlns:a16="http://schemas.microsoft.com/office/drawing/2014/main" val="2727034147"/>
                  </a:ext>
                </a:extLst>
              </a:tr>
              <a:tr h="499720">
                <a:tc>
                  <a:txBody>
                    <a:bodyPr/>
                    <a:lstStyle/>
                    <a:p>
                      <a:r>
                        <a:rPr lang="es-EC"/>
                        <a:t>2022 - 2024</a:t>
                      </a:r>
                    </a:p>
                  </a:txBody>
                  <a:tcPr anchor="ctr"/>
                </a:tc>
                <a:tc>
                  <a:txBody>
                    <a:bodyPr/>
                    <a:lstStyle/>
                    <a:p>
                      <a:r>
                        <a:rPr lang="es-EC"/>
                        <a:t>50</a:t>
                      </a:r>
                    </a:p>
                  </a:txBody>
                  <a:tcPr anchor="ctr"/>
                </a:tc>
                <a:tc>
                  <a:txBody>
                    <a:bodyPr/>
                    <a:lstStyle/>
                    <a:p>
                      <a:r>
                        <a:rPr lang="es-EC"/>
                        <a:t>11</a:t>
                      </a:r>
                    </a:p>
                  </a:txBody>
                  <a:tcPr anchor="ctr"/>
                </a:tc>
                <a:tc>
                  <a:txBody>
                    <a:bodyPr/>
                    <a:lstStyle/>
                    <a:p>
                      <a:r>
                        <a:rPr lang="es-EC"/>
                        <a:t>15</a:t>
                      </a:r>
                    </a:p>
                  </a:txBody>
                  <a:tcPr anchor="ctr"/>
                </a:tc>
                <a:tc>
                  <a:txBody>
                    <a:bodyPr/>
                    <a:lstStyle/>
                    <a:p>
                      <a:r>
                        <a:rPr lang="es-EC" dirty="0"/>
                        <a:t>39</a:t>
                      </a:r>
                    </a:p>
                  </a:txBody>
                  <a:tcPr anchor="ctr"/>
                </a:tc>
                <a:extLst>
                  <a:ext uri="{0D108BD9-81ED-4DB2-BD59-A6C34878D82A}">
                    <a16:rowId xmlns:a16="http://schemas.microsoft.com/office/drawing/2014/main" val="1452836316"/>
                  </a:ext>
                </a:extLst>
              </a:tr>
            </a:tbl>
          </a:graphicData>
        </a:graphic>
      </p:graphicFrame>
      <p:sp>
        <p:nvSpPr>
          <p:cNvPr id="17" name="CuadroTexto 16">
            <a:extLst>
              <a:ext uri="{FF2B5EF4-FFF2-40B4-BE49-F238E27FC236}">
                <a16:creationId xmlns:a16="http://schemas.microsoft.com/office/drawing/2014/main" id="{13E28EF0-7727-91EE-1986-653993484E40}"/>
              </a:ext>
            </a:extLst>
          </p:cNvPr>
          <p:cNvSpPr txBox="1"/>
          <p:nvPr/>
        </p:nvSpPr>
        <p:spPr>
          <a:xfrm>
            <a:off x="868552" y="4216492"/>
            <a:ext cx="10300896" cy="646331"/>
          </a:xfrm>
          <a:prstGeom prst="rect">
            <a:avLst/>
          </a:prstGeom>
          <a:noFill/>
        </p:spPr>
        <p:txBody>
          <a:bodyPr wrap="square" rtlCol="0">
            <a:spAutoFit/>
          </a:bodyPr>
          <a:lstStyle/>
          <a:p>
            <a:r>
              <a:rPr lang="es-ES" dirty="0">
                <a:latin typeface="Century Gothic" panose="020B0502020202020204" pitchFamily="34" charset="0"/>
              </a:rPr>
              <a:t>Fuente: Consultorio jurídico gratuito Centro de privación de la libertad – Seguimiento a graduados</a:t>
            </a:r>
            <a:endParaRPr lang="es-EC" dirty="0">
              <a:latin typeface="Century Gothic" panose="020B0502020202020204" pitchFamily="34" charset="0"/>
            </a:endParaRPr>
          </a:p>
        </p:txBody>
      </p:sp>
      <p:sp>
        <p:nvSpPr>
          <p:cNvPr id="19" name="CuadroTexto 18">
            <a:extLst>
              <a:ext uri="{FF2B5EF4-FFF2-40B4-BE49-F238E27FC236}">
                <a16:creationId xmlns:a16="http://schemas.microsoft.com/office/drawing/2014/main" id="{0002AB17-8390-7E4C-9C67-A7D996EA3E42}"/>
              </a:ext>
            </a:extLst>
          </p:cNvPr>
          <p:cNvSpPr txBox="1"/>
          <p:nvPr/>
        </p:nvSpPr>
        <p:spPr>
          <a:xfrm>
            <a:off x="3088042" y="1635108"/>
            <a:ext cx="679661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latin typeface="Century Gothic" panose="020B0502020202020204" pitchFamily="34" charset="0"/>
              </a:rPr>
              <a:t>TABLA I</a:t>
            </a:r>
            <a:endParaRPr lang="es-ES" b="1" dirty="0">
              <a:latin typeface="Century Gothic" panose="020B0502020202020204" pitchFamily="34" charset="0"/>
            </a:endParaRPr>
          </a:p>
          <a:p>
            <a:pPr algn="ctr"/>
            <a:r>
              <a:rPr lang="en-US" b="1" dirty="0">
                <a:latin typeface="Century Gothic" panose="020B0502020202020204" pitchFamily="34" charset="0"/>
              </a:rPr>
              <a:t>ESTUDIANTES DE CONSULTORIO</a:t>
            </a:r>
          </a:p>
          <a:p>
            <a:pPr algn="ctr"/>
            <a:endParaRPr lang="en-US" dirty="0">
              <a:latin typeface="Century Gothic" panose="020B0502020202020204" pitchFamily="34" charset="0"/>
            </a:endParaRPr>
          </a:p>
        </p:txBody>
      </p:sp>
    </p:spTree>
    <p:extLst>
      <p:ext uri="{BB962C8B-B14F-4D97-AF65-F5344CB8AC3E}">
        <p14:creationId xmlns:p14="http://schemas.microsoft.com/office/powerpoint/2010/main" val="742225852"/>
      </p:ext>
    </p:extLst>
  </p:cSld>
  <p:clrMapOvr>
    <a:masterClrMapping/>
  </p:clrMapOvr>
  <p:transition spd="slow">
    <p:comb/>
  </p:transition>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813E81C7322C7148B9033370E9096A1B" ma:contentTypeVersion="18" ma:contentTypeDescription="Crear nuevo documento." ma:contentTypeScope="" ma:versionID="791d642219f1a94426e4f04ccec59283">
  <xsd:schema xmlns:xsd="http://www.w3.org/2001/XMLSchema" xmlns:xs="http://www.w3.org/2001/XMLSchema" xmlns:p="http://schemas.microsoft.com/office/2006/metadata/properties" xmlns:ns2="e0de1b1a-4368-425f-be68-2d2b1e1530cc" xmlns:ns3="ebfeeb20-af50-4443-9c2a-58d9be86c963" targetNamespace="http://schemas.microsoft.com/office/2006/metadata/properties" ma:root="true" ma:fieldsID="f860a14d4e79875fa2a78062adda64f9" ns2:_="" ns3:_="">
    <xsd:import namespace="e0de1b1a-4368-425f-be68-2d2b1e1530cc"/>
    <xsd:import namespace="ebfeeb20-af50-4443-9c2a-58d9be86c96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de1b1a-4368-425f-be68-2d2b1e1530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71996052-62f5-4f90-af1f-7dc781ad549c"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feeb20-af50-4443-9c2a-58d9be86c963" elementFormDefault="qualified">
    <xsd:import namespace="http://schemas.microsoft.com/office/2006/documentManagement/types"/>
    <xsd:import namespace="http://schemas.microsoft.com/office/infopath/2007/PartnerControls"/>
    <xsd:element name="SharedWithUsers" ma:index="1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4c88a172-cf83-4a6a-a1e8-a5ca31f2cb09}" ma:internalName="TaxCatchAll" ma:showField="CatchAllData" ma:web="ebfeeb20-af50-4443-9c2a-58d9be86c96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bfeeb20-af50-4443-9c2a-58d9be86c963" xsi:nil="true"/>
    <lcf76f155ced4ddcb4097134ff3c332f xmlns="e0de1b1a-4368-425f-be68-2d2b1e1530cc">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0D83A6F-4272-4BA0-AEB5-E39BB6C44787}">
  <ds:schemaRefs>
    <ds:schemaRef ds:uri="e0de1b1a-4368-425f-be68-2d2b1e1530cc"/>
    <ds:schemaRef ds:uri="ebfeeb20-af50-4443-9c2a-58d9be86c96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D56C68B-BFC5-451A-B4C4-F76FBE4CBE91}">
  <ds:schemaRefs>
    <ds:schemaRef ds:uri="e0de1b1a-4368-425f-be68-2d2b1e1530cc"/>
    <ds:schemaRef ds:uri="ebfeeb20-af50-4443-9c2a-58d9be86c96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FE04A4B-65E6-42A8-93E8-47ABF8AF351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227</TotalTime>
  <Words>1071</Words>
  <Application>Microsoft Office PowerPoint</Application>
  <PresentationFormat>Panorámica</PresentationFormat>
  <Paragraphs>110</Paragraphs>
  <Slides>16</Slides>
  <Notes>13</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16</vt:i4>
      </vt:variant>
    </vt:vector>
  </HeadingPairs>
  <TitlesOfParts>
    <vt:vector size="23" baseType="lpstr">
      <vt:lpstr>Aptos</vt:lpstr>
      <vt:lpstr>Aptos Display</vt:lpstr>
      <vt:lpstr>Arial</vt:lpstr>
      <vt:lpstr>Calibri</vt:lpstr>
      <vt:lpstr>Century Gothic</vt:lpstr>
      <vt:lpstr>Courier New</vt:lpstr>
      <vt:lpstr>Tema de Office</vt:lpstr>
      <vt:lpstr>Presentación de PowerPoint</vt:lpstr>
      <vt:lpstr>Presentación de PowerPoint</vt:lpstr>
      <vt:lpstr>Metodología</vt:lpstr>
      <vt:lpstr>Metodología</vt:lpstr>
      <vt:lpstr>Metodología</vt:lpstr>
      <vt:lpstr>CONSIDERACIONES IMPORTANTES:</vt:lpstr>
      <vt:lpstr>Resultados temática 1</vt:lpstr>
      <vt:lpstr>Resultados temática 1</vt:lpstr>
      <vt:lpstr>CONSIDERACIONES IMPORTANTES:</vt:lpstr>
      <vt:lpstr>Resultados temática 2</vt:lpstr>
      <vt:lpstr>Resultados temática 2</vt:lpstr>
      <vt:lpstr>Asesorías y Patrocinios realizados</vt:lpstr>
      <vt:lpstr>Desafíos Futuros</vt:lpstr>
      <vt:lpstr>Seguridad Penitenciaria</vt:lpstr>
      <vt:lpstr>Galería Fotográfica</vt:lpstr>
      <vt:lpstr> AGRADECIMIENTO:   Se agradece profundamente a la Universidad Nacional de Chimborazo (UNACH) y al Centro de Privación de la Libertad Chimborazo N°1, especialmente al Director Abg. Edgar Vinicio Flor Cevallos, por brindar el apoyo necesario para esta investigación.  Se reconoce al grupo de investigación por su dedicación y esfuerzo, y se agradece a Dios por su guía y fortaleza.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Francisca Belen Arias Ovalle</dc:creator>
  <cp:lastModifiedBy>Valentina Bobadilla Seguel</cp:lastModifiedBy>
  <cp:revision>22</cp:revision>
  <dcterms:created xsi:type="dcterms:W3CDTF">2024-12-31T13:57:05Z</dcterms:created>
  <dcterms:modified xsi:type="dcterms:W3CDTF">2025-01-13T17:30:02Z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0x010100813E81C7322C7148B9033370E9096A1B</vt:lpwstr>
  </property>
</Properties>
</file>