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259" r:id="rId5"/>
    <p:sldId id="267" r:id="rId6"/>
    <p:sldId id="268" r:id="rId7"/>
    <p:sldId id="269" r:id="rId8"/>
    <p:sldId id="262" r:id="rId9"/>
    <p:sldId id="270" r:id="rId10"/>
    <p:sldId id="271" r:id="rId11"/>
    <p:sldId id="272" r:id="rId12"/>
    <p:sldId id="273" r:id="rId13"/>
    <p:sldId id="276" r:id="rId14"/>
    <p:sldId id="274" r:id="rId15"/>
    <p:sldId id="275" r:id="rId16"/>
    <p:sldId id="266" r:id="rId17"/>
    <p:sldId id="27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266"/>
    <a:srgbClr val="004E86"/>
    <a:srgbClr val="3EB049"/>
    <a:srgbClr val="007BBA"/>
    <a:srgbClr val="427338"/>
    <a:srgbClr val="CF8D2A"/>
    <a:srgbClr val="EFEEED"/>
    <a:srgbClr val="F99C24"/>
    <a:srgbClr val="E00C7F"/>
    <a:srgbClr val="F36D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4B7C5D-7C6E-4422-A06F-AE44FB103928}" v="8" dt="2025-01-13T16:54:54.5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37"/>
  </p:normalViewPr>
  <p:slideViewPr>
    <p:cSldViewPr snapToGrid="0">
      <p:cViewPr varScale="1">
        <p:scale>
          <a:sx n="57" d="100"/>
          <a:sy n="57" d="100"/>
        </p:scale>
        <p:origin x="53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entina Bobadilla Seguel" userId="d242c043-6ea0-481c-a5b4-aeb89a65544e" providerId="ADAL" clId="{4D4B7C5D-7C6E-4422-A06F-AE44FB103928}"/>
    <pc:docChg chg="custSel modSld">
      <pc:chgData name="Valentina Bobadilla Seguel" userId="d242c043-6ea0-481c-a5b4-aeb89a65544e" providerId="ADAL" clId="{4D4B7C5D-7C6E-4422-A06F-AE44FB103928}" dt="2025-01-13T16:56:37.035" v="19" actId="255"/>
      <pc:docMkLst>
        <pc:docMk/>
      </pc:docMkLst>
      <pc:sldChg chg="modSp mod">
        <pc:chgData name="Valentina Bobadilla Seguel" userId="d242c043-6ea0-481c-a5b4-aeb89a65544e" providerId="ADAL" clId="{4D4B7C5D-7C6E-4422-A06F-AE44FB103928}" dt="2025-01-13T16:53:03.616" v="1" actId="20577"/>
        <pc:sldMkLst>
          <pc:docMk/>
          <pc:sldMk cId="1539345364" sldId="259"/>
        </pc:sldMkLst>
        <pc:spChg chg="mod">
          <ac:chgData name="Valentina Bobadilla Seguel" userId="d242c043-6ea0-481c-a5b4-aeb89a65544e" providerId="ADAL" clId="{4D4B7C5D-7C6E-4422-A06F-AE44FB103928}" dt="2025-01-13T16:53:03.616" v="1" actId="20577"/>
          <ac:spMkLst>
            <pc:docMk/>
            <pc:sldMk cId="1539345364" sldId="259"/>
            <ac:spMk id="11" creationId="{5F3A2DDE-BE60-4AF1-85F5-2BF5E0876765}"/>
          </ac:spMkLst>
        </pc:spChg>
        <pc:spChg chg="mod">
          <ac:chgData name="Valentina Bobadilla Seguel" userId="d242c043-6ea0-481c-a5b4-aeb89a65544e" providerId="ADAL" clId="{4D4B7C5D-7C6E-4422-A06F-AE44FB103928}" dt="2025-01-13T16:53:00.421" v="0" actId="20577"/>
          <ac:spMkLst>
            <pc:docMk/>
            <pc:sldMk cId="1539345364" sldId="259"/>
            <ac:spMk id="33" creationId="{0B138BFD-51A9-404B-839B-2DFFC133CDC5}"/>
          </ac:spMkLst>
        </pc:spChg>
      </pc:sldChg>
      <pc:sldChg chg="modSp mod">
        <pc:chgData name="Valentina Bobadilla Seguel" userId="d242c043-6ea0-481c-a5b4-aeb89a65544e" providerId="ADAL" clId="{4D4B7C5D-7C6E-4422-A06F-AE44FB103928}" dt="2025-01-13T16:54:07.550" v="9" actId="1076"/>
        <pc:sldMkLst>
          <pc:docMk/>
          <pc:sldMk cId="331078885" sldId="262"/>
        </pc:sldMkLst>
        <pc:spChg chg="mod">
          <ac:chgData name="Valentina Bobadilla Seguel" userId="d242c043-6ea0-481c-a5b4-aeb89a65544e" providerId="ADAL" clId="{4D4B7C5D-7C6E-4422-A06F-AE44FB103928}" dt="2025-01-13T16:54:07.550" v="9" actId="1076"/>
          <ac:spMkLst>
            <pc:docMk/>
            <pc:sldMk cId="331078885" sldId="262"/>
            <ac:spMk id="2" creationId="{14E3A4C6-75BB-4D32-AC81-5F972B83A383}"/>
          </ac:spMkLst>
        </pc:spChg>
        <pc:spChg chg="mod">
          <ac:chgData name="Valentina Bobadilla Seguel" userId="d242c043-6ea0-481c-a5b4-aeb89a65544e" providerId="ADAL" clId="{4D4B7C5D-7C6E-4422-A06F-AE44FB103928}" dt="2025-01-13T16:53:53.241" v="6" actId="14100"/>
          <ac:spMkLst>
            <pc:docMk/>
            <pc:sldMk cId="331078885" sldId="262"/>
            <ac:spMk id="3" creationId="{709BB704-5150-44E0-A703-3375449F10B5}"/>
          </ac:spMkLst>
        </pc:spChg>
      </pc:sldChg>
      <pc:sldChg chg="modSp">
        <pc:chgData name="Valentina Bobadilla Seguel" userId="d242c043-6ea0-481c-a5b4-aeb89a65544e" providerId="ADAL" clId="{4D4B7C5D-7C6E-4422-A06F-AE44FB103928}" dt="2025-01-13T16:53:36.658" v="3"/>
        <pc:sldMkLst>
          <pc:docMk/>
          <pc:sldMk cId="531235190" sldId="269"/>
        </pc:sldMkLst>
        <pc:graphicFrameChg chg="mod">
          <ac:chgData name="Valentina Bobadilla Seguel" userId="d242c043-6ea0-481c-a5b4-aeb89a65544e" providerId="ADAL" clId="{4D4B7C5D-7C6E-4422-A06F-AE44FB103928}" dt="2025-01-13T16:53:36.658" v="3"/>
          <ac:graphicFrameMkLst>
            <pc:docMk/>
            <pc:sldMk cId="531235190" sldId="269"/>
            <ac:graphicFrameMk id="4" creationId="{79FB90A1-4AE0-4F41-929F-6A7A28C44BAB}"/>
          </ac:graphicFrameMkLst>
        </pc:graphicFrameChg>
      </pc:sldChg>
      <pc:sldChg chg="modSp">
        <pc:chgData name="Valentina Bobadilla Seguel" userId="d242c043-6ea0-481c-a5b4-aeb89a65544e" providerId="ADAL" clId="{4D4B7C5D-7C6E-4422-A06F-AE44FB103928}" dt="2025-01-13T16:54:54.548" v="15" actId="20577"/>
        <pc:sldMkLst>
          <pc:docMk/>
          <pc:sldMk cId="2327933108" sldId="272"/>
        </pc:sldMkLst>
        <pc:graphicFrameChg chg="mod">
          <ac:chgData name="Valentina Bobadilla Seguel" userId="d242c043-6ea0-481c-a5b4-aeb89a65544e" providerId="ADAL" clId="{4D4B7C5D-7C6E-4422-A06F-AE44FB103928}" dt="2025-01-13T16:54:54.548" v="15" actId="20577"/>
          <ac:graphicFrameMkLst>
            <pc:docMk/>
            <pc:sldMk cId="2327933108" sldId="272"/>
            <ac:graphicFrameMk id="24" creationId="{66DD4470-45F0-4399-9965-4757B3E891DF}"/>
          </ac:graphicFrameMkLst>
        </pc:graphicFrameChg>
      </pc:sldChg>
      <pc:sldChg chg="modSp mod">
        <pc:chgData name="Valentina Bobadilla Seguel" userId="d242c043-6ea0-481c-a5b4-aeb89a65544e" providerId="ADAL" clId="{4D4B7C5D-7C6E-4422-A06F-AE44FB103928}" dt="2025-01-13T16:56:37.035" v="19" actId="255"/>
        <pc:sldMkLst>
          <pc:docMk/>
          <pc:sldMk cId="2046051991" sldId="277"/>
        </pc:sldMkLst>
        <pc:spChg chg="mod">
          <ac:chgData name="Valentina Bobadilla Seguel" userId="d242c043-6ea0-481c-a5b4-aeb89a65544e" providerId="ADAL" clId="{4D4B7C5D-7C6E-4422-A06F-AE44FB103928}" dt="2025-01-13T16:56:37.035" v="19" actId="255"/>
          <ac:spMkLst>
            <pc:docMk/>
            <pc:sldMk cId="2046051991" sldId="277"/>
            <ac:spMk id="3" creationId="{DA68BC87-5AD6-4835-B6D9-C9492ABAAFBE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CA7B8C-3FBB-457D-90BD-F99E79CFC34F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B07EEBEA-D09D-4916-ADC2-ACD9BF9273C1}">
      <dgm:prSet phldrT="[Texto]" custT="1"/>
      <dgm:spPr/>
      <dgm:t>
        <a:bodyPr/>
        <a:lstStyle/>
        <a:p>
          <a:r>
            <a:rPr lang="es-ES" sz="1600" dirty="0"/>
            <a:t>Plantas medicinales</a:t>
          </a:r>
          <a:endParaRPr lang="es-EC" sz="1600" dirty="0"/>
        </a:p>
      </dgm:t>
    </dgm:pt>
    <dgm:pt modelId="{B9E26A67-307A-4673-B6C8-07583DB230B0}" type="parTrans" cxnId="{B56F121B-AAB2-4AED-B270-AB98951892C6}">
      <dgm:prSet/>
      <dgm:spPr/>
      <dgm:t>
        <a:bodyPr/>
        <a:lstStyle/>
        <a:p>
          <a:endParaRPr lang="es-EC"/>
        </a:p>
      </dgm:t>
    </dgm:pt>
    <dgm:pt modelId="{10A5FC20-01E9-43BE-8AC1-E083BE111E73}" type="sibTrans" cxnId="{B56F121B-AAB2-4AED-B270-AB98951892C6}">
      <dgm:prSet/>
      <dgm:spPr/>
      <dgm:t>
        <a:bodyPr/>
        <a:lstStyle/>
        <a:p>
          <a:endParaRPr lang="es-EC"/>
        </a:p>
      </dgm:t>
    </dgm:pt>
    <dgm:pt modelId="{C8CE32DB-AE4C-4E8E-9E64-B3463BC45BC0}">
      <dgm:prSet phldrT="[Texto]" custT="1"/>
      <dgm:spPr/>
      <dgm:t>
        <a:bodyPr/>
        <a:lstStyle/>
        <a:p>
          <a:pPr algn="just"/>
          <a:r>
            <a:rPr lang="es-E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ll Sans MT" panose="020B0502020104020203"/>
              <a:ea typeface="+mn-ea"/>
              <a:cs typeface="+mn-cs"/>
            </a:rPr>
            <a:t>Desde </a:t>
          </a:r>
          <a:r>
            <a:rPr lang="es-ES" sz="1600" kern="1200" dirty="0"/>
            <a:t>tiempos inmemoriales, las plantas han sido utilizados por diversas culturas del mundo como fuentes de medicina y alimento. </a:t>
          </a:r>
          <a:endParaRPr lang="es-EC" sz="1600" kern="1200" dirty="0"/>
        </a:p>
      </dgm:t>
    </dgm:pt>
    <dgm:pt modelId="{E07D236E-4717-4DDA-9AFA-1625002B02BC}" type="parTrans" cxnId="{3D62F24D-DFFE-4621-89A9-39550A4E9464}">
      <dgm:prSet/>
      <dgm:spPr/>
      <dgm:t>
        <a:bodyPr/>
        <a:lstStyle/>
        <a:p>
          <a:endParaRPr lang="es-EC"/>
        </a:p>
      </dgm:t>
    </dgm:pt>
    <dgm:pt modelId="{8934165D-2C04-4122-AEE0-6594A485E392}" type="sibTrans" cxnId="{3D62F24D-DFFE-4621-89A9-39550A4E9464}">
      <dgm:prSet/>
      <dgm:spPr/>
      <dgm:t>
        <a:bodyPr/>
        <a:lstStyle/>
        <a:p>
          <a:endParaRPr lang="es-EC"/>
        </a:p>
      </dgm:t>
    </dgm:pt>
    <dgm:pt modelId="{0FA6F828-4E61-4F0B-B514-36FAE35D255B}">
      <dgm:prSet phldrT="[Texto]" custT="1"/>
      <dgm:spPr/>
      <dgm:t>
        <a:bodyPr/>
        <a:lstStyle/>
        <a:p>
          <a:pPr algn="just"/>
          <a:r>
            <a:rPr lang="es-CL" sz="1600" dirty="0"/>
            <a:t>Son sistemas de producción comunes de pequeñas superficies de terreno, conexa a la vivienda, estos contribuyen a la seguridad alimentaria, salud familiar y a la conservación de la biodiversidad.</a:t>
          </a:r>
          <a:endParaRPr lang="es-EC" sz="1600" dirty="0"/>
        </a:p>
      </dgm:t>
    </dgm:pt>
    <dgm:pt modelId="{E21F32CD-B981-4FCB-A720-96A48FE8AB67}" type="parTrans" cxnId="{E62A9632-0623-45A9-9EA0-50E4FDF50235}">
      <dgm:prSet/>
      <dgm:spPr/>
      <dgm:t>
        <a:bodyPr/>
        <a:lstStyle/>
        <a:p>
          <a:endParaRPr lang="es-EC"/>
        </a:p>
      </dgm:t>
    </dgm:pt>
    <dgm:pt modelId="{C0994E56-6167-4D3A-ADE6-A307B55C7CF6}" type="sibTrans" cxnId="{E62A9632-0623-45A9-9EA0-50E4FDF50235}">
      <dgm:prSet/>
      <dgm:spPr/>
      <dgm:t>
        <a:bodyPr/>
        <a:lstStyle/>
        <a:p>
          <a:endParaRPr lang="es-EC"/>
        </a:p>
      </dgm:t>
    </dgm:pt>
    <dgm:pt modelId="{4CECE4FD-92A4-4863-AB2A-B761CCF98F22}">
      <dgm:prSet phldrT="[Texto]" custT="1"/>
      <dgm:spPr/>
      <dgm:t>
        <a:bodyPr/>
        <a:lstStyle/>
        <a:p>
          <a:r>
            <a:rPr lang="es-ES" sz="1600" dirty="0"/>
            <a:t>Conocimiento ancestral y cultural</a:t>
          </a:r>
          <a:endParaRPr lang="es-EC" sz="1600" dirty="0"/>
        </a:p>
      </dgm:t>
    </dgm:pt>
    <dgm:pt modelId="{316BAF07-3317-47CF-BAA0-6C2BBD9970CB}" type="parTrans" cxnId="{3E2FA018-CDDB-4ED3-B039-A52105C75A59}">
      <dgm:prSet/>
      <dgm:spPr/>
      <dgm:t>
        <a:bodyPr/>
        <a:lstStyle/>
        <a:p>
          <a:endParaRPr lang="es-EC"/>
        </a:p>
      </dgm:t>
    </dgm:pt>
    <dgm:pt modelId="{88D2AC53-F75B-4F6D-9019-9E876A31BE6A}" type="sibTrans" cxnId="{3E2FA018-CDDB-4ED3-B039-A52105C75A59}">
      <dgm:prSet/>
      <dgm:spPr/>
      <dgm:t>
        <a:bodyPr/>
        <a:lstStyle/>
        <a:p>
          <a:endParaRPr lang="es-EC"/>
        </a:p>
      </dgm:t>
    </dgm:pt>
    <dgm:pt modelId="{EDC21646-7D02-41F3-9103-A594AB8C7075}">
      <dgm:prSet phldrT="[Texto]" custT="1"/>
      <dgm:spPr/>
      <dgm:t>
        <a:bodyPr/>
        <a:lstStyle/>
        <a:p>
          <a:pPr algn="just"/>
          <a:r>
            <a:rPr lang="es-ES" sz="1600" dirty="0"/>
            <a:t>Es el saber de los pueblos y comunidades indígenas, montuvias y afroamericanas transmitidos de forma oral de generación a generación (familiar), en una transmisión vertical, siendo fundamental para supervivencia y el bienestar de las comunidades.</a:t>
          </a:r>
          <a:endParaRPr lang="es-EC" sz="1600" dirty="0"/>
        </a:p>
      </dgm:t>
    </dgm:pt>
    <dgm:pt modelId="{7EA3A7E2-F399-4DB2-B199-05D94975D795}" type="parTrans" cxnId="{5426A042-3F87-4DAD-9CF5-8D71CFE7FC55}">
      <dgm:prSet/>
      <dgm:spPr/>
      <dgm:t>
        <a:bodyPr/>
        <a:lstStyle/>
        <a:p>
          <a:endParaRPr lang="es-EC"/>
        </a:p>
      </dgm:t>
    </dgm:pt>
    <dgm:pt modelId="{CC61E304-AFD8-4EA1-AAB6-BD59F0772DA2}" type="sibTrans" cxnId="{5426A042-3F87-4DAD-9CF5-8D71CFE7FC55}">
      <dgm:prSet/>
      <dgm:spPr/>
      <dgm:t>
        <a:bodyPr/>
        <a:lstStyle/>
        <a:p>
          <a:endParaRPr lang="es-EC"/>
        </a:p>
      </dgm:t>
    </dgm:pt>
    <dgm:pt modelId="{3573BF02-7941-4914-9AA0-1D0AA9F08296}">
      <dgm:prSet phldrT="[Texto]" custT="1"/>
      <dgm:spPr/>
      <dgm:t>
        <a:bodyPr/>
        <a:lstStyle/>
        <a:p>
          <a:r>
            <a:rPr lang="es-ES" sz="1600" dirty="0"/>
            <a:t>Huertos medicinales</a:t>
          </a:r>
          <a:endParaRPr lang="es-EC" sz="1600" dirty="0"/>
        </a:p>
      </dgm:t>
    </dgm:pt>
    <dgm:pt modelId="{1F78B700-FA01-4A28-9D39-D67E3D5E7BE2}" type="sibTrans" cxnId="{6810D686-14DC-40FB-BE12-5B26E41CE7FF}">
      <dgm:prSet/>
      <dgm:spPr/>
      <dgm:t>
        <a:bodyPr/>
        <a:lstStyle/>
        <a:p>
          <a:endParaRPr lang="es-EC"/>
        </a:p>
      </dgm:t>
    </dgm:pt>
    <dgm:pt modelId="{D1DA11C3-7943-4321-9B74-A71E8BF812E3}" type="parTrans" cxnId="{6810D686-14DC-40FB-BE12-5B26E41CE7FF}">
      <dgm:prSet/>
      <dgm:spPr/>
      <dgm:t>
        <a:bodyPr/>
        <a:lstStyle/>
        <a:p>
          <a:endParaRPr lang="es-EC"/>
        </a:p>
      </dgm:t>
    </dgm:pt>
    <dgm:pt modelId="{0D729C14-FD0B-464D-82CF-F587B677F929}" type="pres">
      <dgm:prSet presAssocID="{7ECA7B8C-3FBB-457D-90BD-F99E79CFC34F}" presName="rootnode" presStyleCnt="0">
        <dgm:presLayoutVars>
          <dgm:chMax/>
          <dgm:chPref/>
          <dgm:dir/>
          <dgm:animLvl val="lvl"/>
        </dgm:presLayoutVars>
      </dgm:prSet>
      <dgm:spPr/>
    </dgm:pt>
    <dgm:pt modelId="{6988AB3E-4887-4770-A62E-6DBD69CF43B0}" type="pres">
      <dgm:prSet presAssocID="{B07EEBEA-D09D-4916-ADC2-ACD9BF9273C1}" presName="composite" presStyleCnt="0"/>
      <dgm:spPr/>
    </dgm:pt>
    <dgm:pt modelId="{C87FDB84-8C4A-4339-AF1B-F8226288C19A}" type="pres">
      <dgm:prSet presAssocID="{B07EEBEA-D09D-4916-ADC2-ACD9BF9273C1}" presName="bentUpArrow1" presStyleLbl="alignImgPlace1" presStyleIdx="0" presStyleCnt="2" custScaleY="153738" custLinFactX="-14673" custLinFactNeighborX="-100000" custLinFactNeighborY="38711"/>
      <dgm:spPr/>
    </dgm:pt>
    <dgm:pt modelId="{AB379712-477E-4761-B306-21450CC50EB7}" type="pres">
      <dgm:prSet presAssocID="{B07EEBEA-D09D-4916-ADC2-ACD9BF9273C1}" presName="ParentText" presStyleLbl="node1" presStyleIdx="0" presStyleCnt="3" custScaleX="135928" custLinFactX="-21877" custLinFactNeighborX="-100000">
        <dgm:presLayoutVars>
          <dgm:chMax val="1"/>
          <dgm:chPref val="1"/>
          <dgm:bulletEnabled val="1"/>
        </dgm:presLayoutVars>
      </dgm:prSet>
      <dgm:spPr/>
    </dgm:pt>
    <dgm:pt modelId="{5847B498-AD6E-43B4-B94A-34AAE9D52702}" type="pres">
      <dgm:prSet presAssocID="{B07EEBEA-D09D-4916-ADC2-ACD9BF9273C1}" presName="ChildText" presStyleLbl="revTx" presStyleIdx="0" presStyleCnt="3" custScaleX="640429" custScaleY="160759" custLinFactX="100000" custLinFactNeighborX="106398" custLinFactNeighborY="-7918">
        <dgm:presLayoutVars>
          <dgm:chMax val="0"/>
          <dgm:chPref val="0"/>
          <dgm:bulletEnabled val="1"/>
        </dgm:presLayoutVars>
      </dgm:prSet>
      <dgm:spPr/>
    </dgm:pt>
    <dgm:pt modelId="{A90C3DAB-49BD-4CFC-A3ED-ECB5001680EE}" type="pres">
      <dgm:prSet presAssocID="{10A5FC20-01E9-43BE-8AC1-E083BE111E73}" presName="sibTrans" presStyleCnt="0"/>
      <dgm:spPr/>
    </dgm:pt>
    <dgm:pt modelId="{919AD34A-9678-4F4B-AB65-B52755A9A4C1}" type="pres">
      <dgm:prSet presAssocID="{3573BF02-7941-4914-9AA0-1D0AA9F08296}" presName="composite" presStyleCnt="0"/>
      <dgm:spPr/>
    </dgm:pt>
    <dgm:pt modelId="{F6AE4738-7F9D-48E2-A81C-21586CA35F75}" type="pres">
      <dgm:prSet presAssocID="{3573BF02-7941-4914-9AA0-1D0AA9F08296}" presName="bentUpArrow1" presStyleLbl="alignImgPlace1" presStyleIdx="1" presStyleCnt="2" custScaleY="153229" custLinFactX="-100000" custLinFactNeighborX="-186207" custLinFactNeighborY="65772"/>
      <dgm:spPr/>
    </dgm:pt>
    <dgm:pt modelId="{F9542BE0-270D-4EA7-91D9-300D27CC0D18}" type="pres">
      <dgm:prSet presAssocID="{3573BF02-7941-4914-9AA0-1D0AA9F08296}" presName="ParentText" presStyleLbl="node1" presStyleIdx="1" presStyleCnt="3" custScaleX="125727" custScaleY="140247" custLinFactX="-88464" custLinFactNeighborX="-100000" custLinFactNeighborY="5557">
        <dgm:presLayoutVars>
          <dgm:chMax val="1"/>
          <dgm:chPref val="1"/>
          <dgm:bulletEnabled val="1"/>
        </dgm:presLayoutVars>
      </dgm:prSet>
      <dgm:spPr/>
    </dgm:pt>
    <dgm:pt modelId="{04DC0B6D-2A5B-42C7-99D0-42D03F774741}" type="pres">
      <dgm:prSet presAssocID="{3573BF02-7941-4914-9AA0-1D0AA9F08296}" presName="ChildText" presStyleLbl="revTx" presStyleIdx="1" presStyleCnt="3" custScaleX="601133" custScaleY="180883" custLinFactNeighborX="25298" custLinFactNeighborY="10619">
        <dgm:presLayoutVars>
          <dgm:chMax val="0"/>
          <dgm:chPref val="0"/>
          <dgm:bulletEnabled val="1"/>
        </dgm:presLayoutVars>
      </dgm:prSet>
      <dgm:spPr/>
    </dgm:pt>
    <dgm:pt modelId="{FC11624D-6B41-4A8C-85A6-3A3CAADC7BBD}" type="pres">
      <dgm:prSet presAssocID="{1F78B700-FA01-4A28-9D39-D67E3D5E7BE2}" presName="sibTrans" presStyleCnt="0"/>
      <dgm:spPr/>
    </dgm:pt>
    <dgm:pt modelId="{5CB34222-4878-46FD-BA8E-613B7AB1EED9}" type="pres">
      <dgm:prSet presAssocID="{4CECE4FD-92A4-4863-AB2A-B761CCF98F22}" presName="composite" presStyleCnt="0"/>
      <dgm:spPr/>
    </dgm:pt>
    <dgm:pt modelId="{211B9AFF-9366-496B-AE33-97555384760A}" type="pres">
      <dgm:prSet presAssocID="{4CECE4FD-92A4-4863-AB2A-B761CCF98F22}" presName="ParentText" presStyleLbl="node1" presStyleIdx="2" presStyleCnt="3" custScaleX="135597" custScaleY="122954" custLinFactX="-108702" custLinFactNeighborX="-200000" custLinFactNeighborY="35497">
        <dgm:presLayoutVars>
          <dgm:chMax val="1"/>
          <dgm:chPref val="1"/>
          <dgm:bulletEnabled val="1"/>
        </dgm:presLayoutVars>
      </dgm:prSet>
      <dgm:spPr/>
    </dgm:pt>
    <dgm:pt modelId="{99BC2CAD-00EC-4A54-A06F-539F6509F8C3}" type="pres">
      <dgm:prSet presAssocID="{4CECE4FD-92A4-4863-AB2A-B761CCF98F22}" presName="FinalChildText" presStyleLbl="revTx" presStyleIdx="2" presStyleCnt="3" custScaleX="570807" custScaleY="177999" custLinFactX="-29597" custLinFactNeighborX="-100000" custLinFactNeighborY="53661">
        <dgm:presLayoutVars>
          <dgm:chMax val="0"/>
          <dgm:chPref val="0"/>
          <dgm:bulletEnabled val="1"/>
        </dgm:presLayoutVars>
      </dgm:prSet>
      <dgm:spPr/>
    </dgm:pt>
  </dgm:ptLst>
  <dgm:cxnLst>
    <dgm:cxn modelId="{85964401-4A14-4A20-B1E8-B46B564F8BEC}" type="presOf" srcId="{3573BF02-7941-4914-9AA0-1D0AA9F08296}" destId="{F9542BE0-270D-4EA7-91D9-300D27CC0D18}" srcOrd="0" destOrd="0" presId="urn:microsoft.com/office/officeart/2005/8/layout/StepDownProcess"/>
    <dgm:cxn modelId="{3E2FA018-CDDB-4ED3-B039-A52105C75A59}" srcId="{7ECA7B8C-3FBB-457D-90BD-F99E79CFC34F}" destId="{4CECE4FD-92A4-4863-AB2A-B761CCF98F22}" srcOrd="2" destOrd="0" parTransId="{316BAF07-3317-47CF-BAA0-6C2BBD9970CB}" sibTransId="{88D2AC53-F75B-4F6D-9019-9E876A31BE6A}"/>
    <dgm:cxn modelId="{B56F121B-AAB2-4AED-B270-AB98951892C6}" srcId="{7ECA7B8C-3FBB-457D-90BD-F99E79CFC34F}" destId="{B07EEBEA-D09D-4916-ADC2-ACD9BF9273C1}" srcOrd="0" destOrd="0" parTransId="{B9E26A67-307A-4673-B6C8-07583DB230B0}" sibTransId="{10A5FC20-01E9-43BE-8AC1-E083BE111E73}"/>
    <dgm:cxn modelId="{E62A9632-0623-45A9-9EA0-50E4FDF50235}" srcId="{3573BF02-7941-4914-9AA0-1D0AA9F08296}" destId="{0FA6F828-4E61-4F0B-B514-36FAE35D255B}" srcOrd="0" destOrd="0" parTransId="{E21F32CD-B981-4FCB-A720-96A48FE8AB67}" sibTransId="{C0994E56-6167-4D3A-ADE6-A307B55C7CF6}"/>
    <dgm:cxn modelId="{5426A042-3F87-4DAD-9CF5-8D71CFE7FC55}" srcId="{4CECE4FD-92A4-4863-AB2A-B761CCF98F22}" destId="{EDC21646-7D02-41F3-9103-A594AB8C7075}" srcOrd="0" destOrd="0" parTransId="{7EA3A7E2-F399-4DB2-B199-05D94975D795}" sibTransId="{CC61E304-AFD8-4EA1-AAB6-BD59F0772DA2}"/>
    <dgm:cxn modelId="{3D62F24D-DFFE-4621-89A9-39550A4E9464}" srcId="{B07EEBEA-D09D-4916-ADC2-ACD9BF9273C1}" destId="{C8CE32DB-AE4C-4E8E-9E64-B3463BC45BC0}" srcOrd="0" destOrd="0" parTransId="{E07D236E-4717-4DDA-9AFA-1625002B02BC}" sibTransId="{8934165D-2C04-4122-AEE0-6594A485E392}"/>
    <dgm:cxn modelId="{FB799B51-9EC1-4B8F-8653-92DD77E14AB7}" type="presOf" srcId="{C8CE32DB-AE4C-4E8E-9E64-B3463BC45BC0}" destId="{5847B498-AD6E-43B4-B94A-34AAE9D52702}" srcOrd="0" destOrd="0" presId="urn:microsoft.com/office/officeart/2005/8/layout/StepDownProcess"/>
    <dgm:cxn modelId="{6810D686-14DC-40FB-BE12-5B26E41CE7FF}" srcId="{7ECA7B8C-3FBB-457D-90BD-F99E79CFC34F}" destId="{3573BF02-7941-4914-9AA0-1D0AA9F08296}" srcOrd="1" destOrd="0" parTransId="{D1DA11C3-7943-4321-9B74-A71E8BF812E3}" sibTransId="{1F78B700-FA01-4A28-9D39-D67E3D5E7BE2}"/>
    <dgm:cxn modelId="{6C1A5B8F-E6E9-47EB-8E6A-27A8AD954299}" type="presOf" srcId="{0FA6F828-4E61-4F0B-B514-36FAE35D255B}" destId="{04DC0B6D-2A5B-42C7-99D0-42D03F774741}" srcOrd="0" destOrd="0" presId="urn:microsoft.com/office/officeart/2005/8/layout/StepDownProcess"/>
    <dgm:cxn modelId="{8E0D0995-9B6F-457C-AF69-0120A875C947}" type="presOf" srcId="{EDC21646-7D02-41F3-9103-A594AB8C7075}" destId="{99BC2CAD-00EC-4A54-A06F-539F6509F8C3}" srcOrd="0" destOrd="0" presId="urn:microsoft.com/office/officeart/2005/8/layout/StepDownProcess"/>
    <dgm:cxn modelId="{1FB6BCB0-8A6E-44FB-98A9-0D4FE632178A}" type="presOf" srcId="{4CECE4FD-92A4-4863-AB2A-B761CCF98F22}" destId="{211B9AFF-9366-496B-AE33-97555384760A}" srcOrd="0" destOrd="0" presId="urn:microsoft.com/office/officeart/2005/8/layout/StepDownProcess"/>
    <dgm:cxn modelId="{F25297C6-2DB3-4305-AB35-07F3A4B34A3E}" type="presOf" srcId="{B07EEBEA-D09D-4916-ADC2-ACD9BF9273C1}" destId="{AB379712-477E-4761-B306-21450CC50EB7}" srcOrd="0" destOrd="0" presId="urn:microsoft.com/office/officeart/2005/8/layout/StepDownProcess"/>
    <dgm:cxn modelId="{DF8C8ADC-6AE3-47BF-96B4-082393329F33}" type="presOf" srcId="{7ECA7B8C-3FBB-457D-90BD-F99E79CFC34F}" destId="{0D729C14-FD0B-464D-82CF-F587B677F929}" srcOrd="0" destOrd="0" presId="urn:microsoft.com/office/officeart/2005/8/layout/StepDownProcess"/>
    <dgm:cxn modelId="{A10F87D9-C617-48AD-A4EF-B5FC9F9D2633}" type="presParOf" srcId="{0D729C14-FD0B-464D-82CF-F587B677F929}" destId="{6988AB3E-4887-4770-A62E-6DBD69CF43B0}" srcOrd="0" destOrd="0" presId="urn:microsoft.com/office/officeart/2005/8/layout/StepDownProcess"/>
    <dgm:cxn modelId="{D33D0A48-7F21-4448-B5B3-DF283712C299}" type="presParOf" srcId="{6988AB3E-4887-4770-A62E-6DBD69CF43B0}" destId="{C87FDB84-8C4A-4339-AF1B-F8226288C19A}" srcOrd="0" destOrd="0" presId="urn:microsoft.com/office/officeart/2005/8/layout/StepDownProcess"/>
    <dgm:cxn modelId="{B1B2F313-34F7-4BA7-B23B-9D7A6ADA62D1}" type="presParOf" srcId="{6988AB3E-4887-4770-A62E-6DBD69CF43B0}" destId="{AB379712-477E-4761-B306-21450CC50EB7}" srcOrd="1" destOrd="0" presId="urn:microsoft.com/office/officeart/2005/8/layout/StepDownProcess"/>
    <dgm:cxn modelId="{73960E39-ABEF-4478-BEDD-0D5C89198580}" type="presParOf" srcId="{6988AB3E-4887-4770-A62E-6DBD69CF43B0}" destId="{5847B498-AD6E-43B4-B94A-34AAE9D52702}" srcOrd="2" destOrd="0" presId="urn:microsoft.com/office/officeart/2005/8/layout/StepDownProcess"/>
    <dgm:cxn modelId="{1BCEDF41-60F0-44F4-A610-3914DFB2E2AE}" type="presParOf" srcId="{0D729C14-FD0B-464D-82CF-F587B677F929}" destId="{A90C3DAB-49BD-4CFC-A3ED-ECB5001680EE}" srcOrd="1" destOrd="0" presId="urn:microsoft.com/office/officeart/2005/8/layout/StepDownProcess"/>
    <dgm:cxn modelId="{8A71636C-AD1C-4DFB-8756-D98BA93AF3B3}" type="presParOf" srcId="{0D729C14-FD0B-464D-82CF-F587B677F929}" destId="{919AD34A-9678-4F4B-AB65-B52755A9A4C1}" srcOrd="2" destOrd="0" presId="urn:microsoft.com/office/officeart/2005/8/layout/StepDownProcess"/>
    <dgm:cxn modelId="{B7862412-F73D-49AE-967D-AEB7205282DE}" type="presParOf" srcId="{919AD34A-9678-4F4B-AB65-B52755A9A4C1}" destId="{F6AE4738-7F9D-48E2-A81C-21586CA35F75}" srcOrd="0" destOrd="0" presId="urn:microsoft.com/office/officeart/2005/8/layout/StepDownProcess"/>
    <dgm:cxn modelId="{B73FC649-97B9-42C5-AB8F-4814EFC69ED9}" type="presParOf" srcId="{919AD34A-9678-4F4B-AB65-B52755A9A4C1}" destId="{F9542BE0-270D-4EA7-91D9-300D27CC0D18}" srcOrd="1" destOrd="0" presId="urn:microsoft.com/office/officeart/2005/8/layout/StepDownProcess"/>
    <dgm:cxn modelId="{2512E225-CBAF-41C9-AEE6-E5725683C9BF}" type="presParOf" srcId="{919AD34A-9678-4F4B-AB65-B52755A9A4C1}" destId="{04DC0B6D-2A5B-42C7-99D0-42D03F774741}" srcOrd="2" destOrd="0" presId="urn:microsoft.com/office/officeart/2005/8/layout/StepDownProcess"/>
    <dgm:cxn modelId="{066E14B4-B5B4-4BBA-8460-B706EEBEEA2C}" type="presParOf" srcId="{0D729C14-FD0B-464D-82CF-F587B677F929}" destId="{FC11624D-6B41-4A8C-85A6-3A3CAADC7BBD}" srcOrd="3" destOrd="0" presId="urn:microsoft.com/office/officeart/2005/8/layout/StepDownProcess"/>
    <dgm:cxn modelId="{620E2604-E4A9-434C-8183-C68CF0C460A4}" type="presParOf" srcId="{0D729C14-FD0B-464D-82CF-F587B677F929}" destId="{5CB34222-4878-46FD-BA8E-613B7AB1EED9}" srcOrd="4" destOrd="0" presId="urn:microsoft.com/office/officeart/2005/8/layout/StepDownProcess"/>
    <dgm:cxn modelId="{92140BFC-A402-4773-830D-3467251887E2}" type="presParOf" srcId="{5CB34222-4878-46FD-BA8E-613B7AB1EED9}" destId="{211B9AFF-9366-496B-AE33-97555384760A}" srcOrd="0" destOrd="0" presId="urn:microsoft.com/office/officeart/2005/8/layout/StepDownProcess"/>
    <dgm:cxn modelId="{E13190E2-1226-471A-AD14-D8E463DD45CA}" type="presParOf" srcId="{5CB34222-4878-46FD-BA8E-613B7AB1EED9}" destId="{99BC2CAD-00EC-4A54-A06F-539F6509F8C3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41AEBB-3DF0-4506-85B9-9F01673B28E7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138B82E-E54C-4E93-8BB1-FDA27DE5E65C}">
      <dgm:prSet phldrT="[Texto]"/>
      <dgm:spPr/>
      <dgm:t>
        <a:bodyPr/>
        <a:lstStyle/>
        <a:p>
          <a:r>
            <a:rPr lang="es-ES" dirty="0"/>
            <a:t>Fuente de salud                      </a:t>
          </a:r>
          <a:endParaRPr lang="es-EC" dirty="0"/>
        </a:p>
      </dgm:t>
    </dgm:pt>
    <dgm:pt modelId="{FB2F789B-6D9B-4323-A5E6-574E148A74CC}" type="parTrans" cxnId="{4306E01E-6566-4C33-A784-C794B0A6871C}">
      <dgm:prSet/>
      <dgm:spPr/>
      <dgm:t>
        <a:bodyPr/>
        <a:lstStyle/>
        <a:p>
          <a:endParaRPr lang="es-EC"/>
        </a:p>
      </dgm:t>
    </dgm:pt>
    <dgm:pt modelId="{D2CB2420-FEBE-404D-975F-89CE4208B968}" type="sibTrans" cxnId="{4306E01E-6566-4C33-A784-C794B0A6871C}">
      <dgm:prSet/>
      <dgm:spPr/>
      <dgm:t>
        <a:bodyPr/>
        <a:lstStyle/>
        <a:p>
          <a:endParaRPr lang="es-EC"/>
        </a:p>
      </dgm:t>
    </dgm:pt>
    <dgm:pt modelId="{4BAA37C0-413D-4434-BAD1-29D76E33E09D}">
      <dgm:prSet phldrT="[Texto]"/>
      <dgm:spPr/>
      <dgm:t>
        <a:bodyPr/>
        <a:lstStyle/>
        <a:p>
          <a:r>
            <a:rPr lang="es-ES" dirty="0"/>
            <a:t>Conexión con la naturaleza</a:t>
          </a:r>
          <a:endParaRPr lang="es-EC" dirty="0"/>
        </a:p>
      </dgm:t>
    </dgm:pt>
    <dgm:pt modelId="{FFB8678B-685E-43C0-894A-1E12A683E26E}" type="parTrans" cxnId="{4924DBC2-233F-48E0-9BF2-B81035117055}">
      <dgm:prSet/>
      <dgm:spPr/>
      <dgm:t>
        <a:bodyPr/>
        <a:lstStyle/>
        <a:p>
          <a:endParaRPr lang="es-EC"/>
        </a:p>
      </dgm:t>
    </dgm:pt>
    <dgm:pt modelId="{3144D4A7-BD05-4F40-A492-365DEE087716}" type="sibTrans" cxnId="{4924DBC2-233F-48E0-9BF2-B81035117055}">
      <dgm:prSet/>
      <dgm:spPr/>
      <dgm:t>
        <a:bodyPr/>
        <a:lstStyle/>
        <a:p>
          <a:endParaRPr lang="es-EC"/>
        </a:p>
      </dgm:t>
    </dgm:pt>
    <dgm:pt modelId="{C20AF4EE-7FF4-4379-A66E-FBA15DACA4A9}">
      <dgm:prSet phldrT="[Texto]"/>
      <dgm:spPr/>
      <dgm:t>
        <a:bodyPr/>
        <a:lstStyle/>
        <a:p>
          <a:r>
            <a:rPr lang="es-ES" dirty="0"/>
            <a:t>Identidad Cultural</a:t>
          </a:r>
          <a:endParaRPr lang="es-EC" dirty="0"/>
        </a:p>
      </dgm:t>
    </dgm:pt>
    <dgm:pt modelId="{8961EE55-B060-4942-B4E4-EEF3A01348D4}" type="parTrans" cxnId="{78DCD342-34DC-4238-9E51-512D3D37BB56}">
      <dgm:prSet/>
      <dgm:spPr/>
      <dgm:t>
        <a:bodyPr/>
        <a:lstStyle/>
        <a:p>
          <a:endParaRPr lang="es-EC"/>
        </a:p>
      </dgm:t>
    </dgm:pt>
    <dgm:pt modelId="{7C957B53-86F4-4A97-A18F-6B49F6CE4A8D}" type="sibTrans" cxnId="{78DCD342-34DC-4238-9E51-512D3D37BB56}">
      <dgm:prSet/>
      <dgm:spPr/>
      <dgm:t>
        <a:bodyPr/>
        <a:lstStyle/>
        <a:p>
          <a:endParaRPr lang="es-EC"/>
        </a:p>
      </dgm:t>
    </dgm:pt>
    <dgm:pt modelId="{6F519837-208E-410F-A0AD-445E54AE05A2}" type="pres">
      <dgm:prSet presAssocID="{3741AEBB-3DF0-4506-85B9-9F01673B28E7}" presName="Name0" presStyleCnt="0">
        <dgm:presLayoutVars>
          <dgm:dir/>
          <dgm:resizeHandles val="exact"/>
        </dgm:presLayoutVars>
      </dgm:prSet>
      <dgm:spPr/>
    </dgm:pt>
    <dgm:pt modelId="{230672C0-D393-47E1-BBED-0896B7C155FE}" type="pres">
      <dgm:prSet presAssocID="{3741AEBB-3DF0-4506-85B9-9F01673B28E7}" presName="fgShape" presStyleLbl="fgShp" presStyleIdx="0" presStyleCnt="1"/>
      <dgm:spPr/>
    </dgm:pt>
    <dgm:pt modelId="{449431FA-A1D0-4AC8-AA28-5A7337CF07DA}" type="pres">
      <dgm:prSet presAssocID="{3741AEBB-3DF0-4506-85B9-9F01673B28E7}" presName="linComp" presStyleCnt="0"/>
      <dgm:spPr/>
    </dgm:pt>
    <dgm:pt modelId="{F1C68AF9-48E4-4CAE-BCF0-58AB270ABDA7}" type="pres">
      <dgm:prSet presAssocID="{0138B82E-E54C-4E93-8BB1-FDA27DE5E65C}" presName="compNode" presStyleCnt="0"/>
      <dgm:spPr/>
    </dgm:pt>
    <dgm:pt modelId="{4A8BA3A4-0B51-4BBA-8E37-775C56CC0C76}" type="pres">
      <dgm:prSet presAssocID="{0138B82E-E54C-4E93-8BB1-FDA27DE5E65C}" presName="bkgdShape" presStyleLbl="node1" presStyleIdx="0" presStyleCnt="3"/>
      <dgm:spPr/>
    </dgm:pt>
    <dgm:pt modelId="{AC1E83C4-C7FE-48A4-8CF5-588A8BF85B97}" type="pres">
      <dgm:prSet presAssocID="{0138B82E-E54C-4E93-8BB1-FDA27DE5E65C}" presName="nodeTx" presStyleLbl="node1" presStyleIdx="0" presStyleCnt="3">
        <dgm:presLayoutVars>
          <dgm:bulletEnabled val="1"/>
        </dgm:presLayoutVars>
      </dgm:prSet>
      <dgm:spPr/>
    </dgm:pt>
    <dgm:pt modelId="{8B787E94-CD5E-4592-8206-123F7E2F7FC2}" type="pres">
      <dgm:prSet presAssocID="{0138B82E-E54C-4E93-8BB1-FDA27DE5E65C}" presName="invisiNode" presStyleLbl="node1" presStyleIdx="0" presStyleCnt="3"/>
      <dgm:spPr/>
    </dgm:pt>
    <dgm:pt modelId="{0BB245B1-F3EA-45DF-8B0B-92D8565DF28E}" type="pres">
      <dgm:prSet presAssocID="{0138B82E-E54C-4E93-8BB1-FDA27DE5E65C}" presName="imagNode" presStyleLbl="fgImgPlace1" presStyleIdx="0" presStyleCnt="3" custScaleX="144734" custScaleY="14032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61AEF456-9F79-4B29-AB96-E3C2A7C9BA5E}" type="pres">
      <dgm:prSet presAssocID="{D2CB2420-FEBE-404D-975F-89CE4208B968}" presName="sibTrans" presStyleLbl="sibTrans2D1" presStyleIdx="0" presStyleCnt="0"/>
      <dgm:spPr/>
    </dgm:pt>
    <dgm:pt modelId="{A1A4AF0B-F01A-4B05-AAEF-43E211D57166}" type="pres">
      <dgm:prSet presAssocID="{4BAA37C0-413D-4434-BAD1-29D76E33E09D}" presName="compNode" presStyleCnt="0"/>
      <dgm:spPr/>
    </dgm:pt>
    <dgm:pt modelId="{6B32B5A8-02CF-4C33-B454-21CB79FDBF86}" type="pres">
      <dgm:prSet presAssocID="{4BAA37C0-413D-4434-BAD1-29D76E33E09D}" presName="bkgdShape" presStyleLbl="node1" presStyleIdx="1" presStyleCnt="3"/>
      <dgm:spPr/>
    </dgm:pt>
    <dgm:pt modelId="{4C68B564-F6CA-4CD7-9FA6-EFE8194E31CD}" type="pres">
      <dgm:prSet presAssocID="{4BAA37C0-413D-4434-BAD1-29D76E33E09D}" presName="nodeTx" presStyleLbl="node1" presStyleIdx="1" presStyleCnt="3">
        <dgm:presLayoutVars>
          <dgm:bulletEnabled val="1"/>
        </dgm:presLayoutVars>
      </dgm:prSet>
      <dgm:spPr/>
    </dgm:pt>
    <dgm:pt modelId="{F5F400B0-C114-4E2B-8461-C22BC2B9566A}" type="pres">
      <dgm:prSet presAssocID="{4BAA37C0-413D-4434-BAD1-29D76E33E09D}" presName="invisiNode" presStyleLbl="node1" presStyleIdx="1" presStyleCnt="3"/>
      <dgm:spPr/>
    </dgm:pt>
    <dgm:pt modelId="{DFBA90B9-F76B-4CAB-8B2B-A9A2A00B1397}" type="pres">
      <dgm:prSet presAssocID="{4BAA37C0-413D-4434-BAD1-29D76E33E09D}" presName="imagNode" presStyleLbl="fgImgPlace1" presStyleIdx="1" presStyleCnt="3" custScaleX="144616" custScaleY="13827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EC8AFF9E-8651-46B1-8E08-5EEAC5FB82AC}" type="pres">
      <dgm:prSet presAssocID="{3144D4A7-BD05-4F40-A492-365DEE087716}" presName="sibTrans" presStyleLbl="sibTrans2D1" presStyleIdx="0" presStyleCnt="0"/>
      <dgm:spPr/>
    </dgm:pt>
    <dgm:pt modelId="{CBC254FC-64D2-43EB-A7C6-BCC6BEE1949A}" type="pres">
      <dgm:prSet presAssocID="{C20AF4EE-7FF4-4379-A66E-FBA15DACA4A9}" presName="compNode" presStyleCnt="0"/>
      <dgm:spPr/>
    </dgm:pt>
    <dgm:pt modelId="{2CA02947-4D36-4594-A8C4-8263F7553D56}" type="pres">
      <dgm:prSet presAssocID="{C20AF4EE-7FF4-4379-A66E-FBA15DACA4A9}" presName="bkgdShape" presStyleLbl="node1" presStyleIdx="2" presStyleCnt="3"/>
      <dgm:spPr/>
    </dgm:pt>
    <dgm:pt modelId="{E4E3BBB7-8419-4039-AA82-165AB9EED6F1}" type="pres">
      <dgm:prSet presAssocID="{C20AF4EE-7FF4-4379-A66E-FBA15DACA4A9}" presName="nodeTx" presStyleLbl="node1" presStyleIdx="2" presStyleCnt="3">
        <dgm:presLayoutVars>
          <dgm:bulletEnabled val="1"/>
        </dgm:presLayoutVars>
      </dgm:prSet>
      <dgm:spPr/>
    </dgm:pt>
    <dgm:pt modelId="{FEA35692-D06F-4675-BF1B-E18B224E63FA}" type="pres">
      <dgm:prSet presAssocID="{C20AF4EE-7FF4-4379-A66E-FBA15DACA4A9}" presName="invisiNode" presStyleLbl="node1" presStyleIdx="2" presStyleCnt="3"/>
      <dgm:spPr/>
    </dgm:pt>
    <dgm:pt modelId="{CE85D51E-66D0-4FD5-BB22-583335310A0D}" type="pres">
      <dgm:prSet presAssocID="{C20AF4EE-7FF4-4379-A66E-FBA15DACA4A9}" presName="imagNode" presStyleLbl="fgImgPlace1" presStyleIdx="2" presStyleCnt="3" custScaleX="146542" custScaleY="13623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</dgm:spPr>
    </dgm:pt>
  </dgm:ptLst>
  <dgm:cxnLst>
    <dgm:cxn modelId="{4306E01E-6566-4C33-A784-C794B0A6871C}" srcId="{3741AEBB-3DF0-4506-85B9-9F01673B28E7}" destId="{0138B82E-E54C-4E93-8BB1-FDA27DE5E65C}" srcOrd="0" destOrd="0" parTransId="{FB2F789B-6D9B-4323-A5E6-574E148A74CC}" sibTransId="{D2CB2420-FEBE-404D-975F-89CE4208B968}"/>
    <dgm:cxn modelId="{C0988F35-FB82-4F03-8B7B-136F3CCCEB42}" type="presOf" srcId="{0138B82E-E54C-4E93-8BB1-FDA27DE5E65C}" destId="{4A8BA3A4-0B51-4BBA-8E37-775C56CC0C76}" srcOrd="0" destOrd="0" presId="urn:microsoft.com/office/officeart/2005/8/layout/hList7"/>
    <dgm:cxn modelId="{0FB4075F-6243-4959-9583-EF61BF35D8FF}" type="presOf" srcId="{0138B82E-E54C-4E93-8BB1-FDA27DE5E65C}" destId="{AC1E83C4-C7FE-48A4-8CF5-588A8BF85B97}" srcOrd="1" destOrd="0" presId="urn:microsoft.com/office/officeart/2005/8/layout/hList7"/>
    <dgm:cxn modelId="{DE756B62-D840-4EC9-BD1F-F007FDCC9453}" type="presOf" srcId="{3741AEBB-3DF0-4506-85B9-9F01673B28E7}" destId="{6F519837-208E-410F-A0AD-445E54AE05A2}" srcOrd="0" destOrd="0" presId="urn:microsoft.com/office/officeart/2005/8/layout/hList7"/>
    <dgm:cxn modelId="{78DCD342-34DC-4238-9E51-512D3D37BB56}" srcId="{3741AEBB-3DF0-4506-85B9-9F01673B28E7}" destId="{C20AF4EE-7FF4-4379-A66E-FBA15DACA4A9}" srcOrd="2" destOrd="0" parTransId="{8961EE55-B060-4942-B4E4-EEF3A01348D4}" sibTransId="{7C957B53-86F4-4A97-A18F-6B49F6CE4A8D}"/>
    <dgm:cxn modelId="{97E87D4A-A6E7-41B0-8615-663459E6D3C5}" type="presOf" srcId="{C20AF4EE-7FF4-4379-A66E-FBA15DACA4A9}" destId="{2CA02947-4D36-4594-A8C4-8263F7553D56}" srcOrd="0" destOrd="0" presId="urn:microsoft.com/office/officeart/2005/8/layout/hList7"/>
    <dgm:cxn modelId="{699B4B6E-502E-42FF-9F47-F27AEB57B6F2}" type="presOf" srcId="{4BAA37C0-413D-4434-BAD1-29D76E33E09D}" destId="{6B32B5A8-02CF-4C33-B454-21CB79FDBF86}" srcOrd="0" destOrd="0" presId="urn:microsoft.com/office/officeart/2005/8/layout/hList7"/>
    <dgm:cxn modelId="{2C94D478-3417-4412-A5DF-AA54714D3D95}" type="presOf" srcId="{4BAA37C0-413D-4434-BAD1-29D76E33E09D}" destId="{4C68B564-F6CA-4CD7-9FA6-EFE8194E31CD}" srcOrd="1" destOrd="0" presId="urn:microsoft.com/office/officeart/2005/8/layout/hList7"/>
    <dgm:cxn modelId="{4924DBC2-233F-48E0-9BF2-B81035117055}" srcId="{3741AEBB-3DF0-4506-85B9-9F01673B28E7}" destId="{4BAA37C0-413D-4434-BAD1-29D76E33E09D}" srcOrd="1" destOrd="0" parTransId="{FFB8678B-685E-43C0-894A-1E12A683E26E}" sibTransId="{3144D4A7-BD05-4F40-A492-365DEE087716}"/>
    <dgm:cxn modelId="{56397ACC-7C48-46B2-9823-2A3FEBC841DA}" type="presOf" srcId="{C20AF4EE-7FF4-4379-A66E-FBA15DACA4A9}" destId="{E4E3BBB7-8419-4039-AA82-165AB9EED6F1}" srcOrd="1" destOrd="0" presId="urn:microsoft.com/office/officeart/2005/8/layout/hList7"/>
    <dgm:cxn modelId="{6D4A3DD2-A011-4A62-BB54-89F138E2A41E}" type="presOf" srcId="{D2CB2420-FEBE-404D-975F-89CE4208B968}" destId="{61AEF456-9F79-4B29-AB96-E3C2A7C9BA5E}" srcOrd="0" destOrd="0" presId="urn:microsoft.com/office/officeart/2005/8/layout/hList7"/>
    <dgm:cxn modelId="{91B3EDD5-286C-45A0-A20B-B8751885141A}" type="presOf" srcId="{3144D4A7-BD05-4F40-A492-365DEE087716}" destId="{EC8AFF9E-8651-46B1-8E08-5EEAC5FB82AC}" srcOrd="0" destOrd="0" presId="urn:microsoft.com/office/officeart/2005/8/layout/hList7"/>
    <dgm:cxn modelId="{F6CA3C12-3D13-4F72-B737-E7F00784CC9D}" type="presParOf" srcId="{6F519837-208E-410F-A0AD-445E54AE05A2}" destId="{230672C0-D393-47E1-BBED-0896B7C155FE}" srcOrd="0" destOrd="0" presId="urn:microsoft.com/office/officeart/2005/8/layout/hList7"/>
    <dgm:cxn modelId="{D126EF28-73D9-483E-9BA6-F55F36C93C03}" type="presParOf" srcId="{6F519837-208E-410F-A0AD-445E54AE05A2}" destId="{449431FA-A1D0-4AC8-AA28-5A7337CF07DA}" srcOrd="1" destOrd="0" presId="urn:microsoft.com/office/officeart/2005/8/layout/hList7"/>
    <dgm:cxn modelId="{EAB4C426-26F7-4E74-91AC-85B543ABA438}" type="presParOf" srcId="{449431FA-A1D0-4AC8-AA28-5A7337CF07DA}" destId="{F1C68AF9-48E4-4CAE-BCF0-58AB270ABDA7}" srcOrd="0" destOrd="0" presId="urn:microsoft.com/office/officeart/2005/8/layout/hList7"/>
    <dgm:cxn modelId="{7E22BF4B-0F51-4538-A41B-ED615F8421EB}" type="presParOf" srcId="{F1C68AF9-48E4-4CAE-BCF0-58AB270ABDA7}" destId="{4A8BA3A4-0B51-4BBA-8E37-775C56CC0C76}" srcOrd="0" destOrd="0" presId="urn:microsoft.com/office/officeart/2005/8/layout/hList7"/>
    <dgm:cxn modelId="{31820A8D-CCD6-4CB3-A9B7-0DEC2256B5AD}" type="presParOf" srcId="{F1C68AF9-48E4-4CAE-BCF0-58AB270ABDA7}" destId="{AC1E83C4-C7FE-48A4-8CF5-588A8BF85B97}" srcOrd="1" destOrd="0" presId="urn:microsoft.com/office/officeart/2005/8/layout/hList7"/>
    <dgm:cxn modelId="{D9865665-155C-4165-B5D1-22C5FFE61255}" type="presParOf" srcId="{F1C68AF9-48E4-4CAE-BCF0-58AB270ABDA7}" destId="{8B787E94-CD5E-4592-8206-123F7E2F7FC2}" srcOrd="2" destOrd="0" presId="urn:microsoft.com/office/officeart/2005/8/layout/hList7"/>
    <dgm:cxn modelId="{091706D8-AFB4-4EE7-B02A-92B49DE9D8C8}" type="presParOf" srcId="{F1C68AF9-48E4-4CAE-BCF0-58AB270ABDA7}" destId="{0BB245B1-F3EA-45DF-8B0B-92D8565DF28E}" srcOrd="3" destOrd="0" presId="urn:microsoft.com/office/officeart/2005/8/layout/hList7"/>
    <dgm:cxn modelId="{3CD6BDF7-5EA7-46B4-B441-F314CFD63CD6}" type="presParOf" srcId="{449431FA-A1D0-4AC8-AA28-5A7337CF07DA}" destId="{61AEF456-9F79-4B29-AB96-E3C2A7C9BA5E}" srcOrd="1" destOrd="0" presId="urn:microsoft.com/office/officeart/2005/8/layout/hList7"/>
    <dgm:cxn modelId="{C55D7452-471F-42FD-973A-C3BB5DA505FB}" type="presParOf" srcId="{449431FA-A1D0-4AC8-AA28-5A7337CF07DA}" destId="{A1A4AF0B-F01A-4B05-AAEF-43E211D57166}" srcOrd="2" destOrd="0" presId="urn:microsoft.com/office/officeart/2005/8/layout/hList7"/>
    <dgm:cxn modelId="{7540DE2D-FF8B-4C18-BD8E-9184DE813C74}" type="presParOf" srcId="{A1A4AF0B-F01A-4B05-AAEF-43E211D57166}" destId="{6B32B5A8-02CF-4C33-B454-21CB79FDBF86}" srcOrd="0" destOrd="0" presId="urn:microsoft.com/office/officeart/2005/8/layout/hList7"/>
    <dgm:cxn modelId="{22CECC0E-CF51-432D-BFF4-6FA10F9BA639}" type="presParOf" srcId="{A1A4AF0B-F01A-4B05-AAEF-43E211D57166}" destId="{4C68B564-F6CA-4CD7-9FA6-EFE8194E31CD}" srcOrd="1" destOrd="0" presId="urn:microsoft.com/office/officeart/2005/8/layout/hList7"/>
    <dgm:cxn modelId="{D4ADB97D-F7F5-42A1-815E-47835A5DCCF9}" type="presParOf" srcId="{A1A4AF0B-F01A-4B05-AAEF-43E211D57166}" destId="{F5F400B0-C114-4E2B-8461-C22BC2B9566A}" srcOrd="2" destOrd="0" presId="urn:microsoft.com/office/officeart/2005/8/layout/hList7"/>
    <dgm:cxn modelId="{E08B0C71-291B-4D40-85FD-1B0389A8D8FE}" type="presParOf" srcId="{A1A4AF0B-F01A-4B05-AAEF-43E211D57166}" destId="{DFBA90B9-F76B-4CAB-8B2B-A9A2A00B1397}" srcOrd="3" destOrd="0" presId="urn:microsoft.com/office/officeart/2005/8/layout/hList7"/>
    <dgm:cxn modelId="{FAA74EF8-9938-4A75-9923-400D502E81E7}" type="presParOf" srcId="{449431FA-A1D0-4AC8-AA28-5A7337CF07DA}" destId="{EC8AFF9E-8651-46B1-8E08-5EEAC5FB82AC}" srcOrd="3" destOrd="0" presId="urn:microsoft.com/office/officeart/2005/8/layout/hList7"/>
    <dgm:cxn modelId="{A0F5E59A-0221-4613-9C14-67A905A3D14A}" type="presParOf" srcId="{449431FA-A1D0-4AC8-AA28-5A7337CF07DA}" destId="{CBC254FC-64D2-43EB-A7C6-BCC6BEE1949A}" srcOrd="4" destOrd="0" presId="urn:microsoft.com/office/officeart/2005/8/layout/hList7"/>
    <dgm:cxn modelId="{A6518344-605D-4588-B37F-BB1EA3FD4FC3}" type="presParOf" srcId="{CBC254FC-64D2-43EB-A7C6-BCC6BEE1949A}" destId="{2CA02947-4D36-4594-A8C4-8263F7553D56}" srcOrd="0" destOrd="0" presId="urn:microsoft.com/office/officeart/2005/8/layout/hList7"/>
    <dgm:cxn modelId="{ADBA08B8-36C3-4977-8011-84BFC01ECB47}" type="presParOf" srcId="{CBC254FC-64D2-43EB-A7C6-BCC6BEE1949A}" destId="{E4E3BBB7-8419-4039-AA82-165AB9EED6F1}" srcOrd="1" destOrd="0" presId="urn:microsoft.com/office/officeart/2005/8/layout/hList7"/>
    <dgm:cxn modelId="{EF757947-E531-4EA5-98E3-A92AAE581704}" type="presParOf" srcId="{CBC254FC-64D2-43EB-A7C6-BCC6BEE1949A}" destId="{FEA35692-D06F-4675-BF1B-E18B224E63FA}" srcOrd="2" destOrd="0" presId="urn:microsoft.com/office/officeart/2005/8/layout/hList7"/>
    <dgm:cxn modelId="{05A61BEA-FD2B-4D87-AEAA-0921974D0A1C}" type="presParOf" srcId="{CBC254FC-64D2-43EB-A7C6-BCC6BEE1949A}" destId="{CE85D51E-66D0-4FD5-BB22-583335310A0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1DBEC5-35E2-41FD-B9B5-27DC52D37696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</dgm:pt>
    <dgm:pt modelId="{BABAC341-3869-436F-B77D-8E06B9817FDD}">
      <dgm:prSet phldrT="[Texto]"/>
      <dgm:spPr/>
      <dgm:t>
        <a:bodyPr/>
        <a:lstStyle/>
        <a:p>
          <a:pPr algn="l"/>
          <a:r>
            <a:rPr lang="es-ES" dirty="0"/>
            <a:t>Pérdida de conocimiento </a:t>
          </a:r>
          <a:endParaRPr lang="es-EC" dirty="0"/>
        </a:p>
      </dgm:t>
    </dgm:pt>
    <dgm:pt modelId="{E0DE593F-CD31-4041-B186-5B4D3FFEB6F9}" type="parTrans" cxnId="{AF731AF3-F312-4010-B95F-0305642F84D9}">
      <dgm:prSet/>
      <dgm:spPr/>
      <dgm:t>
        <a:bodyPr/>
        <a:lstStyle/>
        <a:p>
          <a:endParaRPr lang="es-EC"/>
        </a:p>
      </dgm:t>
    </dgm:pt>
    <dgm:pt modelId="{0D65D553-6B93-4639-A13C-5B737D2FAFBA}" type="sibTrans" cxnId="{AF731AF3-F312-4010-B95F-0305642F84D9}">
      <dgm:prSet/>
      <dgm:spPr/>
      <dgm:t>
        <a:bodyPr/>
        <a:lstStyle/>
        <a:p>
          <a:endParaRPr lang="es-EC"/>
        </a:p>
      </dgm:t>
    </dgm:pt>
    <dgm:pt modelId="{DDB1E17A-EFE6-4728-BDA6-1E41188D78D4}">
      <dgm:prSet phldrT="[Texto]"/>
      <dgm:spPr/>
      <dgm:t>
        <a:bodyPr/>
        <a:lstStyle/>
        <a:p>
          <a:pPr algn="l"/>
          <a:r>
            <a:rPr lang="es-ES" dirty="0"/>
            <a:t>Falta de regulación</a:t>
          </a:r>
          <a:endParaRPr lang="es-EC" dirty="0"/>
        </a:p>
      </dgm:t>
    </dgm:pt>
    <dgm:pt modelId="{154D622F-2B09-4B2D-B767-9E531B1A8405}" type="parTrans" cxnId="{6656961A-3510-48DC-8BF3-9F6AAB580657}">
      <dgm:prSet/>
      <dgm:spPr/>
      <dgm:t>
        <a:bodyPr/>
        <a:lstStyle/>
        <a:p>
          <a:endParaRPr lang="es-EC"/>
        </a:p>
      </dgm:t>
    </dgm:pt>
    <dgm:pt modelId="{8345C6D1-78C8-4865-9E68-DB94464039E2}" type="sibTrans" cxnId="{6656961A-3510-48DC-8BF3-9F6AAB580657}">
      <dgm:prSet/>
      <dgm:spPr/>
      <dgm:t>
        <a:bodyPr/>
        <a:lstStyle/>
        <a:p>
          <a:endParaRPr lang="es-EC"/>
        </a:p>
      </dgm:t>
    </dgm:pt>
    <dgm:pt modelId="{3813A631-C94C-456B-9679-6A7E76DC8D4D}">
      <dgm:prSet phldrT="[Texto]"/>
      <dgm:spPr/>
      <dgm:t>
        <a:bodyPr/>
        <a:lstStyle/>
        <a:p>
          <a:pPr algn="l"/>
          <a:r>
            <a:rPr lang="es-ES" dirty="0"/>
            <a:t>Importancia de recuperar este conocimiento</a:t>
          </a:r>
          <a:endParaRPr lang="es-EC" dirty="0"/>
        </a:p>
      </dgm:t>
    </dgm:pt>
    <dgm:pt modelId="{204C754C-D552-4718-848B-6C84F6B9D04F}" type="parTrans" cxnId="{F9FF94D3-40A4-473D-8388-BC2F55C9604A}">
      <dgm:prSet/>
      <dgm:spPr/>
      <dgm:t>
        <a:bodyPr/>
        <a:lstStyle/>
        <a:p>
          <a:endParaRPr lang="es-EC"/>
        </a:p>
      </dgm:t>
    </dgm:pt>
    <dgm:pt modelId="{5BD7BC77-A27D-46D1-8510-F5CDFCE0125F}" type="sibTrans" cxnId="{F9FF94D3-40A4-473D-8388-BC2F55C9604A}">
      <dgm:prSet/>
      <dgm:spPr/>
      <dgm:t>
        <a:bodyPr/>
        <a:lstStyle/>
        <a:p>
          <a:endParaRPr lang="es-EC"/>
        </a:p>
      </dgm:t>
    </dgm:pt>
    <dgm:pt modelId="{C0A7FE1A-FF4B-424E-9160-9DFEC39F07F1}">
      <dgm:prSet custT="1"/>
      <dgm:spPr/>
      <dgm:t>
        <a:bodyPr/>
        <a:lstStyle/>
        <a:p>
          <a:pPr algn="just"/>
          <a:r>
            <a:rPr lang="es-ES" sz="1800" b="0" dirty="0">
              <a:solidFill>
                <a:schemeClr val="tx1"/>
              </a:solidFill>
            </a:rPr>
            <a:t>La modernización</a:t>
          </a:r>
          <a:endParaRPr lang="es-EC" sz="1800" b="0" dirty="0">
            <a:solidFill>
              <a:schemeClr val="tx1"/>
            </a:solidFill>
          </a:endParaRPr>
        </a:p>
      </dgm:t>
    </dgm:pt>
    <dgm:pt modelId="{3AC8A747-663D-407F-86DE-5B4F480A4339}" type="parTrans" cxnId="{1373ABD9-86E0-4D48-8500-AAC4372C38AE}">
      <dgm:prSet/>
      <dgm:spPr/>
      <dgm:t>
        <a:bodyPr/>
        <a:lstStyle/>
        <a:p>
          <a:endParaRPr lang="es-EC"/>
        </a:p>
      </dgm:t>
    </dgm:pt>
    <dgm:pt modelId="{05D34F78-4DF1-4285-A10D-B7902D807ABD}" type="sibTrans" cxnId="{1373ABD9-86E0-4D48-8500-AAC4372C38AE}">
      <dgm:prSet/>
      <dgm:spPr/>
      <dgm:t>
        <a:bodyPr/>
        <a:lstStyle/>
        <a:p>
          <a:endParaRPr lang="es-EC"/>
        </a:p>
      </dgm:t>
    </dgm:pt>
    <dgm:pt modelId="{2FF55CFE-EF9A-439D-84DC-AE453A57FD82}">
      <dgm:prSet custT="1"/>
      <dgm:spPr/>
      <dgm:t>
        <a:bodyPr/>
        <a:lstStyle/>
        <a:p>
          <a:pPr algn="just"/>
          <a:r>
            <a:rPr lang="es-ES" sz="1800" dirty="0"/>
            <a:t>Poca regulación de los órganos gubernamentales en el uso de plantas medicinales, pueden llevar al uso de plantas tóxicas o a la adulteración de los productos</a:t>
          </a:r>
          <a:endParaRPr lang="es-EC" sz="1800" dirty="0"/>
        </a:p>
      </dgm:t>
    </dgm:pt>
    <dgm:pt modelId="{5A620DA7-BA14-498F-BFFB-8BE90D140A88}" type="parTrans" cxnId="{79C7A440-6159-4B82-A78A-EA91EDEB08DC}">
      <dgm:prSet/>
      <dgm:spPr/>
      <dgm:t>
        <a:bodyPr/>
        <a:lstStyle/>
        <a:p>
          <a:endParaRPr lang="es-EC"/>
        </a:p>
      </dgm:t>
    </dgm:pt>
    <dgm:pt modelId="{9B747834-408F-4FC7-B2EA-88E0C6AAE653}" type="sibTrans" cxnId="{79C7A440-6159-4B82-A78A-EA91EDEB08DC}">
      <dgm:prSet/>
      <dgm:spPr/>
      <dgm:t>
        <a:bodyPr/>
        <a:lstStyle/>
        <a:p>
          <a:endParaRPr lang="es-EC"/>
        </a:p>
      </dgm:t>
    </dgm:pt>
    <dgm:pt modelId="{395EEE2D-800B-4A2E-917E-C4F1AA699DF2}">
      <dgm:prSet custT="1"/>
      <dgm:spPr/>
      <dgm:t>
        <a:bodyPr/>
        <a:lstStyle/>
        <a:p>
          <a:r>
            <a:rPr lang="es-ES" sz="1800" dirty="0"/>
            <a:t>Salud</a:t>
          </a:r>
          <a:endParaRPr lang="es-EC" sz="1800" dirty="0"/>
        </a:p>
      </dgm:t>
    </dgm:pt>
    <dgm:pt modelId="{16A4505D-9D16-4552-8F93-81403A90DE4F}" type="parTrans" cxnId="{52A25E75-EFF7-4287-A634-6620E76462B9}">
      <dgm:prSet/>
      <dgm:spPr/>
      <dgm:t>
        <a:bodyPr/>
        <a:lstStyle/>
        <a:p>
          <a:endParaRPr lang="es-EC"/>
        </a:p>
      </dgm:t>
    </dgm:pt>
    <dgm:pt modelId="{763E3914-DF7C-4BE2-87DC-8A9A429B2E30}" type="sibTrans" cxnId="{52A25E75-EFF7-4287-A634-6620E76462B9}">
      <dgm:prSet/>
      <dgm:spPr/>
      <dgm:t>
        <a:bodyPr/>
        <a:lstStyle/>
        <a:p>
          <a:endParaRPr lang="es-EC"/>
        </a:p>
      </dgm:t>
    </dgm:pt>
    <dgm:pt modelId="{C24F94FE-3348-4DF8-98F0-C77E2E9EEBD6}">
      <dgm:prSet custT="1"/>
      <dgm:spPr/>
      <dgm:t>
        <a:bodyPr/>
        <a:lstStyle/>
        <a:p>
          <a:r>
            <a:rPr lang="es-ES" sz="1800" dirty="0"/>
            <a:t>Sostenibilidad</a:t>
          </a:r>
          <a:endParaRPr lang="es-EC" sz="1800" dirty="0"/>
        </a:p>
      </dgm:t>
    </dgm:pt>
    <dgm:pt modelId="{47061320-8BC6-4787-8ADB-8BA1CE2523EC}" type="parTrans" cxnId="{BB2D3AD9-8520-4D00-8AFC-13D3BE696974}">
      <dgm:prSet/>
      <dgm:spPr/>
      <dgm:t>
        <a:bodyPr/>
        <a:lstStyle/>
        <a:p>
          <a:endParaRPr lang="es-EC"/>
        </a:p>
      </dgm:t>
    </dgm:pt>
    <dgm:pt modelId="{A530B58E-9887-4F68-8123-F7B219163FA1}" type="sibTrans" cxnId="{BB2D3AD9-8520-4D00-8AFC-13D3BE696974}">
      <dgm:prSet/>
      <dgm:spPr/>
      <dgm:t>
        <a:bodyPr/>
        <a:lstStyle/>
        <a:p>
          <a:endParaRPr lang="es-EC"/>
        </a:p>
      </dgm:t>
    </dgm:pt>
    <dgm:pt modelId="{3F2B498A-81E9-4EEC-819B-D54668CBACA8}">
      <dgm:prSet custT="1"/>
      <dgm:spPr/>
      <dgm:t>
        <a:bodyPr/>
        <a:lstStyle/>
        <a:p>
          <a:r>
            <a:rPr lang="es-ES" sz="1800" dirty="0"/>
            <a:t>Desarrollo comunitario</a:t>
          </a:r>
          <a:endParaRPr lang="es-EC" sz="1800" dirty="0"/>
        </a:p>
      </dgm:t>
    </dgm:pt>
    <dgm:pt modelId="{FB98440B-FAB0-49E7-BA66-622A8C94B248}" type="parTrans" cxnId="{1FE3A360-6851-4FE1-B7DF-D5A2C1BD42AC}">
      <dgm:prSet/>
      <dgm:spPr/>
      <dgm:t>
        <a:bodyPr/>
        <a:lstStyle/>
        <a:p>
          <a:endParaRPr lang="es-EC"/>
        </a:p>
      </dgm:t>
    </dgm:pt>
    <dgm:pt modelId="{8AF09623-F427-45B7-864C-5C276F7AB300}" type="sibTrans" cxnId="{1FE3A360-6851-4FE1-B7DF-D5A2C1BD42AC}">
      <dgm:prSet/>
      <dgm:spPr/>
      <dgm:t>
        <a:bodyPr/>
        <a:lstStyle/>
        <a:p>
          <a:endParaRPr lang="es-EC"/>
        </a:p>
      </dgm:t>
    </dgm:pt>
    <dgm:pt modelId="{A36F0943-BA87-4016-B10E-7952284410F5}">
      <dgm:prSet custT="1"/>
      <dgm:spPr/>
      <dgm:t>
        <a:bodyPr/>
        <a:lstStyle/>
        <a:p>
          <a:pPr algn="just"/>
          <a:r>
            <a:rPr lang="es-ES" sz="1800" b="0" dirty="0">
              <a:solidFill>
                <a:schemeClr val="tx1"/>
              </a:solidFill>
            </a:rPr>
            <a:t>La urbanización</a:t>
          </a:r>
          <a:endParaRPr lang="es-EC" sz="1800" b="0" dirty="0">
            <a:solidFill>
              <a:schemeClr val="tx1"/>
            </a:solidFill>
          </a:endParaRPr>
        </a:p>
      </dgm:t>
    </dgm:pt>
    <dgm:pt modelId="{E925B7A6-CEF4-4C5F-9F51-2E270D344671}" type="parTrans" cxnId="{7960F3C3-ECC5-4164-964E-020DCCED5E4C}">
      <dgm:prSet/>
      <dgm:spPr/>
      <dgm:t>
        <a:bodyPr/>
        <a:lstStyle/>
        <a:p>
          <a:endParaRPr lang="es-EC"/>
        </a:p>
      </dgm:t>
    </dgm:pt>
    <dgm:pt modelId="{6D34187A-AD2C-4A7A-9B61-418B10DADFDD}" type="sibTrans" cxnId="{7960F3C3-ECC5-4164-964E-020DCCED5E4C}">
      <dgm:prSet/>
      <dgm:spPr/>
      <dgm:t>
        <a:bodyPr/>
        <a:lstStyle/>
        <a:p>
          <a:endParaRPr lang="es-EC"/>
        </a:p>
      </dgm:t>
    </dgm:pt>
    <dgm:pt modelId="{3AEEA9F5-0465-4332-A888-9BE87FFA0CC7}">
      <dgm:prSet custT="1"/>
      <dgm:spPr/>
      <dgm:t>
        <a:bodyPr/>
        <a:lstStyle/>
        <a:p>
          <a:pPr algn="just"/>
          <a:r>
            <a:rPr lang="es-ES" sz="1800" b="0" dirty="0">
              <a:solidFill>
                <a:schemeClr val="tx1"/>
              </a:solidFill>
            </a:rPr>
            <a:t>El mestizaje</a:t>
          </a:r>
          <a:endParaRPr lang="es-EC" sz="1800" b="0" dirty="0">
            <a:solidFill>
              <a:schemeClr val="tx1"/>
            </a:solidFill>
          </a:endParaRPr>
        </a:p>
      </dgm:t>
    </dgm:pt>
    <dgm:pt modelId="{D0E8F93B-28AE-49A1-AA63-81D5CE017E2C}" type="parTrans" cxnId="{E31C2CF4-75DD-474C-9933-8D8EA0AFCAB4}">
      <dgm:prSet/>
      <dgm:spPr/>
      <dgm:t>
        <a:bodyPr/>
        <a:lstStyle/>
        <a:p>
          <a:endParaRPr lang="es-EC"/>
        </a:p>
      </dgm:t>
    </dgm:pt>
    <dgm:pt modelId="{B02F7350-AC73-447B-8555-285EB8E7FD24}" type="sibTrans" cxnId="{E31C2CF4-75DD-474C-9933-8D8EA0AFCAB4}">
      <dgm:prSet/>
      <dgm:spPr/>
      <dgm:t>
        <a:bodyPr/>
        <a:lstStyle/>
        <a:p>
          <a:endParaRPr lang="es-EC"/>
        </a:p>
      </dgm:t>
    </dgm:pt>
    <dgm:pt modelId="{B31455D4-235E-4F8B-B502-9635145A20B0}">
      <dgm:prSet custT="1"/>
      <dgm:spPr/>
      <dgm:t>
        <a:bodyPr/>
        <a:lstStyle/>
        <a:p>
          <a:pPr algn="just"/>
          <a:r>
            <a:rPr lang="es-ES" sz="1800" b="0" dirty="0">
              <a:solidFill>
                <a:schemeClr val="tx1"/>
              </a:solidFill>
            </a:rPr>
            <a:t>Escaso acceso a la información</a:t>
          </a:r>
          <a:endParaRPr lang="es-EC" sz="1800" b="0" dirty="0">
            <a:solidFill>
              <a:schemeClr val="tx1"/>
            </a:solidFill>
          </a:endParaRPr>
        </a:p>
      </dgm:t>
    </dgm:pt>
    <dgm:pt modelId="{3460BE0F-3EBF-46A7-A34E-48E6396F48E5}" type="parTrans" cxnId="{8493C8E2-91A8-4DCF-BF23-EEE57C787F9B}">
      <dgm:prSet/>
      <dgm:spPr/>
      <dgm:t>
        <a:bodyPr/>
        <a:lstStyle/>
        <a:p>
          <a:endParaRPr lang="es-EC"/>
        </a:p>
      </dgm:t>
    </dgm:pt>
    <dgm:pt modelId="{7D1E1408-C65D-4130-BEB5-F4DD2597A907}" type="sibTrans" cxnId="{8493C8E2-91A8-4DCF-BF23-EEE57C787F9B}">
      <dgm:prSet/>
      <dgm:spPr/>
      <dgm:t>
        <a:bodyPr/>
        <a:lstStyle/>
        <a:p>
          <a:endParaRPr lang="es-EC"/>
        </a:p>
      </dgm:t>
    </dgm:pt>
    <dgm:pt modelId="{21DDBE87-1557-46D2-AE4D-B0E90FB6467E}" type="pres">
      <dgm:prSet presAssocID="{581DBEC5-35E2-41FD-B9B5-27DC52D37696}" presName="Name0" presStyleCnt="0">
        <dgm:presLayoutVars>
          <dgm:dir/>
          <dgm:animLvl val="lvl"/>
          <dgm:resizeHandles/>
        </dgm:presLayoutVars>
      </dgm:prSet>
      <dgm:spPr/>
    </dgm:pt>
    <dgm:pt modelId="{7C48072A-C453-43EC-88E5-FB6EEFD27368}" type="pres">
      <dgm:prSet presAssocID="{BABAC341-3869-436F-B77D-8E06B9817FDD}" presName="linNode" presStyleCnt="0"/>
      <dgm:spPr/>
    </dgm:pt>
    <dgm:pt modelId="{10B29DE3-A4B5-46DC-89BF-FF4D88C9FD46}" type="pres">
      <dgm:prSet presAssocID="{BABAC341-3869-436F-B77D-8E06B9817FDD}" presName="parentShp" presStyleLbl="node1" presStyleIdx="0" presStyleCnt="3">
        <dgm:presLayoutVars>
          <dgm:bulletEnabled val="1"/>
        </dgm:presLayoutVars>
      </dgm:prSet>
      <dgm:spPr/>
    </dgm:pt>
    <dgm:pt modelId="{2DAED4FD-3DA3-4DFD-B078-F04D73EA5755}" type="pres">
      <dgm:prSet presAssocID="{BABAC341-3869-436F-B77D-8E06B9817FDD}" presName="childShp" presStyleLbl="bgAccFollowNode1" presStyleIdx="0" presStyleCnt="3" custScaleX="99983" custScaleY="123968">
        <dgm:presLayoutVars>
          <dgm:bulletEnabled val="1"/>
        </dgm:presLayoutVars>
      </dgm:prSet>
      <dgm:spPr/>
    </dgm:pt>
    <dgm:pt modelId="{44ECE638-7017-432E-8B32-A61DA4F992B8}" type="pres">
      <dgm:prSet presAssocID="{0D65D553-6B93-4639-A13C-5B737D2FAFBA}" presName="spacing" presStyleCnt="0"/>
      <dgm:spPr/>
    </dgm:pt>
    <dgm:pt modelId="{D982EA7E-92C9-468C-87ED-CC949393847D}" type="pres">
      <dgm:prSet presAssocID="{DDB1E17A-EFE6-4728-BDA6-1E41188D78D4}" presName="linNode" presStyleCnt="0"/>
      <dgm:spPr/>
    </dgm:pt>
    <dgm:pt modelId="{B626803D-5DDA-4F45-9EED-40A693E17D33}" type="pres">
      <dgm:prSet presAssocID="{DDB1E17A-EFE6-4728-BDA6-1E41188D78D4}" presName="parentShp" presStyleLbl="node1" presStyleIdx="1" presStyleCnt="3">
        <dgm:presLayoutVars>
          <dgm:bulletEnabled val="1"/>
        </dgm:presLayoutVars>
      </dgm:prSet>
      <dgm:spPr/>
    </dgm:pt>
    <dgm:pt modelId="{414BDEC4-6DD7-4644-B193-660D2B57AD1A}" type="pres">
      <dgm:prSet presAssocID="{DDB1E17A-EFE6-4728-BDA6-1E41188D78D4}" presName="childShp" presStyleLbl="bgAccFollowNode1" presStyleIdx="1" presStyleCnt="3">
        <dgm:presLayoutVars>
          <dgm:bulletEnabled val="1"/>
        </dgm:presLayoutVars>
      </dgm:prSet>
      <dgm:spPr/>
    </dgm:pt>
    <dgm:pt modelId="{E439F76A-0D7D-4BD8-A3FE-37E7690D696C}" type="pres">
      <dgm:prSet presAssocID="{8345C6D1-78C8-4865-9E68-DB94464039E2}" presName="spacing" presStyleCnt="0"/>
      <dgm:spPr/>
    </dgm:pt>
    <dgm:pt modelId="{1444A4B5-6EE8-489C-BB8A-D77E4F253272}" type="pres">
      <dgm:prSet presAssocID="{3813A631-C94C-456B-9679-6A7E76DC8D4D}" presName="linNode" presStyleCnt="0"/>
      <dgm:spPr/>
    </dgm:pt>
    <dgm:pt modelId="{519865FB-E80D-41C2-B083-28DA0F2CC440}" type="pres">
      <dgm:prSet presAssocID="{3813A631-C94C-456B-9679-6A7E76DC8D4D}" presName="parentShp" presStyleLbl="node1" presStyleIdx="2" presStyleCnt="3">
        <dgm:presLayoutVars>
          <dgm:bulletEnabled val="1"/>
        </dgm:presLayoutVars>
      </dgm:prSet>
      <dgm:spPr/>
    </dgm:pt>
    <dgm:pt modelId="{6484ABCD-E110-44B7-A8F9-A377B5474EC0}" type="pres">
      <dgm:prSet presAssocID="{3813A631-C94C-456B-9679-6A7E76DC8D4D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16F35504-84F3-4282-A5C0-7549F1FE1832}" type="presOf" srcId="{3AEEA9F5-0465-4332-A888-9BE87FFA0CC7}" destId="{2DAED4FD-3DA3-4DFD-B078-F04D73EA5755}" srcOrd="0" destOrd="2" presId="urn:microsoft.com/office/officeart/2005/8/layout/vList6"/>
    <dgm:cxn modelId="{D268CD11-E0B4-4370-B5FA-A7B5239D90A8}" type="presOf" srcId="{DDB1E17A-EFE6-4728-BDA6-1E41188D78D4}" destId="{B626803D-5DDA-4F45-9EED-40A693E17D33}" srcOrd="0" destOrd="0" presId="urn:microsoft.com/office/officeart/2005/8/layout/vList6"/>
    <dgm:cxn modelId="{6656961A-3510-48DC-8BF3-9F6AAB580657}" srcId="{581DBEC5-35E2-41FD-B9B5-27DC52D37696}" destId="{DDB1E17A-EFE6-4728-BDA6-1E41188D78D4}" srcOrd="1" destOrd="0" parTransId="{154D622F-2B09-4B2D-B767-9E531B1A8405}" sibTransId="{8345C6D1-78C8-4865-9E68-DB94464039E2}"/>
    <dgm:cxn modelId="{8E628F1C-C249-4254-A19E-4F3BEAADA868}" type="presOf" srcId="{395EEE2D-800B-4A2E-917E-C4F1AA699DF2}" destId="{6484ABCD-E110-44B7-A8F9-A377B5474EC0}" srcOrd="0" destOrd="0" presId="urn:microsoft.com/office/officeart/2005/8/layout/vList6"/>
    <dgm:cxn modelId="{99CF1E3E-68AF-42B3-962B-24C77CCA1ABB}" type="presOf" srcId="{3813A631-C94C-456B-9679-6A7E76DC8D4D}" destId="{519865FB-E80D-41C2-B083-28DA0F2CC440}" srcOrd="0" destOrd="0" presId="urn:microsoft.com/office/officeart/2005/8/layout/vList6"/>
    <dgm:cxn modelId="{79C7A440-6159-4B82-A78A-EA91EDEB08DC}" srcId="{DDB1E17A-EFE6-4728-BDA6-1E41188D78D4}" destId="{2FF55CFE-EF9A-439D-84DC-AE453A57FD82}" srcOrd="0" destOrd="0" parTransId="{5A620DA7-BA14-498F-BFFB-8BE90D140A88}" sibTransId="{9B747834-408F-4FC7-B2EA-88E0C6AAE653}"/>
    <dgm:cxn modelId="{1FE3A360-6851-4FE1-B7DF-D5A2C1BD42AC}" srcId="{3813A631-C94C-456B-9679-6A7E76DC8D4D}" destId="{3F2B498A-81E9-4EEC-819B-D54668CBACA8}" srcOrd="2" destOrd="0" parTransId="{FB98440B-FAB0-49E7-BA66-622A8C94B248}" sibTransId="{8AF09623-F427-45B7-864C-5C276F7AB300}"/>
    <dgm:cxn modelId="{E74E0C62-9B5E-4AA9-BD3E-1CDBB3065541}" type="presOf" srcId="{581DBEC5-35E2-41FD-B9B5-27DC52D37696}" destId="{21DDBE87-1557-46D2-AE4D-B0E90FB6467E}" srcOrd="0" destOrd="0" presId="urn:microsoft.com/office/officeart/2005/8/layout/vList6"/>
    <dgm:cxn modelId="{6881AD44-CFE2-4270-818A-E3F3C794E52C}" type="presOf" srcId="{BABAC341-3869-436F-B77D-8E06B9817FDD}" destId="{10B29DE3-A4B5-46DC-89BF-FF4D88C9FD46}" srcOrd="0" destOrd="0" presId="urn:microsoft.com/office/officeart/2005/8/layout/vList6"/>
    <dgm:cxn modelId="{52A25E75-EFF7-4287-A634-6620E76462B9}" srcId="{3813A631-C94C-456B-9679-6A7E76DC8D4D}" destId="{395EEE2D-800B-4A2E-917E-C4F1AA699DF2}" srcOrd="0" destOrd="0" parTransId="{16A4505D-9D16-4552-8F93-81403A90DE4F}" sibTransId="{763E3914-DF7C-4BE2-87DC-8A9A429B2E30}"/>
    <dgm:cxn modelId="{6C9C6978-AC44-4717-9673-2D8698C8DDE9}" type="presOf" srcId="{A36F0943-BA87-4016-B10E-7952284410F5}" destId="{2DAED4FD-3DA3-4DFD-B078-F04D73EA5755}" srcOrd="0" destOrd="1" presId="urn:microsoft.com/office/officeart/2005/8/layout/vList6"/>
    <dgm:cxn modelId="{89EA928B-D0A9-4AB4-B05C-6DC069A1162C}" type="presOf" srcId="{2FF55CFE-EF9A-439D-84DC-AE453A57FD82}" destId="{414BDEC4-6DD7-4644-B193-660D2B57AD1A}" srcOrd="0" destOrd="0" presId="urn:microsoft.com/office/officeart/2005/8/layout/vList6"/>
    <dgm:cxn modelId="{A3BF46B0-7234-48EB-97F0-E7867D598D1C}" type="presOf" srcId="{B31455D4-235E-4F8B-B502-9635145A20B0}" destId="{2DAED4FD-3DA3-4DFD-B078-F04D73EA5755}" srcOrd="0" destOrd="3" presId="urn:microsoft.com/office/officeart/2005/8/layout/vList6"/>
    <dgm:cxn modelId="{6E9322B4-0B64-4976-935E-9F001B71E1AF}" type="presOf" srcId="{C0A7FE1A-FF4B-424E-9160-9DFEC39F07F1}" destId="{2DAED4FD-3DA3-4DFD-B078-F04D73EA5755}" srcOrd="0" destOrd="0" presId="urn:microsoft.com/office/officeart/2005/8/layout/vList6"/>
    <dgm:cxn modelId="{7960F3C3-ECC5-4164-964E-020DCCED5E4C}" srcId="{BABAC341-3869-436F-B77D-8E06B9817FDD}" destId="{A36F0943-BA87-4016-B10E-7952284410F5}" srcOrd="1" destOrd="0" parTransId="{E925B7A6-CEF4-4C5F-9F51-2E270D344671}" sibTransId="{6D34187A-AD2C-4A7A-9B61-418B10DADFDD}"/>
    <dgm:cxn modelId="{8309DCCA-5564-4A43-9B0F-A6AF227C9390}" type="presOf" srcId="{C24F94FE-3348-4DF8-98F0-C77E2E9EEBD6}" destId="{6484ABCD-E110-44B7-A8F9-A377B5474EC0}" srcOrd="0" destOrd="1" presId="urn:microsoft.com/office/officeart/2005/8/layout/vList6"/>
    <dgm:cxn modelId="{EFA9D2CE-9905-47F0-B770-96F27B31E241}" type="presOf" srcId="{3F2B498A-81E9-4EEC-819B-D54668CBACA8}" destId="{6484ABCD-E110-44B7-A8F9-A377B5474EC0}" srcOrd="0" destOrd="2" presId="urn:microsoft.com/office/officeart/2005/8/layout/vList6"/>
    <dgm:cxn modelId="{F9FF94D3-40A4-473D-8388-BC2F55C9604A}" srcId="{581DBEC5-35E2-41FD-B9B5-27DC52D37696}" destId="{3813A631-C94C-456B-9679-6A7E76DC8D4D}" srcOrd="2" destOrd="0" parTransId="{204C754C-D552-4718-848B-6C84F6B9D04F}" sibTransId="{5BD7BC77-A27D-46D1-8510-F5CDFCE0125F}"/>
    <dgm:cxn modelId="{BB2D3AD9-8520-4D00-8AFC-13D3BE696974}" srcId="{3813A631-C94C-456B-9679-6A7E76DC8D4D}" destId="{C24F94FE-3348-4DF8-98F0-C77E2E9EEBD6}" srcOrd="1" destOrd="0" parTransId="{47061320-8BC6-4787-8ADB-8BA1CE2523EC}" sibTransId="{A530B58E-9887-4F68-8123-F7B219163FA1}"/>
    <dgm:cxn modelId="{1373ABD9-86E0-4D48-8500-AAC4372C38AE}" srcId="{BABAC341-3869-436F-B77D-8E06B9817FDD}" destId="{C0A7FE1A-FF4B-424E-9160-9DFEC39F07F1}" srcOrd="0" destOrd="0" parTransId="{3AC8A747-663D-407F-86DE-5B4F480A4339}" sibTransId="{05D34F78-4DF1-4285-A10D-B7902D807ABD}"/>
    <dgm:cxn modelId="{8493C8E2-91A8-4DCF-BF23-EEE57C787F9B}" srcId="{BABAC341-3869-436F-B77D-8E06B9817FDD}" destId="{B31455D4-235E-4F8B-B502-9635145A20B0}" srcOrd="3" destOrd="0" parTransId="{3460BE0F-3EBF-46A7-A34E-48E6396F48E5}" sibTransId="{7D1E1408-C65D-4130-BEB5-F4DD2597A907}"/>
    <dgm:cxn modelId="{AF731AF3-F312-4010-B95F-0305642F84D9}" srcId="{581DBEC5-35E2-41FD-B9B5-27DC52D37696}" destId="{BABAC341-3869-436F-B77D-8E06B9817FDD}" srcOrd="0" destOrd="0" parTransId="{E0DE593F-CD31-4041-B186-5B4D3FFEB6F9}" sibTransId="{0D65D553-6B93-4639-A13C-5B737D2FAFBA}"/>
    <dgm:cxn modelId="{E31C2CF4-75DD-474C-9933-8D8EA0AFCAB4}" srcId="{BABAC341-3869-436F-B77D-8E06B9817FDD}" destId="{3AEEA9F5-0465-4332-A888-9BE87FFA0CC7}" srcOrd="2" destOrd="0" parTransId="{D0E8F93B-28AE-49A1-AA63-81D5CE017E2C}" sibTransId="{B02F7350-AC73-447B-8555-285EB8E7FD24}"/>
    <dgm:cxn modelId="{993105A2-9D3B-4BD9-B9E9-58967F634279}" type="presParOf" srcId="{21DDBE87-1557-46D2-AE4D-B0E90FB6467E}" destId="{7C48072A-C453-43EC-88E5-FB6EEFD27368}" srcOrd="0" destOrd="0" presId="urn:microsoft.com/office/officeart/2005/8/layout/vList6"/>
    <dgm:cxn modelId="{08ABBFC1-CF06-47D8-BA27-DE1A8B617AF8}" type="presParOf" srcId="{7C48072A-C453-43EC-88E5-FB6EEFD27368}" destId="{10B29DE3-A4B5-46DC-89BF-FF4D88C9FD46}" srcOrd="0" destOrd="0" presId="urn:microsoft.com/office/officeart/2005/8/layout/vList6"/>
    <dgm:cxn modelId="{6222D3F9-D2FE-465B-8067-86E5F4873BF2}" type="presParOf" srcId="{7C48072A-C453-43EC-88E5-FB6EEFD27368}" destId="{2DAED4FD-3DA3-4DFD-B078-F04D73EA5755}" srcOrd="1" destOrd="0" presId="urn:microsoft.com/office/officeart/2005/8/layout/vList6"/>
    <dgm:cxn modelId="{20C284E3-E1CB-4542-80E0-AB2C270DBC05}" type="presParOf" srcId="{21DDBE87-1557-46D2-AE4D-B0E90FB6467E}" destId="{44ECE638-7017-432E-8B32-A61DA4F992B8}" srcOrd="1" destOrd="0" presId="urn:microsoft.com/office/officeart/2005/8/layout/vList6"/>
    <dgm:cxn modelId="{C3A8D378-8C52-42AC-8C8A-DB516949073D}" type="presParOf" srcId="{21DDBE87-1557-46D2-AE4D-B0E90FB6467E}" destId="{D982EA7E-92C9-468C-87ED-CC949393847D}" srcOrd="2" destOrd="0" presId="urn:microsoft.com/office/officeart/2005/8/layout/vList6"/>
    <dgm:cxn modelId="{6F5262A0-5876-4637-8CB9-9D5347FE2A1D}" type="presParOf" srcId="{D982EA7E-92C9-468C-87ED-CC949393847D}" destId="{B626803D-5DDA-4F45-9EED-40A693E17D33}" srcOrd="0" destOrd="0" presId="urn:microsoft.com/office/officeart/2005/8/layout/vList6"/>
    <dgm:cxn modelId="{2875F565-DAE3-4BEA-A186-EB1F0090961C}" type="presParOf" srcId="{D982EA7E-92C9-468C-87ED-CC949393847D}" destId="{414BDEC4-6DD7-4644-B193-660D2B57AD1A}" srcOrd="1" destOrd="0" presId="urn:microsoft.com/office/officeart/2005/8/layout/vList6"/>
    <dgm:cxn modelId="{92603402-D357-40D7-AAB3-71AE15EEB4B5}" type="presParOf" srcId="{21DDBE87-1557-46D2-AE4D-B0E90FB6467E}" destId="{E439F76A-0D7D-4BD8-A3FE-37E7690D696C}" srcOrd="3" destOrd="0" presId="urn:microsoft.com/office/officeart/2005/8/layout/vList6"/>
    <dgm:cxn modelId="{27D2BAC7-0E72-4778-9C16-EDF239A40146}" type="presParOf" srcId="{21DDBE87-1557-46D2-AE4D-B0E90FB6467E}" destId="{1444A4B5-6EE8-489C-BB8A-D77E4F253272}" srcOrd="4" destOrd="0" presId="urn:microsoft.com/office/officeart/2005/8/layout/vList6"/>
    <dgm:cxn modelId="{1531C73F-F20E-418A-AF78-00DC186F74B2}" type="presParOf" srcId="{1444A4B5-6EE8-489C-BB8A-D77E4F253272}" destId="{519865FB-E80D-41C2-B083-28DA0F2CC440}" srcOrd="0" destOrd="0" presId="urn:microsoft.com/office/officeart/2005/8/layout/vList6"/>
    <dgm:cxn modelId="{D2D38296-2F9A-4A2A-A5D1-6BD8EE5B37BE}" type="presParOf" srcId="{1444A4B5-6EE8-489C-BB8A-D77E4F253272}" destId="{6484ABCD-E110-44B7-A8F9-A377B5474EC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72F14B7-733E-4048-B825-7C8966FF5F27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5770443A-AA60-414D-9865-00290B639947}">
      <dgm:prSet phldrT="[Texto]" custT="1"/>
      <dgm:spPr/>
      <dgm:t>
        <a:bodyPr/>
        <a:lstStyle/>
        <a:p>
          <a:r>
            <a:rPr lang="es-ES" sz="2000" dirty="0"/>
            <a:t>Desconocimiento del uso de plantas medicinales</a:t>
          </a:r>
          <a:endParaRPr lang="es-EC" sz="2000" dirty="0"/>
        </a:p>
      </dgm:t>
    </dgm:pt>
    <dgm:pt modelId="{12475293-75A7-4093-999C-247A388849FE}" type="parTrans" cxnId="{3DE5D1E0-4838-4DBB-93AB-C1DC4ACC4B65}">
      <dgm:prSet/>
      <dgm:spPr/>
      <dgm:t>
        <a:bodyPr/>
        <a:lstStyle/>
        <a:p>
          <a:endParaRPr lang="es-EC" sz="1800"/>
        </a:p>
      </dgm:t>
    </dgm:pt>
    <dgm:pt modelId="{5E14983A-15DD-4CD8-9F5B-A7F8DE642B13}" type="sibTrans" cxnId="{3DE5D1E0-4838-4DBB-93AB-C1DC4ACC4B65}">
      <dgm:prSet/>
      <dgm:spPr/>
      <dgm:t>
        <a:bodyPr/>
        <a:lstStyle/>
        <a:p>
          <a:endParaRPr lang="es-EC" sz="1800"/>
        </a:p>
      </dgm:t>
    </dgm:pt>
    <dgm:pt modelId="{3EA98CA1-F7B5-4883-A849-594DDDE9B772}">
      <dgm:prSet phldrT="[Texto]" custT="1"/>
      <dgm:spPr/>
      <dgm:t>
        <a:bodyPr/>
        <a:lstStyle/>
        <a:p>
          <a:r>
            <a:rPr lang="es-ES" sz="1800" dirty="0"/>
            <a:t>Impide el uso de remedios naturales</a:t>
          </a:r>
          <a:endParaRPr lang="es-EC" sz="1800" dirty="0"/>
        </a:p>
      </dgm:t>
    </dgm:pt>
    <dgm:pt modelId="{E477E61D-BA28-4711-AED7-8AA1A0478082}" type="parTrans" cxnId="{CD5A6470-31A4-42C0-B1BD-F88941FF24EB}">
      <dgm:prSet/>
      <dgm:spPr/>
      <dgm:t>
        <a:bodyPr/>
        <a:lstStyle/>
        <a:p>
          <a:endParaRPr lang="es-EC" sz="1800"/>
        </a:p>
      </dgm:t>
    </dgm:pt>
    <dgm:pt modelId="{4B0AD0CE-F6F8-4310-BB52-368AA7997432}" type="sibTrans" cxnId="{CD5A6470-31A4-42C0-B1BD-F88941FF24EB}">
      <dgm:prSet/>
      <dgm:spPr/>
      <dgm:t>
        <a:bodyPr/>
        <a:lstStyle/>
        <a:p>
          <a:endParaRPr lang="es-EC" sz="1800"/>
        </a:p>
      </dgm:t>
    </dgm:pt>
    <dgm:pt modelId="{1EF9E682-C9E9-476E-A3D6-7F30994FAF1D}">
      <dgm:prSet phldrT="[Texto]" custT="1"/>
      <dgm:spPr/>
      <dgm:t>
        <a:bodyPr/>
        <a:lstStyle/>
        <a:p>
          <a:r>
            <a:rPr lang="es-ES" sz="1800" dirty="0"/>
            <a:t>Población sufre por la falta de acceso a estos tratamientos</a:t>
          </a:r>
          <a:endParaRPr lang="es-EC" sz="1800" dirty="0"/>
        </a:p>
      </dgm:t>
    </dgm:pt>
    <dgm:pt modelId="{4DD71121-7CBE-4851-950A-579CDF377A91}" type="parTrans" cxnId="{08C2B4C0-8CF8-449E-A9EA-06B4401DD2C4}">
      <dgm:prSet/>
      <dgm:spPr/>
      <dgm:t>
        <a:bodyPr/>
        <a:lstStyle/>
        <a:p>
          <a:endParaRPr lang="es-EC" sz="1800"/>
        </a:p>
      </dgm:t>
    </dgm:pt>
    <dgm:pt modelId="{389B358C-092D-42CD-AE59-6CAE4B616372}" type="sibTrans" cxnId="{08C2B4C0-8CF8-449E-A9EA-06B4401DD2C4}">
      <dgm:prSet/>
      <dgm:spPr/>
      <dgm:t>
        <a:bodyPr/>
        <a:lstStyle/>
        <a:p>
          <a:endParaRPr lang="es-EC" sz="1800"/>
        </a:p>
      </dgm:t>
    </dgm:pt>
    <dgm:pt modelId="{3DCE8654-A01F-4E1C-9319-40A9D3BACBB5}">
      <dgm:prSet phldrT="[Texto]" custT="1"/>
      <dgm:spPr/>
      <dgm:t>
        <a:bodyPr/>
        <a:lstStyle/>
        <a:p>
          <a:r>
            <a:rPr lang="es-ES" sz="2000" dirty="0"/>
            <a:t>Recuperar el conocimiento ancestral</a:t>
          </a:r>
          <a:endParaRPr lang="es-EC" sz="2000" dirty="0"/>
        </a:p>
      </dgm:t>
    </dgm:pt>
    <dgm:pt modelId="{1342295C-6919-464F-9C64-41EE11360D61}" type="parTrans" cxnId="{A8A2B61A-3767-4B9F-85F4-A7D58EBD7BB4}">
      <dgm:prSet/>
      <dgm:spPr/>
      <dgm:t>
        <a:bodyPr/>
        <a:lstStyle/>
        <a:p>
          <a:endParaRPr lang="es-EC" sz="1800"/>
        </a:p>
      </dgm:t>
    </dgm:pt>
    <dgm:pt modelId="{ABA7774F-80EA-4AEB-BCC3-4A18466052EE}" type="sibTrans" cxnId="{A8A2B61A-3767-4B9F-85F4-A7D58EBD7BB4}">
      <dgm:prSet/>
      <dgm:spPr/>
      <dgm:t>
        <a:bodyPr/>
        <a:lstStyle/>
        <a:p>
          <a:endParaRPr lang="es-EC" sz="1800"/>
        </a:p>
      </dgm:t>
    </dgm:pt>
    <dgm:pt modelId="{C2C36B0B-866F-4D96-84CE-BCB72B1794A4}">
      <dgm:prSet phldrT="[Texto]" custT="1"/>
      <dgm:spPr/>
      <dgm:t>
        <a:bodyPr/>
        <a:lstStyle/>
        <a:p>
          <a:r>
            <a:rPr lang="es-ES" sz="1800" dirty="0"/>
            <a:t>Solo el 10% de la población conoce el uso de PM.</a:t>
          </a:r>
          <a:endParaRPr lang="es-EC" sz="1800" dirty="0"/>
        </a:p>
      </dgm:t>
    </dgm:pt>
    <dgm:pt modelId="{77C0054C-BF63-4BFB-B8FA-2A35C0A97063}" type="parTrans" cxnId="{4B1F43B7-6F99-4326-8EDC-B80014675A53}">
      <dgm:prSet/>
      <dgm:spPr/>
      <dgm:t>
        <a:bodyPr/>
        <a:lstStyle/>
        <a:p>
          <a:endParaRPr lang="es-EC" sz="1800"/>
        </a:p>
      </dgm:t>
    </dgm:pt>
    <dgm:pt modelId="{487BD47D-8A80-4AF0-8CB9-CB34566293EA}" type="sibTrans" cxnId="{4B1F43B7-6F99-4326-8EDC-B80014675A53}">
      <dgm:prSet/>
      <dgm:spPr/>
      <dgm:t>
        <a:bodyPr/>
        <a:lstStyle/>
        <a:p>
          <a:endParaRPr lang="es-EC" sz="1800"/>
        </a:p>
      </dgm:t>
    </dgm:pt>
    <dgm:pt modelId="{89134AE9-ABA8-4345-B069-D0CBAAE14C8C}">
      <dgm:prSet phldrT="[Texto]" custT="1"/>
      <dgm:spPr/>
      <dgm:t>
        <a:bodyPr/>
        <a:lstStyle/>
        <a:p>
          <a:r>
            <a:rPr lang="es-ES" sz="1800" dirty="0"/>
            <a:t>El proyecto fomentó el uso de PM., y el rescate del C.A.</a:t>
          </a:r>
          <a:endParaRPr lang="es-EC" sz="1800" dirty="0"/>
        </a:p>
      </dgm:t>
    </dgm:pt>
    <dgm:pt modelId="{B0D24A20-2B85-4867-B32D-25AA49AF6436}" type="parTrans" cxnId="{A6157827-1004-45AF-84C7-EAB9565C1E30}">
      <dgm:prSet/>
      <dgm:spPr/>
      <dgm:t>
        <a:bodyPr/>
        <a:lstStyle/>
        <a:p>
          <a:endParaRPr lang="es-EC" sz="1800"/>
        </a:p>
      </dgm:t>
    </dgm:pt>
    <dgm:pt modelId="{0E60B206-E461-4062-99C7-C5DAC056665D}" type="sibTrans" cxnId="{A6157827-1004-45AF-84C7-EAB9565C1E30}">
      <dgm:prSet/>
      <dgm:spPr/>
      <dgm:t>
        <a:bodyPr/>
        <a:lstStyle/>
        <a:p>
          <a:endParaRPr lang="es-EC" sz="1800"/>
        </a:p>
      </dgm:t>
    </dgm:pt>
    <dgm:pt modelId="{7B760C12-C827-4406-B428-15CEB58F639D}">
      <dgm:prSet phldrT="[Texto]" custT="1"/>
      <dgm:spPr/>
      <dgm:t>
        <a:bodyPr/>
        <a:lstStyle/>
        <a:p>
          <a:r>
            <a:rPr lang="es-ES" sz="2000" dirty="0"/>
            <a:t>Conservación</a:t>
          </a:r>
          <a:endParaRPr lang="es-EC" sz="2000" dirty="0"/>
        </a:p>
      </dgm:t>
    </dgm:pt>
    <dgm:pt modelId="{262B5277-2E56-4271-9E88-4F864126900E}" type="parTrans" cxnId="{38B44B24-C10B-48E3-805A-2B21ED3491B6}">
      <dgm:prSet/>
      <dgm:spPr/>
      <dgm:t>
        <a:bodyPr/>
        <a:lstStyle/>
        <a:p>
          <a:endParaRPr lang="es-EC" sz="1800"/>
        </a:p>
      </dgm:t>
    </dgm:pt>
    <dgm:pt modelId="{6A2259CE-1C72-404E-990C-1C51285F44DB}" type="sibTrans" cxnId="{38B44B24-C10B-48E3-805A-2B21ED3491B6}">
      <dgm:prSet/>
      <dgm:spPr/>
      <dgm:t>
        <a:bodyPr/>
        <a:lstStyle/>
        <a:p>
          <a:endParaRPr lang="es-EC" sz="1800"/>
        </a:p>
      </dgm:t>
    </dgm:pt>
    <dgm:pt modelId="{3A0A8237-FF79-4E48-AFD8-7D77F74197AF}">
      <dgm:prSet phldrT="[Texto]" custT="1"/>
      <dgm:spPr/>
      <dgm:t>
        <a:bodyPr/>
        <a:lstStyle/>
        <a:p>
          <a:r>
            <a:rPr lang="es-ES" sz="1800" dirty="0"/>
            <a:t>Huertos Medicinales son fundamentales preservar y rescatar el C.A.</a:t>
          </a:r>
          <a:endParaRPr lang="es-EC" sz="1800" dirty="0"/>
        </a:p>
      </dgm:t>
    </dgm:pt>
    <dgm:pt modelId="{5C011318-4772-4D6C-B2BE-E73526798883}" type="parTrans" cxnId="{DC133445-AC01-4F66-8A05-ADB03E1AC350}">
      <dgm:prSet/>
      <dgm:spPr/>
      <dgm:t>
        <a:bodyPr/>
        <a:lstStyle/>
        <a:p>
          <a:endParaRPr lang="es-EC" sz="1800"/>
        </a:p>
      </dgm:t>
    </dgm:pt>
    <dgm:pt modelId="{79BB4D35-9D9B-41D0-B502-EE43655ED38B}" type="sibTrans" cxnId="{DC133445-AC01-4F66-8A05-ADB03E1AC350}">
      <dgm:prSet/>
      <dgm:spPr/>
      <dgm:t>
        <a:bodyPr/>
        <a:lstStyle/>
        <a:p>
          <a:endParaRPr lang="es-EC" sz="1800"/>
        </a:p>
      </dgm:t>
    </dgm:pt>
    <dgm:pt modelId="{CED09A4F-47A8-4465-B5EB-8CE665E45EF8}">
      <dgm:prSet phldrT="[Texto]" custT="1"/>
      <dgm:spPr/>
      <dgm:t>
        <a:bodyPr/>
        <a:lstStyle/>
        <a:p>
          <a:pPr>
            <a:buFont typeface="Wingdings" panose="05000000000000000000" pitchFamily="2" charset="2"/>
            <a:buNone/>
          </a:pPr>
          <a:r>
            <a:rPr lang="es-ES" sz="1800" dirty="0"/>
            <a:t>-Educación Universitaria</a:t>
          </a:r>
        </a:p>
        <a:p>
          <a:pPr>
            <a:buFont typeface="Wingdings" panose="05000000000000000000" pitchFamily="2" charset="2"/>
            <a:buNone/>
          </a:pPr>
          <a:r>
            <a:rPr lang="es-ES" sz="1800" dirty="0"/>
            <a:t>-La población de Santa Elena posee un valioso C.A.</a:t>
          </a:r>
          <a:endParaRPr lang="es-EC" sz="1800" dirty="0"/>
        </a:p>
      </dgm:t>
    </dgm:pt>
    <dgm:pt modelId="{68E88882-8D2E-434D-A122-0F96D406911A}" type="parTrans" cxnId="{8BAC058D-974F-4E96-BFD5-A1B3E34C90E3}">
      <dgm:prSet/>
      <dgm:spPr/>
      <dgm:t>
        <a:bodyPr/>
        <a:lstStyle/>
        <a:p>
          <a:endParaRPr lang="es-EC" sz="1800"/>
        </a:p>
      </dgm:t>
    </dgm:pt>
    <dgm:pt modelId="{2A490C9B-36ED-4254-A365-242F0A84E8D9}" type="sibTrans" cxnId="{8BAC058D-974F-4E96-BFD5-A1B3E34C90E3}">
      <dgm:prSet/>
      <dgm:spPr/>
      <dgm:t>
        <a:bodyPr/>
        <a:lstStyle/>
        <a:p>
          <a:endParaRPr lang="es-EC" sz="1800"/>
        </a:p>
      </dgm:t>
    </dgm:pt>
    <dgm:pt modelId="{D951BB79-CCC1-49A5-A63F-251D62017059}" type="pres">
      <dgm:prSet presAssocID="{872F14B7-733E-4048-B825-7C8966FF5F27}" presName="theList" presStyleCnt="0">
        <dgm:presLayoutVars>
          <dgm:dir/>
          <dgm:animLvl val="lvl"/>
          <dgm:resizeHandles val="exact"/>
        </dgm:presLayoutVars>
      </dgm:prSet>
      <dgm:spPr/>
    </dgm:pt>
    <dgm:pt modelId="{67711879-0C73-4B01-86A2-F0F98964FC5D}" type="pres">
      <dgm:prSet presAssocID="{5770443A-AA60-414D-9865-00290B639947}" presName="compNode" presStyleCnt="0"/>
      <dgm:spPr/>
    </dgm:pt>
    <dgm:pt modelId="{BBD0DEFE-EAAD-4416-9775-C58A684058B8}" type="pres">
      <dgm:prSet presAssocID="{5770443A-AA60-414D-9865-00290B639947}" presName="aNode" presStyleLbl="bgShp" presStyleIdx="0" presStyleCnt="3"/>
      <dgm:spPr/>
    </dgm:pt>
    <dgm:pt modelId="{905E49F2-1ACE-4C4C-88A3-2B97B0D37C04}" type="pres">
      <dgm:prSet presAssocID="{5770443A-AA60-414D-9865-00290B639947}" presName="textNode" presStyleLbl="bgShp" presStyleIdx="0" presStyleCnt="3"/>
      <dgm:spPr/>
    </dgm:pt>
    <dgm:pt modelId="{430EA4A4-59CA-4928-AD2D-D0F74375C395}" type="pres">
      <dgm:prSet presAssocID="{5770443A-AA60-414D-9865-00290B639947}" presName="compChildNode" presStyleCnt="0"/>
      <dgm:spPr/>
    </dgm:pt>
    <dgm:pt modelId="{B2C04BD6-54C8-4FC4-8F61-A683AC472B34}" type="pres">
      <dgm:prSet presAssocID="{5770443A-AA60-414D-9865-00290B639947}" presName="theInnerList" presStyleCnt="0"/>
      <dgm:spPr/>
    </dgm:pt>
    <dgm:pt modelId="{8F061433-DF79-44B1-8608-3CA1A6A42747}" type="pres">
      <dgm:prSet presAssocID="{3EA98CA1-F7B5-4883-A849-594DDDE9B772}" presName="childNode" presStyleLbl="node1" presStyleIdx="0" presStyleCnt="6">
        <dgm:presLayoutVars>
          <dgm:bulletEnabled val="1"/>
        </dgm:presLayoutVars>
      </dgm:prSet>
      <dgm:spPr/>
    </dgm:pt>
    <dgm:pt modelId="{605CCF5F-FEBB-4510-94F6-A82A645618E6}" type="pres">
      <dgm:prSet presAssocID="{3EA98CA1-F7B5-4883-A849-594DDDE9B772}" presName="aSpace2" presStyleCnt="0"/>
      <dgm:spPr/>
    </dgm:pt>
    <dgm:pt modelId="{4E7DE5F2-686B-402F-9FD0-897E5DD7EBF2}" type="pres">
      <dgm:prSet presAssocID="{1EF9E682-C9E9-476E-A3D6-7F30994FAF1D}" presName="childNode" presStyleLbl="node1" presStyleIdx="1" presStyleCnt="6">
        <dgm:presLayoutVars>
          <dgm:bulletEnabled val="1"/>
        </dgm:presLayoutVars>
      </dgm:prSet>
      <dgm:spPr/>
    </dgm:pt>
    <dgm:pt modelId="{77E83CCA-0623-460B-8DDD-E80228CF15E2}" type="pres">
      <dgm:prSet presAssocID="{5770443A-AA60-414D-9865-00290B639947}" presName="aSpace" presStyleCnt="0"/>
      <dgm:spPr/>
    </dgm:pt>
    <dgm:pt modelId="{744DBEDE-27B6-41EA-B47D-530E1F0C3080}" type="pres">
      <dgm:prSet presAssocID="{3DCE8654-A01F-4E1C-9319-40A9D3BACBB5}" presName="compNode" presStyleCnt="0"/>
      <dgm:spPr/>
    </dgm:pt>
    <dgm:pt modelId="{F0AA94A2-B1F1-459A-9C98-01E6A1EB5EFE}" type="pres">
      <dgm:prSet presAssocID="{3DCE8654-A01F-4E1C-9319-40A9D3BACBB5}" presName="aNode" presStyleLbl="bgShp" presStyleIdx="1" presStyleCnt="3"/>
      <dgm:spPr/>
    </dgm:pt>
    <dgm:pt modelId="{6E1CD0D1-FCD7-4602-BC24-9895E4FCBEAF}" type="pres">
      <dgm:prSet presAssocID="{3DCE8654-A01F-4E1C-9319-40A9D3BACBB5}" presName="textNode" presStyleLbl="bgShp" presStyleIdx="1" presStyleCnt="3"/>
      <dgm:spPr/>
    </dgm:pt>
    <dgm:pt modelId="{5A52BCF4-1491-4DBA-A807-A4E8807F4DF9}" type="pres">
      <dgm:prSet presAssocID="{3DCE8654-A01F-4E1C-9319-40A9D3BACBB5}" presName="compChildNode" presStyleCnt="0"/>
      <dgm:spPr/>
    </dgm:pt>
    <dgm:pt modelId="{5DDCB568-5C0B-4925-8FA3-63277701B419}" type="pres">
      <dgm:prSet presAssocID="{3DCE8654-A01F-4E1C-9319-40A9D3BACBB5}" presName="theInnerList" presStyleCnt="0"/>
      <dgm:spPr/>
    </dgm:pt>
    <dgm:pt modelId="{6743047D-6871-434B-A95E-A3F5F6A04058}" type="pres">
      <dgm:prSet presAssocID="{C2C36B0B-866F-4D96-84CE-BCB72B1794A4}" presName="childNode" presStyleLbl="node1" presStyleIdx="2" presStyleCnt="6">
        <dgm:presLayoutVars>
          <dgm:bulletEnabled val="1"/>
        </dgm:presLayoutVars>
      </dgm:prSet>
      <dgm:spPr/>
    </dgm:pt>
    <dgm:pt modelId="{864A5743-D5FB-41C3-B764-1BE778368D89}" type="pres">
      <dgm:prSet presAssocID="{C2C36B0B-866F-4D96-84CE-BCB72B1794A4}" presName="aSpace2" presStyleCnt="0"/>
      <dgm:spPr/>
    </dgm:pt>
    <dgm:pt modelId="{76451C56-E61B-4684-A20A-E45BB7456636}" type="pres">
      <dgm:prSet presAssocID="{89134AE9-ABA8-4345-B069-D0CBAAE14C8C}" presName="childNode" presStyleLbl="node1" presStyleIdx="3" presStyleCnt="6" custLinFactNeighborX="2">
        <dgm:presLayoutVars>
          <dgm:bulletEnabled val="1"/>
        </dgm:presLayoutVars>
      </dgm:prSet>
      <dgm:spPr/>
    </dgm:pt>
    <dgm:pt modelId="{A97DD87B-8CDA-4687-A290-B0C257325B21}" type="pres">
      <dgm:prSet presAssocID="{3DCE8654-A01F-4E1C-9319-40A9D3BACBB5}" presName="aSpace" presStyleCnt="0"/>
      <dgm:spPr/>
    </dgm:pt>
    <dgm:pt modelId="{713F972F-62F9-4DAC-B62D-50BD2E2ECE7B}" type="pres">
      <dgm:prSet presAssocID="{7B760C12-C827-4406-B428-15CEB58F639D}" presName="compNode" presStyleCnt="0"/>
      <dgm:spPr/>
    </dgm:pt>
    <dgm:pt modelId="{FEB37F4E-58F0-4939-B62C-E2B3127FAE64}" type="pres">
      <dgm:prSet presAssocID="{7B760C12-C827-4406-B428-15CEB58F639D}" presName="aNode" presStyleLbl="bgShp" presStyleIdx="2" presStyleCnt="3"/>
      <dgm:spPr/>
    </dgm:pt>
    <dgm:pt modelId="{6DBB9F95-416A-46F4-9EB1-6D4C51B589FE}" type="pres">
      <dgm:prSet presAssocID="{7B760C12-C827-4406-B428-15CEB58F639D}" presName="textNode" presStyleLbl="bgShp" presStyleIdx="2" presStyleCnt="3"/>
      <dgm:spPr/>
    </dgm:pt>
    <dgm:pt modelId="{52C57A38-42E2-4704-A1E8-EBD94EF5B80F}" type="pres">
      <dgm:prSet presAssocID="{7B760C12-C827-4406-B428-15CEB58F639D}" presName="compChildNode" presStyleCnt="0"/>
      <dgm:spPr/>
    </dgm:pt>
    <dgm:pt modelId="{63988539-883F-4307-AA24-E8BB52D71CDB}" type="pres">
      <dgm:prSet presAssocID="{7B760C12-C827-4406-B428-15CEB58F639D}" presName="theInnerList" presStyleCnt="0"/>
      <dgm:spPr/>
    </dgm:pt>
    <dgm:pt modelId="{D481D15B-0616-4607-A798-692015996CC1}" type="pres">
      <dgm:prSet presAssocID="{3A0A8237-FF79-4E48-AFD8-7D77F74197AF}" presName="childNode" presStyleLbl="node1" presStyleIdx="4" presStyleCnt="6">
        <dgm:presLayoutVars>
          <dgm:bulletEnabled val="1"/>
        </dgm:presLayoutVars>
      </dgm:prSet>
      <dgm:spPr/>
    </dgm:pt>
    <dgm:pt modelId="{A5AA1EBA-D486-4732-8624-ACAAA12BD9E2}" type="pres">
      <dgm:prSet presAssocID="{3A0A8237-FF79-4E48-AFD8-7D77F74197AF}" presName="aSpace2" presStyleCnt="0"/>
      <dgm:spPr/>
    </dgm:pt>
    <dgm:pt modelId="{98A459D4-57BD-4750-9EB8-1B82857E969D}" type="pres">
      <dgm:prSet presAssocID="{CED09A4F-47A8-4465-B5EB-8CE665E45EF8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8230FB10-676D-4863-BC11-948BB65501C8}" type="presOf" srcId="{872F14B7-733E-4048-B825-7C8966FF5F27}" destId="{D951BB79-CCC1-49A5-A63F-251D62017059}" srcOrd="0" destOrd="0" presId="urn:microsoft.com/office/officeart/2005/8/layout/lProcess2"/>
    <dgm:cxn modelId="{80B13D19-6BBD-4839-93BA-7CA2F1CF3F29}" type="presOf" srcId="{7B760C12-C827-4406-B428-15CEB58F639D}" destId="{6DBB9F95-416A-46F4-9EB1-6D4C51B589FE}" srcOrd="1" destOrd="0" presId="urn:microsoft.com/office/officeart/2005/8/layout/lProcess2"/>
    <dgm:cxn modelId="{A8A2B61A-3767-4B9F-85F4-A7D58EBD7BB4}" srcId="{872F14B7-733E-4048-B825-7C8966FF5F27}" destId="{3DCE8654-A01F-4E1C-9319-40A9D3BACBB5}" srcOrd="1" destOrd="0" parTransId="{1342295C-6919-464F-9C64-41EE11360D61}" sibTransId="{ABA7774F-80EA-4AEB-BCC3-4A18466052EE}"/>
    <dgm:cxn modelId="{38B44B24-C10B-48E3-805A-2B21ED3491B6}" srcId="{872F14B7-733E-4048-B825-7C8966FF5F27}" destId="{7B760C12-C827-4406-B428-15CEB58F639D}" srcOrd="2" destOrd="0" parTransId="{262B5277-2E56-4271-9E88-4F864126900E}" sibTransId="{6A2259CE-1C72-404E-990C-1C51285F44DB}"/>
    <dgm:cxn modelId="{A6157827-1004-45AF-84C7-EAB9565C1E30}" srcId="{3DCE8654-A01F-4E1C-9319-40A9D3BACBB5}" destId="{89134AE9-ABA8-4345-B069-D0CBAAE14C8C}" srcOrd="1" destOrd="0" parTransId="{B0D24A20-2B85-4867-B32D-25AA49AF6436}" sibTransId="{0E60B206-E461-4062-99C7-C5DAC056665D}"/>
    <dgm:cxn modelId="{8FADE52A-6D39-4A3C-BFBB-6AE751960B5B}" type="presOf" srcId="{C2C36B0B-866F-4D96-84CE-BCB72B1794A4}" destId="{6743047D-6871-434B-A95E-A3F5F6A04058}" srcOrd="0" destOrd="0" presId="urn:microsoft.com/office/officeart/2005/8/layout/lProcess2"/>
    <dgm:cxn modelId="{103E9D39-CCDD-4960-9EAC-BE236341528D}" type="presOf" srcId="{3EA98CA1-F7B5-4883-A849-594DDDE9B772}" destId="{8F061433-DF79-44B1-8608-3CA1A6A42747}" srcOrd="0" destOrd="0" presId="urn:microsoft.com/office/officeart/2005/8/layout/lProcess2"/>
    <dgm:cxn modelId="{69E80640-602F-4E32-9EDA-8C894666A19E}" type="presOf" srcId="{5770443A-AA60-414D-9865-00290B639947}" destId="{905E49F2-1ACE-4C4C-88A3-2B97B0D37C04}" srcOrd="1" destOrd="0" presId="urn:microsoft.com/office/officeart/2005/8/layout/lProcess2"/>
    <dgm:cxn modelId="{64104940-BF72-4EE7-9774-DBB24664E323}" type="presOf" srcId="{7B760C12-C827-4406-B428-15CEB58F639D}" destId="{FEB37F4E-58F0-4939-B62C-E2B3127FAE64}" srcOrd="0" destOrd="0" presId="urn:microsoft.com/office/officeart/2005/8/layout/lProcess2"/>
    <dgm:cxn modelId="{DC133445-AC01-4F66-8A05-ADB03E1AC350}" srcId="{7B760C12-C827-4406-B428-15CEB58F639D}" destId="{3A0A8237-FF79-4E48-AFD8-7D77F74197AF}" srcOrd="0" destOrd="0" parTransId="{5C011318-4772-4D6C-B2BE-E73526798883}" sibTransId="{79BB4D35-9D9B-41D0-B502-EE43655ED38B}"/>
    <dgm:cxn modelId="{9EC64347-FA72-454C-9ADB-AD192495225B}" type="presOf" srcId="{5770443A-AA60-414D-9865-00290B639947}" destId="{BBD0DEFE-EAAD-4416-9775-C58A684058B8}" srcOrd="0" destOrd="0" presId="urn:microsoft.com/office/officeart/2005/8/layout/lProcess2"/>
    <dgm:cxn modelId="{5DA6E34A-B437-45E1-9D96-98032D3E22F6}" type="presOf" srcId="{89134AE9-ABA8-4345-B069-D0CBAAE14C8C}" destId="{76451C56-E61B-4684-A20A-E45BB7456636}" srcOrd="0" destOrd="0" presId="urn:microsoft.com/office/officeart/2005/8/layout/lProcess2"/>
    <dgm:cxn modelId="{CD5A6470-31A4-42C0-B1BD-F88941FF24EB}" srcId="{5770443A-AA60-414D-9865-00290B639947}" destId="{3EA98CA1-F7B5-4883-A849-594DDDE9B772}" srcOrd="0" destOrd="0" parTransId="{E477E61D-BA28-4711-AED7-8AA1A0478082}" sibTransId="{4B0AD0CE-F6F8-4310-BB52-368AA7997432}"/>
    <dgm:cxn modelId="{C3791377-A986-4596-8059-CC2A5E248315}" type="presOf" srcId="{3DCE8654-A01F-4E1C-9319-40A9D3BACBB5}" destId="{6E1CD0D1-FCD7-4602-BC24-9895E4FCBEAF}" srcOrd="1" destOrd="0" presId="urn:microsoft.com/office/officeart/2005/8/layout/lProcess2"/>
    <dgm:cxn modelId="{CE253077-61AD-4AE2-905A-4BD5415083C5}" type="presOf" srcId="{3A0A8237-FF79-4E48-AFD8-7D77F74197AF}" destId="{D481D15B-0616-4607-A798-692015996CC1}" srcOrd="0" destOrd="0" presId="urn:microsoft.com/office/officeart/2005/8/layout/lProcess2"/>
    <dgm:cxn modelId="{8BAC058D-974F-4E96-BFD5-A1B3E34C90E3}" srcId="{7B760C12-C827-4406-B428-15CEB58F639D}" destId="{CED09A4F-47A8-4465-B5EB-8CE665E45EF8}" srcOrd="1" destOrd="0" parTransId="{68E88882-8D2E-434D-A122-0F96D406911A}" sibTransId="{2A490C9B-36ED-4254-A365-242F0A84E8D9}"/>
    <dgm:cxn modelId="{954B2AA9-89A2-4CE7-AA04-BB2C3F7F8C41}" type="presOf" srcId="{3DCE8654-A01F-4E1C-9319-40A9D3BACBB5}" destId="{F0AA94A2-B1F1-459A-9C98-01E6A1EB5EFE}" srcOrd="0" destOrd="0" presId="urn:microsoft.com/office/officeart/2005/8/layout/lProcess2"/>
    <dgm:cxn modelId="{4B1F43B7-6F99-4326-8EDC-B80014675A53}" srcId="{3DCE8654-A01F-4E1C-9319-40A9D3BACBB5}" destId="{C2C36B0B-866F-4D96-84CE-BCB72B1794A4}" srcOrd="0" destOrd="0" parTransId="{77C0054C-BF63-4BFB-B8FA-2A35C0A97063}" sibTransId="{487BD47D-8A80-4AF0-8CB9-CB34566293EA}"/>
    <dgm:cxn modelId="{08C2B4C0-8CF8-449E-A9EA-06B4401DD2C4}" srcId="{5770443A-AA60-414D-9865-00290B639947}" destId="{1EF9E682-C9E9-476E-A3D6-7F30994FAF1D}" srcOrd="1" destOrd="0" parTransId="{4DD71121-7CBE-4851-950A-579CDF377A91}" sibTransId="{389B358C-092D-42CD-AE59-6CAE4B616372}"/>
    <dgm:cxn modelId="{402DAFC6-B88C-40A6-B9E7-62F4A411C6E7}" type="presOf" srcId="{CED09A4F-47A8-4465-B5EB-8CE665E45EF8}" destId="{98A459D4-57BD-4750-9EB8-1B82857E969D}" srcOrd="0" destOrd="0" presId="urn:microsoft.com/office/officeart/2005/8/layout/lProcess2"/>
    <dgm:cxn modelId="{3DE5D1E0-4838-4DBB-93AB-C1DC4ACC4B65}" srcId="{872F14B7-733E-4048-B825-7C8966FF5F27}" destId="{5770443A-AA60-414D-9865-00290B639947}" srcOrd="0" destOrd="0" parTransId="{12475293-75A7-4093-999C-247A388849FE}" sibTransId="{5E14983A-15DD-4CD8-9F5B-A7F8DE642B13}"/>
    <dgm:cxn modelId="{4C9CFEEB-A908-4E0D-8EA2-07A32C41F73E}" type="presOf" srcId="{1EF9E682-C9E9-476E-A3D6-7F30994FAF1D}" destId="{4E7DE5F2-686B-402F-9FD0-897E5DD7EBF2}" srcOrd="0" destOrd="0" presId="urn:microsoft.com/office/officeart/2005/8/layout/lProcess2"/>
    <dgm:cxn modelId="{376500F6-2075-4BDA-A5F0-0192EE01016C}" type="presParOf" srcId="{D951BB79-CCC1-49A5-A63F-251D62017059}" destId="{67711879-0C73-4B01-86A2-F0F98964FC5D}" srcOrd="0" destOrd="0" presId="urn:microsoft.com/office/officeart/2005/8/layout/lProcess2"/>
    <dgm:cxn modelId="{B0F7CF73-2D3F-4D23-BE1E-38D9B25C58E3}" type="presParOf" srcId="{67711879-0C73-4B01-86A2-F0F98964FC5D}" destId="{BBD0DEFE-EAAD-4416-9775-C58A684058B8}" srcOrd="0" destOrd="0" presId="urn:microsoft.com/office/officeart/2005/8/layout/lProcess2"/>
    <dgm:cxn modelId="{0136E63A-8823-4931-8C3D-3CB8AB5DD51A}" type="presParOf" srcId="{67711879-0C73-4B01-86A2-F0F98964FC5D}" destId="{905E49F2-1ACE-4C4C-88A3-2B97B0D37C04}" srcOrd="1" destOrd="0" presId="urn:microsoft.com/office/officeart/2005/8/layout/lProcess2"/>
    <dgm:cxn modelId="{CC0D681C-B0B9-46FC-B80E-BD85D90EB243}" type="presParOf" srcId="{67711879-0C73-4B01-86A2-F0F98964FC5D}" destId="{430EA4A4-59CA-4928-AD2D-D0F74375C395}" srcOrd="2" destOrd="0" presId="urn:microsoft.com/office/officeart/2005/8/layout/lProcess2"/>
    <dgm:cxn modelId="{398D1C02-61E5-4E9E-A933-9B315815C6D8}" type="presParOf" srcId="{430EA4A4-59CA-4928-AD2D-D0F74375C395}" destId="{B2C04BD6-54C8-4FC4-8F61-A683AC472B34}" srcOrd="0" destOrd="0" presId="urn:microsoft.com/office/officeart/2005/8/layout/lProcess2"/>
    <dgm:cxn modelId="{8465E4F8-50FD-440E-A8E5-D3B4CACC7941}" type="presParOf" srcId="{B2C04BD6-54C8-4FC4-8F61-A683AC472B34}" destId="{8F061433-DF79-44B1-8608-3CA1A6A42747}" srcOrd="0" destOrd="0" presId="urn:microsoft.com/office/officeart/2005/8/layout/lProcess2"/>
    <dgm:cxn modelId="{481ED860-5EB1-42CE-9047-5D9E9A9ACF1B}" type="presParOf" srcId="{B2C04BD6-54C8-4FC4-8F61-A683AC472B34}" destId="{605CCF5F-FEBB-4510-94F6-A82A645618E6}" srcOrd="1" destOrd="0" presId="urn:microsoft.com/office/officeart/2005/8/layout/lProcess2"/>
    <dgm:cxn modelId="{1BE9F531-F0E8-4F32-84EE-3EA982AB3549}" type="presParOf" srcId="{B2C04BD6-54C8-4FC4-8F61-A683AC472B34}" destId="{4E7DE5F2-686B-402F-9FD0-897E5DD7EBF2}" srcOrd="2" destOrd="0" presId="urn:microsoft.com/office/officeart/2005/8/layout/lProcess2"/>
    <dgm:cxn modelId="{633245B5-E867-430C-8D77-18A3DC044D13}" type="presParOf" srcId="{D951BB79-CCC1-49A5-A63F-251D62017059}" destId="{77E83CCA-0623-460B-8DDD-E80228CF15E2}" srcOrd="1" destOrd="0" presId="urn:microsoft.com/office/officeart/2005/8/layout/lProcess2"/>
    <dgm:cxn modelId="{A7F88264-851C-4802-915C-E940CC45670C}" type="presParOf" srcId="{D951BB79-CCC1-49A5-A63F-251D62017059}" destId="{744DBEDE-27B6-41EA-B47D-530E1F0C3080}" srcOrd="2" destOrd="0" presId="urn:microsoft.com/office/officeart/2005/8/layout/lProcess2"/>
    <dgm:cxn modelId="{9C57A67B-ABE2-4432-BBE1-E5558A60844D}" type="presParOf" srcId="{744DBEDE-27B6-41EA-B47D-530E1F0C3080}" destId="{F0AA94A2-B1F1-459A-9C98-01E6A1EB5EFE}" srcOrd="0" destOrd="0" presId="urn:microsoft.com/office/officeart/2005/8/layout/lProcess2"/>
    <dgm:cxn modelId="{9580526F-9D97-4B38-A1BC-B12549816FAD}" type="presParOf" srcId="{744DBEDE-27B6-41EA-B47D-530E1F0C3080}" destId="{6E1CD0D1-FCD7-4602-BC24-9895E4FCBEAF}" srcOrd="1" destOrd="0" presId="urn:microsoft.com/office/officeart/2005/8/layout/lProcess2"/>
    <dgm:cxn modelId="{9D995BDA-F8DC-450A-B76C-41C7BB7FDD49}" type="presParOf" srcId="{744DBEDE-27B6-41EA-B47D-530E1F0C3080}" destId="{5A52BCF4-1491-4DBA-A807-A4E8807F4DF9}" srcOrd="2" destOrd="0" presId="urn:microsoft.com/office/officeart/2005/8/layout/lProcess2"/>
    <dgm:cxn modelId="{DE11D2AE-3DDA-472A-84A5-786C78D80254}" type="presParOf" srcId="{5A52BCF4-1491-4DBA-A807-A4E8807F4DF9}" destId="{5DDCB568-5C0B-4925-8FA3-63277701B419}" srcOrd="0" destOrd="0" presId="urn:microsoft.com/office/officeart/2005/8/layout/lProcess2"/>
    <dgm:cxn modelId="{AB093FF4-703A-4144-9C8A-11055E1CE73C}" type="presParOf" srcId="{5DDCB568-5C0B-4925-8FA3-63277701B419}" destId="{6743047D-6871-434B-A95E-A3F5F6A04058}" srcOrd="0" destOrd="0" presId="urn:microsoft.com/office/officeart/2005/8/layout/lProcess2"/>
    <dgm:cxn modelId="{B1CF7556-6739-42F7-9E58-9D34CEB30DBA}" type="presParOf" srcId="{5DDCB568-5C0B-4925-8FA3-63277701B419}" destId="{864A5743-D5FB-41C3-B764-1BE778368D89}" srcOrd="1" destOrd="0" presId="urn:microsoft.com/office/officeart/2005/8/layout/lProcess2"/>
    <dgm:cxn modelId="{1AFB84B1-8C3B-432C-A402-C270FFC56572}" type="presParOf" srcId="{5DDCB568-5C0B-4925-8FA3-63277701B419}" destId="{76451C56-E61B-4684-A20A-E45BB7456636}" srcOrd="2" destOrd="0" presId="urn:microsoft.com/office/officeart/2005/8/layout/lProcess2"/>
    <dgm:cxn modelId="{9EFC2819-0DCA-45B0-A818-C57957C65B4D}" type="presParOf" srcId="{D951BB79-CCC1-49A5-A63F-251D62017059}" destId="{A97DD87B-8CDA-4687-A290-B0C257325B21}" srcOrd="3" destOrd="0" presId="urn:microsoft.com/office/officeart/2005/8/layout/lProcess2"/>
    <dgm:cxn modelId="{29A9B4E3-A22F-434B-8683-C74641DEA79E}" type="presParOf" srcId="{D951BB79-CCC1-49A5-A63F-251D62017059}" destId="{713F972F-62F9-4DAC-B62D-50BD2E2ECE7B}" srcOrd="4" destOrd="0" presId="urn:microsoft.com/office/officeart/2005/8/layout/lProcess2"/>
    <dgm:cxn modelId="{896AA63B-DB58-4D6C-A4D2-6B2E78797A0C}" type="presParOf" srcId="{713F972F-62F9-4DAC-B62D-50BD2E2ECE7B}" destId="{FEB37F4E-58F0-4939-B62C-E2B3127FAE64}" srcOrd="0" destOrd="0" presId="urn:microsoft.com/office/officeart/2005/8/layout/lProcess2"/>
    <dgm:cxn modelId="{1F9CB9BB-77BA-4755-907C-25F9554F9808}" type="presParOf" srcId="{713F972F-62F9-4DAC-B62D-50BD2E2ECE7B}" destId="{6DBB9F95-416A-46F4-9EB1-6D4C51B589FE}" srcOrd="1" destOrd="0" presId="urn:microsoft.com/office/officeart/2005/8/layout/lProcess2"/>
    <dgm:cxn modelId="{A5F2E50E-2708-47C0-B368-F16FB7FABB8A}" type="presParOf" srcId="{713F972F-62F9-4DAC-B62D-50BD2E2ECE7B}" destId="{52C57A38-42E2-4704-A1E8-EBD94EF5B80F}" srcOrd="2" destOrd="0" presId="urn:microsoft.com/office/officeart/2005/8/layout/lProcess2"/>
    <dgm:cxn modelId="{33648875-9FF1-4EBD-94E4-065EDF23BA9E}" type="presParOf" srcId="{52C57A38-42E2-4704-A1E8-EBD94EF5B80F}" destId="{63988539-883F-4307-AA24-E8BB52D71CDB}" srcOrd="0" destOrd="0" presId="urn:microsoft.com/office/officeart/2005/8/layout/lProcess2"/>
    <dgm:cxn modelId="{B0DB008C-0F07-4273-99ED-BEB1E19BC6AC}" type="presParOf" srcId="{63988539-883F-4307-AA24-E8BB52D71CDB}" destId="{D481D15B-0616-4607-A798-692015996CC1}" srcOrd="0" destOrd="0" presId="urn:microsoft.com/office/officeart/2005/8/layout/lProcess2"/>
    <dgm:cxn modelId="{246E2455-BA27-4C46-822C-E7FC0FE6ABBD}" type="presParOf" srcId="{63988539-883F-4307-AA24-E8BB52D71CDB}" destId="{A5AA1EBA-D486-4732-8624-ACAAA12BD9E2}" srcOrd="1" destOrd="0" presId="urn:microsoft.com/office/officeart/2005/8/layout/lProcess2"/>
    <dgm:cxn modelId="{7B83E716-45A5-402B-B9E9-194286ADCCF7}" type="presParOf" srcId="{63988539-883F-4307-AA24-E8BB52D71CDB}" destId="{98A459D4-57BD-4750-9EB8-1B82857E969D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B437449-295F-42F1-9F91-95D3801C952F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DEB8050-60ED-4C5A-9AE6-B950741A0783}">
      <dgm:prSet phldrT="[Texto]" custT="1"/>
      <dgm:spPr/>
      <dgm:t>
        <a:bodyPr/>
        <a:lstStyle/>
        <a:p>
          <a:pPr algn="just"/>
          <a:r>
            <a:rPr lang="es-EC" altLang="es-EC" sz="1800" dirty="0">
              <a:latin typeface="Times New Roman" panose="02020603050405020304" pitchFamily="18" charset="0"/>
            </a:rPr>
            <a:t>Se empleó un enfoque mixto para investigar a 15 familias de Cerezal Bellavista.</a:t>
          </a:r>
          <a:endParaRPr lang="es-EC" sz="1800" dirty="0"/>
        </a:p>
      </dgm:t>
    </dgm:pt>
    <dgm:pt modelId="{EEA47466-6389-4AFF-96DD-6330A2545CF1}" type="parTrans" cxnId="{FB3212BC-D126-4A58-A026-E5AF7D48C3D8}">
      <dgm:prSet/>
      <dgm:spPr/>
      <dgm:t>
        <a:bodyPr/>
        <a:lstStyle/>
        <a:p>
          <a:endParaRPr lang="es-EC" sz="1800"/>
        </a:p>
      </dgm:t>
    </dgm:pt>
    <dgm:pt modelId="{BC51D76E-60E3-4619-BBA8-7CD7990D67E3}" type="sibTrans" cxnId="{FB3212BC-D126-4A58-A026-E5AF7D48C3D8}">
      <dgm:prSet/>
      <dgm:spPr/>
      <dgm:t>
        <a:bodyPr/>
        <a:lstStyle/>
        <a:p>
          <a:endParaRPr lang="es-EC" sz="1800"/>
        </a:p>
      </dgm:t>
    </dgm:pt>
    <dgm:pt modelId="{0D98543A-A0E2-49A8-9E6B-E290B7305F5E}">
      <dgm:prSet phldrT="[Texto]" custT="1"/>
      <dgm:spPr/>
      <dgm:t>
        <a:bodyPr/>
        <a:lstStyle/>
        <a:p>
          <a:pPr algn="just">
            <a:buClrTx/>
            <a:buSzTx/>
            <a:buFontTx/>
            <a:buChar char="•"/>
          </a:pPr>
          <a:r>
            <a:rPr lang="es-EC" altLang="es-EC" sz="1800" dirty="0">
              <a:latin typeface="Times New Roman" panose="02020603050405020304" pitchFamily="18" charset="0"/>
            </a:rPr>
            <a:t>Se utilizaron diversas técnicas de recolección de datos como talleres, entrevistas y observación. </a:t>
          </a:r>
          <a:endParaRPr lang="es-EC" sz="1800" dirty="0"/>
        </a:p>
      </dgm:t>
    </dgm:pt>
    <dgm:pt modelId="{05BCD456-DE84-4570-8F1B-BC9B1C115B5E}" type="parTrans" cxnId="{49E66E54-0200-4502-AF6B-9FCEE564944F}">
      <dgm:prSet/>
      <dgm:spPr/>
      <dgm:t>
        <a:bodyPr/>
        <a:lstStyle/>
        <a:p>
          <a:endParaRPr lang="es-EC" sz="1800"/>
        </a:p>
      </dgm:t>
    </dgm:pt>
    <dgm:pt modelId="{7DDA0C5E-3FBC-4E7B-A1F8-2A9C482DCDCF}" type="sibTrans" cxnId="{49E66E54-0200-4502-AF6B-9FCEE564944F}">
      <dgm:prSet/>
      <dgm:spPr/>
      <dgm:t>
        <a:bodyPr/>
        <a:lstStyle/>
        <a:p>
          <a:endParaRPr lang="es-EC" sz="1800"/>
        </a:p>
      </dgm:t>
    </dgm:pt>
    <dgm:pt modelId="{BEA4FAC8-965A-44C8-AFA6-85731475A5CD}">
      <dgm:prSet phldrT="[Texto]" custT="1"/>
      <dgm:spPr/>
      <dgm:t>
        <a:bodyPr/>
        <a:lstStyle/>
        <a:p>
          <a:pPr algn="just">
            <a:buClrTx/>
            <a:buSzTx/>
            <a:buFontTx/>
            <a:buChar char="•"/>
          </a:pPr>
          <a:r>
            <a:rPr lang="es-EC" altLang="es-EC" sz="1800" dirty="0">
              <a:latin typeface="Times New Roman" panose="02020603050405020304" pitchFamily="18" charset="0"/>
            </a:rPr>
            <a:t>Los datos fueron analizados tanto cualitativamente como cuantitativamente para obtener resultados completos.</a:t>
          </a:r>
          <a:endParaRPr lang="es-EC" sz="1800" dirty="0"/>
        </a:p>
      </dgm:t>
    </dgm:pt>
    <dgm:pt modelId="{AC9D9195-36B4-4D6A-9ABE-23E8D341B3DB}" type="parTrans" cxnId="{A8952DDC-BE81-4E85-9A3E-B540862348F0}">
      <dgm:prSet/>
      <dgm:spPr/>
      <dgm:t>
        <a:bodyPr/>
        <a:lstStyle/>
        <a:p>
          <a:endParaRPr lang="es-EC" sz="1800"/>
        </a:p>
      </dgm:t>
    </dgm:pt>
    <dgm:pt modelId="{7882C97A-5800-4C02-BA25-54E96864C4B4}" type="sibTrans" cxnId="{A8952DDC-BE81-4E85-9A3E-B540862348F0}">
      <dgm:prSet/>
      <dgm:spPr/>
      <dgm:t>
        <a:bodyPr/>
        <a:lstStyle/>
        <a:p>
          <a:endParaRPr lang="es-EC" sz="1800"/>
        </a:p>
      </dgm:t>
    </dgm:pt>
    <dgm:pt modelId="{9BAC92A9-CDD6-44A9-9A1A-9F2317FDB604}" type="pres">
      <dgm:prSet presAssocID="{4B437449-295F-42F1-9F91-95D3801C952F}" presName="Name0" presStyleCnt="0">
        <dgm:presLayoutVars>
          <dgm:dir/>
          <dgm:resizeHandles val="exact"/>
        </dgm:presLayoutVars>
      </dgm:prSet>
      <dgm:spPr/>
    </dgm:pt>
    <dgm:pt modelId="{CD2FF960-5252-4E44-9466-9F9AFF5E3342}" type="pres">
      <dgm:prSet presAssocID="{EDEB8050-60ED-4C5A-9AE6-B950741A0783}" presName="composite" presStyleCnt="0"/>
      <dgm:spPr/>
    </dgm:pt>
    <dgm:pt modelId="{4A5F26D9-B748-46C4-9796-743DE74642E2}" type="pres">
      <dgm:prSet presAssocID="{EDEB8050-60ED-4C5A-9AE6-B950741A0783}" presName="rect1" presStyleLbl="trAlignAcc1" presStyleIdx="0" presStyleCnt="3">
        <dgm:presLayoutVars>
          <dgm:bulletEnabled val="1"/>
        </dgm:presLayoutVars>
      </dgm:prSet>
      <dgm:spPr/>
    </dgm:pt>
    <dgm:pt modelId="{DC2F4D7B-A4BC-4420-9936-EF178847492F}" type="pres">
      <dgm:prSet presAssocID="{EDEB8050-60ED-4C5A-9AE6-B950741A0783}" presName="rect2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A88C22F7-C449-455A-BCCF-E51A0AE7DBCF}" type="pres">
      <dgm:prSet presAssocID="{BC51D76E-60E3-4619-BBA8-7CD7990D67E3}" presName="sibTrans" presStyleCnt="0"/>
      <dgm:spPr/>
    </dgm:pt>
    <dgm:pt modelId="{45C5B488-AD7E-45EB-B960-238C94E316FC}" type="pres">
      <dgm:prSet presAssocID="{0D98543A-A0E2-49A8-9E6B-E290B7305F5E}" presName="composite" presStyleCnt="0"/>
      <dgm:spPr/>
    </dgm:pt>
    <dgm:pt modelId="{1CF4440F-6BE0-4A99-8A6C-114C8BBFE2B8}" type="pres">
      <dgm:prSet presAssocID="{0D98543A-A0E2-49A8-9E6B-E290B7305F5E}" presName="rect1" presStyleLbl="trAlignAcc1" presStyleIdx="1" presStyleCnt="3">
        <dgm:presLayoutVars>
          <dgm:bulletEnabled val="1"/>
        </dgm:presLayoutVars>
      </dgm:prSet>
      <dgm:spPr/>
    </dgm:pt>
    <dgm:pt modelId="{44067664-DF3F-4F22-8C15-98B0A509FCF1}" type="pres">
      <dgm:prSet presAssocID="{0D98543A-A0E2-49A8-9E6B-E290B7305F5E}" presName="rect2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</dgm:spPr>
    </dgm:pt>
    <dgm:pt modelId="{A02C00CC-6455-49C9-ACF7-A58CE49AE8AB}" type="pres">
      <dgm:prSet presAssocID="{7DDA0C5E-3FBC-4E7B-A1F8-2A9C482DCDCF}" presName="sibTrans" presStyleCnt="0"/>
      <dgm:spPr/>
    </dgm:pt>
    <dgm:pt modelId="{B1560F25-45D2-4DD8-ABBC-C2EBA7D9EF3C}" type="pres">
      <dgm:prSet presAssocID="{BEA4FAC8-965A-44C8-AFA6-85731475A5CD}" presName="composite" presStyleCnt="0"/>
      <dgm:spPr/>
    </dgm:pt>
    <dgm:pt modelId="{C941C5B3-E1F4-4371-9D46-B84E6C72B06E}" type="pres">
      <dgm:prSet presAssocID="{BEA4FAC8-965A-44C8-AFA6-85731475A5CD}" presName="rect1" presStyleLbl="trAlignAcc1" presStyleIdx="2" presStyleCnt="3" custScaleX="118072">
        <dgm:presLayoutVars>
          <dgm:bulletEnabled val="1"/>
        </dgm:presLayoutVars>
      </dgm:prSet>
      <dgm:spPr/>
    </dgm:pt>
    <dgm:pt modelId="{53B4F440-84AD-40F2-AFEA-26841F30741B}" type="pres">
      <dgm:prSet presAssocID="{BEA4FAC8-965A-44C8-AFA6-85731475A5CD}" presName="rect2" presStyleLbl="fgImgPlace1" presStyleIdx="2" presStyleCnt="3" custLinFactNeighborX="-48052" custLinFactNeighborY="-150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</dgm:ptLst>
  <dgm:cxnLst>
    <dgm:cxn modelId="{49E66E54-0200-4502-AF6B-9FCEE564944F}" srcId="{4B437449-295F-42F1-9F91-95D3801C952F}" destId="{0D98543A-A0E2-49A8-9E6B-E290B7305F5E}" srcOrd="1" destOrd="0" parTransId="{05BCD456-DE84-4570-8F1B-BC9B1C115B5E}" sibTransId="{7DDA0C5E-3FBC-4E7B-A1F8-2A9C482DCDCF}"/>
    <dgm:cxn modelId="{ABFF6D7E-224B-47FA-BC4C-F5C5202E3CAE}" type="presOf" srcId="{0D98543A-A0E2-49A8-9E6B-E290B7305F5E}" destId="{1CF4440F-6BE0-4A99-8A6C-114C8BBFE2B8}" srcOrd="0" destOrd="0" presId="urn:microsoft.com/office/officeart/2008/layout/PictureStrips"/>
    <dgm:cxn modelId="{11A274A1-4FB8-4EA8-8A6B-BF78901436BD}" type="presOf" srcId="{BEA4FAC8-965A-44C8-AFA6-85731475A5CD}" destId="{C941C5B3-E1F4-4371-9D46-B84E6C72B06E}" srcOrd="0" destOrd="0" presId="urn:microsoft.com/office/officeart/2008/layout/PictureStrips"/>
    <dgm:cxn modelId="{D77A84A2-3B7C-4CDC-BCCD-8CBAF7E20DD2}" type="presOf" srcId="{4B437449-295F-42F1-9F91-95D3801C952F}" destId="{9BAC92A9-CDD6-44A9-9A1A-9F2317FDB604}" srcOrd="0" destOrd="0" presId="urn:microsoft.com/office/officeart/2008/layout/PictureStrips"/>
    <dgm:cxn modelId="{FB3212BC-D126-4A58-A026-E5AF7D48C3D8}" srcId="{4B437449-295F-42F1-9F91-95D3801C952F}" destId="{EDEB8050-60ED-4C5A-9AE6-B950741A0783}" srcOrd="0" destOrd="0" parTransId="{EEA47466-6389-4AFF-96DD-6330A2545CF1}" sibTransId="{BC51D76E-60E3-4619-BBA8-7CD7990D67E3}"/>
    <dgm:cxn modelId="{A8952DDC-BE81-4E85-9A3E-B540862348F0}" srcId="{4B437449-295F-42F1-9F91-95D3801C952F}" destId="{BEA4FAC8-965A-44C8-AFA6-85731475A5CD}" srcOrd="2" destOrd="0" parTransId="{AC9D9195-36B4-4D6A-9ABE-23E8D341B3DB}" sibTransId="{7882C97A-5800-4C02-BA25-54E96864C4B4}"/>
    <dgm:cxn modelId="{D55E2CE8-74A9-4341-B91E-A0082DC509A1}" type="presOf" srcId="{EDEB8050-60ED-4C5A-9AE6-B950741A0783}" destId="{4A5F26D9-B748-46C4-9796-743DE74642E2}" srcOrd="0" destOrd="0" presId="urn:microsoft.com/office/officeart/2008/layout/PictureStrips"/>
    <dgm:cxn modelId="{1E8C284C-E142-4406-8422-E2FC0CCA311C}" type="presParOf" srcId="{9BAC92A9-CDD6-44A9-9A1A-9F2317FDB604}" destId="{CD2FF960-5252-4E44-9466-9F9AFF5E3342}" srcOrd="0" destOrd="0" presId="urn:microsoft.com/office/officeart/2008/layout/PictureStrips"/>
    <dgm:cxn modelId="{CCD11452-E63B-416C-9B01-C8AA06189AED}" type="presParOf" srcId="{CD2FF960-5252-4E44-9466-9F9AFF5E3342}" destId="{4A5F26D9-B748-46C4-9796-743DE74642E2}" srcOrd="0" destOrd="0" presId="urn:microsoft.com/office/officeart/2008/layout/PictureStrips"/>
    <dgm:cxn modelId="{20125C90-9B40-436E-A52D-F2105ACC7B34}" type="presParOf" srcId="{CD2FF960-5252-4E44-9466-9F9AFF5E3342}" destId="{DC2F4D7B-A4BC-4420-9936-EF178847492F}" srcOrd="1" destOrd="0" presId="urn:microsoft.com/office/officeart/2008/layout/PictureStrips"/>
    <dgm:cxn modelId="{9F4434F5-6140-4864-8630-6FB3444D9DAF}" type="presParOf" srcId="{9BAC92A9-CDD6-44A9-9A1A-9F2317FDB604}" destId="{A88C22F7-C449-455A-BCCF-E51A0AE7DBCF}" srcOrd="1" destOrd="0" presId="urn:microsoft.com/office/officeart/2008/layout/PictureStrips"/>
    <dgm:cxn modelId="{3F31C3A7-738D-4D31-AC3B-368F516175E6}" type="presParOf" srcId="{9BAC92A9-CDD6-44A9-9A1A-9F2317FDB604}" destId="{45C5B488-AD7E-45EB-B960-238C94E316FC}" srcOrd="2" destOrd="0" presId="urn:microsoft.com/office/officeart/2008/layout/PictureStrips"/>
    <dgm:cxn modelId="{4A2BD994-0718-4393-A3F3-6754BD62FD1C}" type="presParOf" srcId="{45C5B488-AD7E-45EB-B960-238C94E316FC}" destId="{1CF4440F-6BE0-4A99-8A6C-114C8BBFE2B8}" srcOrd="0" destOrd="0" presId="urn:microsoft.com/office/officeart/2008/layout/PictureStrips"/>
    <dgm:cxn modelId="{A2BE992D-226D-4359-A7A2-29F4571450B7}" type="presParOf" srcId="{45C5B488-AD7E-45EB-B960-238C94E316FC}" destId="{44067664-DF3F-4F22-8C15-98B0A509FCF1}" srcOrd="1" destOrd="0" presId="urn:microsoft.com/office/officeart/2008/layout/PictureStrips"/>
    <dgm:cxn modelId="{9CDFB0F9-CCA1-4397-8DE7-4E6B7D2E4B20}" type="presParOf" srcId="{9BAC92A9-CDD6-44A9-9A1A-9F2317FDB604}" destId="{A02C00CC-6455-49C9-ACF7-A58CE49AE8AB}" srcOrd="3" destOrd="0" presId="urn:microsoft.com/office/officeart/2008/layout/PictureStrips"/>
    <dgm:cxn modelId="{11A0E691-0F6C-4755-A72C-34DD6264BE30}" type="presParOf" srcId="{9BAC92A9-CDD6-44A9-9A1A-9F2317FDB604}" destId="{B1560F25-45D2-4DD8-ABBC-C2EBA7D9EF3C}" srcOrd="4" destOrd="0" presId="urn:microsoft.com/office/officeart/2008/layout/PictureStrips"/>
    <dgm:cxn modelId="{505EE28B-74AD-4523-8D9A-00BCE2C4B741}" type="presParOf" srcId="{B1560F25-45D2-4DD8-ABBC-C2EBA7D9EF3C}" destId="{C941C5B3-E1F4-4371-9D46-B84E6C72B06E}" srcOrd="0" destOrd="0" presId="urn:microsoft.com/office/officeart/2008/layout/PictureStrips"/>
    <dgm:cxn modelId="{F0AF5FEF-595C-4A4D-9CA1-68E93357CC33}" type="presParOf" srcId="{B1560F25-45D2-4DD8-ABBC-C2EBA7D9EF3C}" destId="{53B4F440-84AD-40F2-AFEA-26841F30741B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659E3D1-D5F2-47A9-A0C2-9C50EAFA610F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8CC0C40-FF65-4D70-9138-9D912E202F7C}">
      <dgm:prSet phldrT="[Texto]" custT="1"/>
      <dgm:spPr/>
      <dgm:t>
        <a:bodyPr/>
        <a:lstStyle/>
        <a:p>
          <a:pPr algn="just"/>
          <a:r>
            <a:rPr lang="es-CL" sz="1800" dirty="0"/>
            <a:t>Se realizó una consulta libre e informada en una asamblea de participación de los pobladores.</a:t>
          </a:r>
          <a:endParaRPr lang="es-EC" sz="1800" dirty="0"/>
        </a:p>
      </dgm:t>
    </dgm:pt>
    <dgm:pt modelId="{6F43E857-035E-4C10-8303-C281CF9EDD48}" type="parTrans" cxnId="{1B03C631-CC35-4E71-BC8D-748BE39F9A85}">
      <dgm:prSet/>
      <dgm:spPr/>
      <dgm:t>
        <a:bodyPr/>
        <a:lstStyle/>
        <a:p>
          <a:endParaRPr lang="es-EC" sz="1800"/>
        </a:p>
      </dgm:t>
    </dgm:pt>
    <dgm:pt modelId="{959D4330-83E6-4EE2-BA8F-B6B8286831E7}" type="sibTrans" cxnId="{1B03C631-CC35-4E71-BC8D-748BE39F9A85}">
      <dgm:prSet/>
      <dgm:spPr/>
      <dgm:t>
        <a:bodyPr/>
        <a:lstStyle/>
        <a:p>
          <a:endParaRPr lang="es-EC" sz="1800"/>
        </a:p>
      </dgm:t>
    </dgm:pt>
    <dgm:pt modelId="{2B55FC40-018A-4AFA-88DB-3FAACCEE418A}">
      <dgm:prSet phldrT="[Texto]" custT="1"/>
      <dgm:spPr/>
      <dgm:t>
        <a:bodyPr/>
        <a:lstStyle/>
        <a:p>
          <a:r>
            <a:rPr lang="es-CL" sz="1800" dirty="0"/>
            <a:t>Se socializó los objetivos y los impactos positivos que tendría la implementación de la propuesta.</a:t>
          </a:r>
          <a:endParaRPr lang="es-EC" sz="1800" dirty="0"/>
        </a:p>
      </dgm:t>
    </dgm:pt>
    <dgm:pt modelId="{F52003F2-11D2-4B55-868D-BCE3DDBCCE66}" type="parTrans" cxnId="{91030EAA-C319-4811-B91E-1BCD7F5A95FD}">
      <dgm:prSet/>
      <dgm:spPr/>
      <dgm:t>
        <a:bodyPr/>
        <a:lstStyle/>
        <a:p>
          <a:endParaRPr lang="es-EC" sz="1800"/>
        </a:p>
      </dgm:t>
    </dgm:pt>
    <dgm:pt modelId="{8C77B542-B47D-451D-824D-07CF5A3896A9}" type="sibTrans" cxnId="{91030EAA-C319-4811-B91E-1BCD7F5A95FD}">
      <dgm:prSet/>
      <dgm:spPr/>
      <dgm:t>
        <a:bodyPr/>
        <a:lstStyle/>
        <a:p>
          <a:endParaRPr lang="es-EC" sz="1800"/>
        </a:p>
      </dgm:t>
    </dgm:pt>
    <dgm:pt modelId="{D2726D7A-EE67-4B0A-86A6-D62956FEFEA4}">
      <dgm:prSet phldrT="[Texto]" custT="1"/>
      <dgm:spPr/>
      <dgm:t>
        <a:bodyPr/>
        <a:lstStyle/>
        <a:p>
          <a:r>
            <a:rPr lang="es-CL" sz="1800" dirty="0"/>
            <a:t>Se definió los roles y responsabilidades de las partes.</a:t>
          </a:r>
          <a:endParaRPr lang="es-EC" sz="1800" dirty="0"/>
        </a:p>
      </dgm:t>
    </dgm:pt>
    <dgm:pt modelId="{C7381574-474B-4763-AA61-071E6621F106}" type="parTrans" cxnId="{500F8546-0C82-45BB-BE57-FF54113CBF8A}">
      <dgm:prSet/>
      <dgm:spPr/>
      <dgm:t>
        <a:bodyPr/>
        <a:lstStyle/>
        <a:p>
          <a:endParaRPr lang="es-EC" sz="1800"/>
        </a:p>
      </dgm:t>
    </dgm:pt>
    <dgm:pt modelId="{199CF49B-0B84-4396-8B66-DCF62FC987B6}" type="sibTrans" cxnId="{500F8546-0C82-45BB-BE57-FF54113CBF8A}">
      <dgm:prSet/>
      <dgm:spPr/>
      <dgm:t>
        <a:bodyPr/>
        <a:lstStyle/>
        <a:p>
          <a:endParaRPr lang="es-EC" sz="1800"/>
        </a:p>
      </dgm:t>
    </dgm:pt>
    <dgm:pt modelId="{826016B8-665F-426C-A7AB-C7CD27C2872F}" type="pres">
      <dgm:prSet presAssocID="{5659E3D1-D5F2-47A9-A0C2-9C50EAFA610F}" presName="Name0" presStyleCnt="0">
        <dgm:presLayoutVars>
          <dgm:dir/>
          <dgm:resizeHandles val="exact"/>
        </dgm:presLayoutVars>
      </dgm:prSet>
      <dgm:spPr/>
    </dgm:pt>
    <dgm:pt modelId="{5048A3FA-AEE1-4A0B-8FC3-FD1E7110F11E}" type="pres">
      <dgm:prSet presAssocID="{A8CC0C40-FF65-4D70-9138-9D912E202F7C}" presName="composite" presStyleCnt="0"/>
      <dgm:spPr/>
    </dgm:pt>
    <dgm:pt modelId="{C5B6CA77-6764-47E7-B74C-51BDB67FB4A6}" type="pres">
      <dgm:prSet presAssocID="{A8CC0C40-FF65-4D70-9138-9D912E202F7C}" presName="rect1" presStyleLbl="trAlignAcc1" presStyleIdx="0" presStyleCnt="3">
        <dgm:presLayoutVars>
          <dgm:bulletEnabled val="1"/>
        </dgm:presLayoutVars>
      </dgm:prSet>
      <dgm:spPr/>
    </dgm:pt>
    <dgm:pt modelId="{7854CA81-6D27-4B27-8C93-6670B2C9FF3A}" type="pres">
      <dgm:prSet presAssocID="{A8CC0C40-FF65-4D70-9138-9D912E202F7C}" presName="rect2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3000" r="-83000"/>
          </a:stretch>
        </a:blipFill>
      </dgm:spPr>
    </dgm:pt>
    <dgm:pt modelId="{B96707E0-48AF-4517-98BA-93EE6B385B6F}" type="pres">
      <dgm:prSet presAssocID="{959D4330-83E6-4EE2-BA8F-B6B8286831E7}" presName="sibTrans" presStyleCnt="0"/>
      <dgm:spPr/>
    </dgm:pt>
    <dgm:pt modelId="{4687B3E6-C11D-4599-BB48-B8A77AA561DF}" type="pres">
      <dgm:prSet presAssocID="{2B55FC40-018A-4AFA-88DB-3FAACCEE418A}" presName="composite" presStyleCnt="0"/>
      <dgm:spPr/>
    </dgm:pt>
    <dgm:pt modelId="{8DF0C1E3-7400-4A57-89FA-CB454FE7FB94}" type="pres">
      <dgm:prSet presAssocID="{2B55FC40-018A-4AFA-88DB-3FAACCEE418A}" presName="rect1" presStyleLbl="trAlignAcc1" presStyleIdx="1" presStyleCnt="3">
        <dgm:presLayoutVars>
          <dgm:bulletEnabled val="1"/>
        </dgm:presLayoutVars>
      </dgm:prSet>
      <dgm:spPr/>
    </dgm:pt>
    <dgm:pt modelId="{3BB613CB-1801-4354-9EE2-21634E1D2C6F}" type="pres">
      <dgm:prSet presAssocID="{2B55FC40-018A-4AFA-88DB-3FAACCEE418A}" presName="rect2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  <dgm:pt modelId="{99EE53B9-65FD-4BF1-AA17-0562C5A7EF16}" type="pres">
      <dgm:prSet presAssocID="{8C77B542-B47D-451D-824D-07CF5A3896A9}" presName="sibTrans" presStyleCnt="0"/>
      <dgm:spPr/>
    </dgm:pt>
    <dgm:pt modelId="{564C217E-799C-41D8-87B6-A953A77A1991}" type="pres">
      <dgm:prSet presAssocID="{D2726D7A-EE67-4B0A-86A6-D62956FEFEA4}" presName="composite" presStyleCnt="0"/>
      <dgm:spPr/>
    </dgm:pt>
    <dgm:pt modelId="{AE71AB43-2C4E-4EE8-B9AD-E8D00CA5967B}" type="pres">
      <dgm:prSet presAssocID="{D2726D7A-EE67-4B0A-86A6-D62956FEFEA4}" presName="rect1" presStyleLbl="trAlignAcc1" presStyleIdx="2" presStyleCnt="3">
        <dgm:presLayoutVars>
          <dgm:bulletEnabled val="1"/>
        </dgm:presLayoutVars>
      </dgm:prSet>
      <dgm:spPr/>
    </dgm:pt>
    <dgm:pt modelId="{6E69B6AB-59B8-4C4E-A1B9-FE7E0CC1FE3F}" type="pres">
      <dgm:prSet presAssocID="{D2726D7A-EE67-4B0A-86A6-D62956FEFEA4}" presName="rect2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</dgm:ptLst>
  <dgm:cxnLst>
    <dgm:cxn modelId="{1B03C631-CC35-4E71-BC8D-748BE39F9A85}" srcId="{5659E3D1-D5F2-47A9-A0C2-9C50EAFA610F}" destId="{A8CC0C40-FF65-4D70-9138-9D912E202F7C}" srcOrd="0" destOrd="0" parTransId="{6F43E857-035E-4C10-8303-C281CF9EDD48}" sibTransId="{959D4330-83E6-4EE2-BA8F-B6B8286831E7}"/>
    <dgm:cxn modelId="{D69B2241-B84D-4500-87D0-BF2139A1D336}" type="presOf" srcId="{D2726D7A-EE67-4B0A-86A6-D62956FEFEA4}" destId="{AE71AB43-2C4E-4EE8-B9AD-E8D00CA5967B}" srcOrd="0" destOrd="0" presId="urn:microsoft.com/office/officeart/2008/layout/PictureStrips"/>
    <dgm:cxn modelId="{801EAC41-96BB-48A1-8E87-EEC8D80B94A2}" type="presOf" srcId="{5659E3D1-D5F2-47A9-A0C2-9C50EAFA610F}" destId="{826016B8-665F-426C-A7AB-C7CD27C2872F}" srcOrd="0" destOrd="0" presId="urn:microsoft.com/office/officeart/2008/layout/PictureStrips"/>
    <dgm:cxn modelId="{500F8546-0C82-45BB-BE57-FF54113CBF8A}" srcId="{5659E3D1-D5F2-47A9-A0C2-9C50EAFA610F}" destId="{D2726D7A-EE67-4B0A-86A6-D62956FEFEA4}" srcOrd="2" destOrd="0" parTransId="{C7381574-474B-4763-AA61-071E6621F106}" sibTransId="{199CF49B-0B84-4396-8B66-DCF62FC987B6}"/>
    <dgm:cxn modelId="{91571792-4A0C-4679-A795-CC7D6D7C35F8}" type="presOf" srcId="{A8CC0C40-FF65-4D70-9138-9D912E202F7C}" destId="{C5B6CA77-6764-47E7-B74C-51BDB67FB4A6}" srcOrd="0" destOrd="0" presId="urn:microsoft.com/office/officeart/2008/layout/PictureStrips"/>
    <dgm:cxn modelId="{91030EAA-C319-4811-B91E-1BCD7F5A95FD}" srcId="{5659E3D1-D5F2-47A9-A0C2-9C50EAFA610F}" destId="{2B55FC40-018A-4AFA-88DB-3FAACCEE418A}" srcOrd="1" destOrd="0" parTransId="{F52003F2-11D2-4B55-868D-BCE3DDBCCE66}" sibTransId="{8C77B542-B47D-451D-824D-07CF5A3896A9}"/>
    <dgm:cxn modelId="{A38BA2BB-EA5D-47FE-9C11-17D42C0A006B}" type="presOf" srcId="{2B55FC40-018A-4AFA-88DB-3FAACCEE418A}" destId="{8DF0C1E3-7400-4A57-89FA-CB454FE7FB94}" srcOrd="0" destOrd="0" presId="urn:microsoft.com/office/officeart/2008/layout/PictureStrips"/>
    <dgm:cxn modelId="{58B50733-9608-4397-8525-A5DBFF0AF5CD}" type="presParOf" srcId="{826016B8-665F-426C-A7AB-C7CD27C2872F}" destId="{5048A3FA-AEE1-4A0B-8FC3-FD1E7110F11E}" srcOrd="0" destOrd="0" presId="urn:microsoft.com/office/officeart/2008/layout/PictureStrips"/>
    <dgm:cxn modelId="{BEF13B48-1BE4-4206-9404-BC6E454D87D8}" type="presParOf" srcId="{5048A3FA-AEE1-4A0B-8FC3-FD1E7110F11E}" destId="{C5B6CA77-6764-47E7-B74C-51BDB67FB4A6}" srcOrd="0" destOrd="0" presId="urn:microsoft.com/office/officeart/2008/layout/PictureStrips"/>
    <dgm:cxn modelId="{E5A18B8C-3C9A-48A0-9250-3749C9FA33CE}" type="presParOf" srcId="{5048A3FA-AEE1-4A0B-8FC3-FD1E7110F11E}" destId="{7854CA81-6D27-4B27-8C93-6670B2C9FF3A}" srcOrd="1" destOrd="0" presId="urn:microsoft.com/office/officeart/2008/layout/PictureStrips"/>
    <dgm:cxn modelId="{CABEBD71-1D4B-494A-9B43-93538433D563}" type="presParOf" srcId="{826016B8-665F-426C-A7AB-C7CD27C2872F}" destId="{B96707E0-48AF-4517-98BA-93EE6B385B6F}" srcOrd="1" destOrd="0" presId="urn:microsoft.com/office/officeart/2008/layout/PictureStrips"/>
    <dgm:cxn modelId="{0454311D-D06E-4ECB-AAD6-689FE0405B94}" type="presParOf" srcId="{826016B8-665F-426C-A7AB-C7CD27C2872F}" destId="{4687B3E6-C11D-4599-BB48-B8A77AA561DF}" srcOrd="2" destOrd="0" presId="urn:microsoft.com/office/officeart/2008/layout/PictureStrips"/>
    <dgm:cxn modelId="{6CC307DC-6A5F-4FA4-B6B8-D553ADBD4577}" type="presParOf" srcId="{4687B3E6-C11D-4599-BB48-B8A77AA561DF}" destId="{8DF0C1E3-7400-4A57-89FA-CB454FE7FB94}" srcOrd="0" destOrd="0" presId="urn:microsoft.com/office/officeart/2008/layout/PictureStrips"/>
    <dgm:cxn modelId="{22E8B96B-4034-474A-A4E4-FDD4E10B2BE2}" type="presParOf" srcId="{4687B3E6-C11D-4599-BB48-B8A77AA561DF}" destId="{3BB613CB-1801-4354-9EE2-21634E1D2C6F}" srcOrd="1" destOrd="0" presId="urn:microsoft.com/office/officeart/2008/layout/PictureStrips"/>
    <dgm:cxn modelId="{8D3773F3-BE86-434E-9F24-21281B27C6B6}" type="presParOf" srcId="{826016B8-665F-426C-A7AB-C7CD27C2872F}" destId="{99EE53B9-65FD-4BF1-AA17-0562C5A7EF16}" srcOrd="3" destOrd="0" presId="urn:microsoft.com/office/officeart/2008/layout/PictureStrips"/>
    <dgm:cxn modelId="{A4250C13-EA06-48F6-A0DE-200D952EF84A}" type="presParOf" srcId="{826016B8-665F-426C-A7AB-C7CD27C2872F}" destId="{564C217E-799C-41D8-87B6-A953A77A1991}" srcOrd="4" destOrd="0" presId="urn:microsoft.com/office/officeart/2008/layout/PictureStrips"/>
    <dgm:cxn modelId="{2115A48E-1F4E-4825-ADD5-9B1983418C9E}" type="presParOf" srcId="{564C217E-799C-41D8-87B6-A953A77A1991}" destId="{AE71AB43-2C4E-4EE8-B9AD-E8D00CA5967B}" srcOrd="0" destOrd="0" presId="urn:microsoft.com/office/officeart/2008/layout/PictureStrips"/>
    <dgm:cxn modelId="{9EBF2A83-6DA3-4A32-B0CE-19ED84250283}" type="presParOf" srcId="{564C217E-799C-41D8-87B6-A953A77A1991}" destId="{6E69B6AB-59B8-4C4E-A1B9-FE7E0CC1FE3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A09440D-0A19-4C04-9C77-EA4AA25D814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8863206-0219-462D-A31E-9B4B96D9F026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Beneficiarios directos</a:t>
          </a:r>
          <a:r>
            <a:rPr lang="es-ES" dirty="0">
              <a:solidFill>
                <a:schemeClr val="tx1"/>
              </a:solidFill>
            </a:rPr>
            <a:t>:15 familias </a:t>
          </a:r>
        </a:p>
      </dgm:t>
    </dgm:pt>
    <dgm:pt modelId="{FD206F2A-BB9A-4212-B4CA-1C64E22E43C4}" type="parTrans" cxnId="{54999DAC-DBE5-4881-A92E-FB02E73CCA1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2A4DC2F-3FC2-41E4-BF2F-8DAEAAD8D205}" type="sibTrans" cxnId="{54999DAC-DBE5-4881-A92E-FB02E73CCA1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7DE3209-6BB6-43E2-B794-D16FB66C6AA3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Enfoque agroecológico: </a:t>
          </a:r>
          <a:r>
            <a:rPr lang="es-ES" dirty="0">
              <a:solidFill>
                <a:schemeClr val="tx1"/>
              </a:solidFill>
            </a:rPr>
            <a:t>Utilización de recursos locales y técnicas amigable con el medio ambiente.</a:t>
          </a:r>
          <a:endParaRPr lang="es-EC" dirty="0">
            <a:solidFill>
              <a:schemeClr val="tx1"/>
            </a:solidFill>
          </a:endParaRPr>
        </a:p>
      </dgm:t>
    </dgm:pt>
    <dgm:pt modelId="{BA6A4F41-6E90-4E92-A3FE-A0B6BA00A124}" type="parTrans" cxnId="{BF1DE6C2-69AD-4A85-9456-982F56F87F17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35A9FB2-567E-4E2C-9BB4-853769944280}" type="sibTrans" cxnId="{BF1DE6C2-69AD-4A85-9456-982F56F87F17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723A3A0-E710-47EE-818E-2A67C65A28B5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Cosmovisión Andina:  </a:t>
          </a:r>
          <a:r>
            <a:rPr lang="es-ES" dirty="0">
              <a:solidFill>
                <a:schemeClr val="tx1"/>
              </a:solidFill>
            </a:rPr>
            <a:t>Respeto a la naturaleza y a los ciclos de la vida.</a:t>
          </a:r>
          <a:endParaRPr lang="es-EC" dirty="0">
            <a:solidFill>
              <a:schemeClr val="tx1"/>
            </a:solidFill>
          </a:endParaRPr>
        </a:p>
      </dgm:t>
    </dgm:pt>
    <dgm:pt modelId="{EAD3087F-06A8-474A-8855-EF0A66A31CFD}" type="parTrans" cxnId="{3E2E5264-DCA4-42B3-8DAA-09AB8D475F4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60DFD77-DE17-4667-8441-1869B3F0886F}" type="sibTrans" cxnId="{3E2E5264-DCA4-42B3-8DAA-09AB8D475F4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582C9D2-7AED-421E-A280-568C2060DA07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Importancia Cultural: </a:t>
          </a:r>
          <a:r>
            <a:rPr lang="es-ES" dirty="0">
              <a:solidFill>
                <a:schemeClr val="tx1"/>
              </a:solidFill>
            </a:rPr>
            <a:t>Recuperación de saberes ancestrales y fortalecimiento comunitario.</a:t>
          </a:r>
          <a:endParaRPr lang="es-EC" dirty="0">
            <a:solidFill>
              <a:schemeClr val="tx1"/>
            </a:solidFill>
          </a:endParaRPr>
        </a:p>
      </dgm:t>
    </dgm:pt>
    <dgm:pt modelId="{8AC4F6C0-772D-4D8E-B61F-E67DD485D692}" type="parTrans" cxnId="{2B51E7F9-3B99-4510-9584-FA4A025DC5E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9A7435E-A053-4BA2-B264-4356CA71C6AD}" type="sibTrans" cxnId="{2B51E7F9-3B99-4510-9584-FA4A025DC5E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3CC858E-FC9E-4E4F-B054-433F29659AAC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Desarrollo sostenible:  </a:t>
          </a:r>
          <a:r>
            <a:rPr lang="es-ES" dirty="0">
              <a:solidFill>
                <a:schemeClr val="tx1"/>
              </a:solidFill>
            </a:rPr>
            <a:t>Contribución al bienestar de la comunidad a largo plazo.</a:t>
          </a:r>
          <a:endParaRPr lang="es-EC" dirty="0">
            <a:solidFill>
              <a:schemeClr val="tx1"/>
            </a:solidFill>
          </a:endParaRPr>
        </a:p>
      </dgm:t>
    </dgm:pt>
    <dgm:pt modelId="{AA3F7B30-2CB6-45B9-86B3-003D38CAACFE}" type="parTrans" cxnId="{6878090B-F644-4786-A72B-E26B6855461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10393B9-CCAD-485A-9711-ED2DF00212C9}" type="sibTrans" cxnId="{6878090B-F644-4786-A72B-E26B6855461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56B7402-7AC3-4481-9596-085350BCD529}" type="pres">
      <dgm:prSet presAssocID="{5A09440D-0A19-4C04-9C77-EA4AA25D814B}" presName="Name0" presStyleCnt="0">
        <dgm:presLayoutVars>
          <dgm:chMax val="7"/>
          <dgm:chPref val="7"/>
          <dgm:dir/>
        </dgm:presLayoutVars>
      </dgm:prSet>
      <dgm:spPr/>
    </dgm:pt>
    <dgm:pt modelId="{BCA939A8-730F-439A-A31F-E8953DF8145B}" type="pres">
      <dgm:prSet presAssocID="{5A09440D-0A19-4C04-9C77-EA4AA25D814B}" presName="Name1" presStyleCnt="0"/>
      <dgm:spPr/>
    </dgm:pt>
    <dgm:pt modelId="{D005FA88-C600-4674-B64C-FE7188C16304}" type="pres">
      <dgm:prSet presAssocID="{5A09440D-0A19-4C04-9C77-EA4AA25D814B}" presName="cycle" presStyleCnt="0"/>
      <dgm:spPr/>
    </dgm:pt>
    <dgm:pt modelId="{1B6DE494-74EE-4FFB-92E1-5F23B60D904E}" type="pres">
      <dgm:prSet presAssocID="{5A09440D-0A19-4C04-9C77-EA4AA25D814B}" presName="srcNode" presStyleLbl="node1" presStyleIdx="0" presStyleCnt="5"/>
      <dgm:spPr/>
    </dgm:pt>
    <dgm:pt modelId="{0D50F668-C6CA-451B-9C40-892E2A29EEC7}" type="pres">
      <dgm:prSet presAssocID="{5A09440D-0A19-4C04-9C77-EA4AA25D814B}" presName="conn" presStyleLbl="parChTrans1D2" presStyleIdx="0" presStyleCnt="1"/>
      <dgm:spPr/>
    </dgm:pt>
    <dgm:pt modelId="{899EFC12-78EE-43F5-8F65-36F57021F7F2}" type="pres">
      <dgm:prSet presAssocID="{5A09440D-0A19-4C04-9C77-EA4AA25D814B}" presName="extraNode" presStyleLbl="node1" presStyleIdx="0" presStyleCnt="5"/>
      <dgm:spPr/>
    </dgm:pt>
    <dgm:pt modelId="{D50A38D9-4161-4D66-983F-EE8E9580F1B1}" type="pres">
      <dgm:prSet presAssocID="{5A09440D-0A19-4C04-9C77-EA4AA25D814B}" presName="dstNode" presStyleLbl="node1" presStyleIdx="0" presStyleCnt="5"/>
      <dgm:spPr/>
    </dgm:pt>
    <dgm:pt modelId="{B0CDD438-A72C-4374-9303-F5080625BBAB}" type="pres">
      <dgm:prSet presAssocID="{48863206-0219-462D-A31E-9B4B96D9F026}" presName="text_1" presStyleLbl="node1" presStyleIdx="0" presStyleCnt="5">
        <dgm:presLayoutVars>
          <dgm:bulletEnabled val="1"/>
        </dgm:presLayoutVars>
      </dgm:prSet>
      <dgm:spPr/>
    </dgm:pt>
    <dgm:pt modelId="{7F6AE672-8D01-4B3C-8FCD-CF42AD2D2B41}" type="pres">
      <dgm:prSet presAssocID="{48863206-0219-462D-A31E-9B4B96D9F026}" presName="accent_1" presStyleCnt="0"/>
      <dgm:spPr/>
    </dgm:pt>
    <dgm:pt modelId="{07DBFF8D-5135-4630-93E1-70D0522F2972}" type="pres">
      <dgm:prSet presAssocID="{48863206-0219-462D-A31E-9B4B96D9F026}" presName="accentRepeatNode" presStyleLbl="solidFgAcc1" presStyleIdx="0" presStyleCnt="5"/>
      <dgm:spPr/>
    </dgm:pt>
    <dgm:pt modelId="{17978FF6-B168-4DCF-831A-AD87604458B1}" type="pres">
      <dgm:prSet presAssocID="{C7DE3209-6BB6-43E2-B794-D16FB66C6AA3}" presName="text_2" presStyleLbl="node1" presStyleIdx="1" presStyleCnt="5">
        <dgm:presLayoutVars>
          <dgm:bulletEnabled val="1"/>
        </dgm:presLayoutVars>
      </dgm:prSet>
      <dgm:spPr/>
    </dgm:pt>
    <dgm:pt modelId="{692CC3E4-B533-4B54-809C-2F2EDC2B90BE}" type="pres">
      <dgm:prSet presAssocID="{C7DE3209-6BB6-43E2-B794-D16FB66C6AA3}" presName="accent_2" presStyleCnt="0"/>
      <dgm:spPr/>
    </dgm:pt>
    <dgm:pt modelId="{189E5B2F-9DEC-4120-8E5F-2C198DAE9A70}" type="pres">
      <dgm:prSet presAssocID="{C7DE3209-6BB6-43E2-B794-D16FB66C6AA3}" presName="accentRepeatNode" presStyleLbl="solidFgAcc1" presStyleIdx="1" presStyleCnt="5"/>
      <dgm:spPr/>
    </dgm:pt>
    <dgm:pt modelId="{EE562284-E8C1-430D-BA57-5D3FE337E34E}" type="pres">
      <dgm:prSet presAssocID="{3723A3A0-E710-47EE-818E-2A67C65A28B5}" presName="text_3" presStyleLbl="node1" presStyleIdx="2" presStyleCnt="5" custLinFactNeighborX="-257" custLinFactNeighborY="13249">
        <dgm:presLayoutVars>
          <dgm:bulletEnabled val="1"/>
        </dgm:presLayoutVars>
      </dgm:prSet>
      <dgm:spPr/>
    </dgm:pt>
    <dgm:pt modelId="{7D103FA5-D1FC-45DF-ABD7-318A19C1D60B}" type="pres">
      <dgm:prSet presAssocID="{3723A3A0-E710-47EE-818E-2A67C65A28B5}" presName="accent_3" presStyleCnt="0"/>
      <dgm:spPr/>
    </dgm:pt>
    <dgm:pt modelId="{03AFC07F-5362-42B7-BE6B-A42314528FFC}" type="pres">
      <dgm:prSet presAssocID="{3723A3A0-E710-47EE-818E-2A67C65A28B5}" presName="accentRepeatNode" presStyleLbl="solidFgAcc1" presStyleIdx="2" presStyleCnt="5"/>
      <dgm:spPr/>
    </dgm:pt>
    <dgm:pt modelId="{7B8F5065-0253-4A16-BCFB-DF6F2D96E8E8}" type="pres">
      <dgm:prSet presAssocID="{9582C9D2-7AED-421E-A280-568C2060DA07}" presName="text_4" presStyleLbl="node1" presStyleIdx="3" presStyleCnt="5">
        <dgm:presLayoutVars>
          <dgm:bulletEnabled val="1"/>
        </dgm:presLayoutVars>
      </dgm:prSet>
      <dgm:spPr/>
    </dgm:pt>
    <dgm:pt modelId="{1026AD14-142D-4A58-A765-ABF72B4E9B07}" type="pres">
      <dgm:prSet presAssocID="{9582C9D2-7AED-421E-A280-568C2060DA07}" presName="accent_4" presStyleCnt="0"/>
      <dgm:spPr/>
    </dgm:pt>
    <dgm:pt modelId="{88225939-4D0A-4239-9782-1B0B5FC42FFA}" type="pres">
      <dgm:prSet presAssocID="{9582C9D2-7AED-421E-A280-568C2060DA07}" presName="accentRepeatNode" presStyleLbl="solidFgAcc1" presStyleIdx="3" presStyleCnt="5"/>
      <dgm:spPr/>
    </dgm:pt>
    <dgm:pt modelId="{641676B4-E5E0-484A-B6A9-EE61BD7402C3}" type="pres">
      <dgm:prSet presAssocID="{03CC858E-FC9E-4E4F-B054-433F29659AAC}" presName="text_5" presStyleLbl="node1" presStyleIdx="4" presStyleCnt="5">
        <dgm:presLayoutVars>
          <dgm:bulletEnabled val="1"/>
        </dgm:presLayoutVars>
      </dgm:prSet>
      <dgm:spPr/>
    </dgm:pt>
    <dgm:pt modelId="{ACA74F17-85A3-41E5-88C5-5DB393737EEB}" type="pres">
      <dgm:prSet presAssocID="{03CC858E-FC9E-4E4F-B054-433F29659AAC}" presName="accent_5" presStyleCnt="0"/>
      <dgm:spPr/>
    </dgm:pt>
    <dgm:pt modelId="{BD591175-6B69-45FF-B54E-2DFEB0D976E1}" type="pres">
      <dgm:prSet presAssocID="{03CC858E-FC9E-4E4F-B054-433F29659AAC}" presName="accentRepeatNode" presStyleLbl="solidFgAcc1" presStyleIdx="4" presStyleCnt="5"/>
      <dgm:spPr/>
    </dgm:pt>
  </dgm:ptLst>
  <dgm:cxnLst>
    <dgm:cxn modelId="{34673208-DC3C-4FD8-8A02-B2BA2343B6CB}" type="presOf" srcId="{48863206-0219-462D-A31E-9B4B96D9F026}" destId="{B0CDD438-A72C-4374-9303-F5080625BBAB}" srcOrd="0" destOrd="0" presId="urn:microsoft.com/office/officeart/2008/layout/VerticalCurvedList"/>
    <dgm:cxn modelId="{6878090B-F644-4786-A72B-E26B68554616}" srcId="{5A09440D-0A19-4C04-9C77-EA4AA25D814B}" destId="{03CC858E-FC9E-4E4F-B054-433F29659AAC}" srcOrd="4" destOrd="0" parTransId="{AA3F7B30-2CB6-45B9-86B3-003D38CAACFE}" sibTransId="{D10393B9-CCAD-485A-9711-ED2DF00212C9}"/>
    <dgm:cxn modelId="{0B31490F-D75E-4F48-BA20-BE14F0552F62}" type="presOf" srcId="{02A4DC2F-3FC2-41E4-BF2F-8DAEAAD8D205}" destId="{0D50F668-C6CA-451B-9C40-892E2A29EEC7}" srcOrd="0" destOrd="0" presId="urn:microsoft.com/office/officeart/2008/layout/VerticalCurvedList"/>
    <dgm:cxn modelId="{5DC34B37-4A50-4A25-9D19-EC3D95697EFC}" type="presOf" srcId="{9582C9D2-7AED-421E-A280-568C2060DA07}" destId="{7B8F5065-0253-4A16-BCFB-DF6F2D96E8E8}" srcOrd="0" destOrd="0" presId="urn:microsoft.com/office/officeart/2008/layout/VerticalCurvedList"/>
    <dgm:cxn modelId="{92A07442-3446-4339-ABD1-D85DDEF57C17}" type="presOf" srcId="{03CC858E-FC9E-4E4F-B054-433F29659AAC}" destId="{641676B4-E5E0-484A-B6A9-EE61BD7402C3}" srcOrd="0" destOrd="0" presId="urn:microsoft.com/office/officeart/2008/layout/VerticalCurvedList"/>
    <dgm:cxn modelId="{3E2E5264-DCA4-42B3-8DAA-09AB8D475F41}" srcId="{5A09440D-0A19-4C04-9C77-EA4AA25D814B}" destId="{3723A3A0-E710-47EE-818E-2A67C65A28B5}" srcOrd="2" destOrd="0" parTransId="{EAD3087F-06A8-474A-8855-EF0A66A31CFD}" sibTransId="{560DFD77-DE17-4667-8441-1869B3F0886F}"/>
    <dgm:cxn modelId="{33E011A5-A98F-466C-9384-55BCD3793046}" type="presOf" srcId="{C7DE3209-6BB6-43E2-B794-D16FB66C6AA3}" destId="{17978FF6-B168-4DCF-831A-AD87604458B1}" srcOrd="0" destOrd="0" presId="urn:microsoft.com/office/officeart/2008/layout/VerticalCurvedList"/>
    <dgm:cxn modelId="{87798BA8-1B13-4BD1-88C1-761838C61BAB}" type="presOf" srcId="{5A09440D-0A19-4C04-9C77-EA4AA25D814B}" destId="{056B7402-7AC3-4481-9596-085350BCD529}" srcOrd="0" destOrd="0" presId="urn:microsoft.com/office/officeart/2008/layout/VerticalCurvedList"/>
    <dgm:cxn modelId="{54999DAC-DBE5-4881-A92E-FB02E73CCA10}" srcId="{5A09440D-0A19-4C04-9C77-EA4AA25D814B}" destId="{48863206-0219-462D-A31E-9B4B96D9F026}" srcOrd="0" destOrd="0" parTransId="{FD206F2A-BB9A-4212-B4CA-1C64E22E43C4}" sibTransId="{02A4DC2F-3FC2-41E4-BF2F-8DAEAAD8D205}"/>
    <dgm:cxn modelId="{BF1DE6C2-69AD-4A85-9456-982F56F87F17}" srcId="{5A09440D-0A19-4C04-9C77-EA4AA25D814B}" destId="{C7DE3209-6BB6-43E2-B794-D16FB66C6AA3}" srcOrd="1" destOrd="0" parTransId="{BA6A4F41-6E90-4E92-A3FE-A0B6BA00A124}" sibTransId="{335A9FB2-567E-4E2C-9BB4-853769944280}"/>
    <dgm:cxn modelId="{F70CCEC8-5DE2-4990-8147-535DFD3232A8}" type="presOf" srcId="{3723A3A0-E710-47EE-818E-2A67C65A28B5}" destId="{EE562284-E8C1-430D-BA57-5D3FE337E34E}" srcOrd="0" destOrd="0" presId="urn:microsoft.com/office/officeart/2008/layout/VerticalCurvedList"/>
    <dgm:cxn modelId="{2B51E7F9-3B99-4510-9584-FA4A025DC5EF}" srcId="{5A09440D-0A19-4C04-9C77-EA4AA25D814B}" destId="{9582C9D2-7AED-421E-A280-568C2060DA07}" srcOrd="3" destOrd="0" parTransId="{8AC4F6C0-772D-4D8E-B61F-E67DD485D692}" sibTransId="{79A7435E-A053-4BA2-B264-4356CA71C6AD}"/>
    <dgm:cxn modelId="{AF432F60-FA1D-488B-A43F-12578D363EF1}" type="presParOf" srcId="{056B7402-7AC3-4481-9596-085350BCD529}" destId="{BCA939A8-730F-439A-A31F-E8953DF8145B}" srcOrd="0" destOrd="0" presId="urn:microsoft.com/office/officeart/2008/layout/VerticalCurvedList"/>
    <dgm:cxn modelId="{B79FB8D7-663C-4023-8D6A-4C9BE816336D}" type="presParOf" srcId="{BCA939A8-730F-439A-A31F-E8953DF8145B}" destId="{D005FA88-C600-4674-B64C-FE7188C16304}" srcOrd="0" destOrd="0" presId="urn:microsoft.com/office/officeart/2008/layout/VerticalCurvedList"/>
    <dgm:cxn modelId="{B01113EB-758C-4E37-A733-19FE8429FE9E}" type="presParOf" srcId="{D005FA88-C600-4674-B64C-FE7188C16304}" destId="{1B6DE494-74EE-4FFB-92E1-5F23B60D904E}" srcOrd="0" destOrd="0" presId="urn:microsoft.com/office/officeart/2008/layout/VerticalCurvedList"/>
    <dgm:cxn modelId="{59A1D71B-3627-481D-869D-6FCB22189E51}" type="presParOf" srcId="{D005FA88-C600-4674-B64C-FE7188C16304}" destId="{0D50F668-C6CA-451B-9C40-892E2A29EEC7}" srcOrd="1" destOrd="0" presId="urn:microsoft.com/office/officeart/2008/layout/VerticalCurvedList"/>
    <dgm:cxn modelId="{4A8A00D4-EEC3-4679-83EA-946D4D7B7193}" type="presParOf" srcId="{D005FA88-C600-4674-B64C-FE7188C16304}" destId="{899EFC12-78EE-43F5-8F65-36F57021F7F2}" srcOrd="2" destOrd="0" presId="urn:microsoft.com/office/officeart/2008/layout/VerticalCurvedList"/>
    <dgm:cxn modelId="{699032B8-A269-468A-9899-EDD0F0685522}" type="presParOf" srcId="{D005FA88-C600-4674-B64C-FE7188C16304}" destId="{D50A38D9-4161-4D66-983F-EE8E9580F1B1}" srcOrd="3" destOrd="0" presId="urn:microsoft.com/office/officeart/2008/layout/VerticalCurvedList"/>
    <dgm:cxn modelId="{98BDAFAC-5372-472E-A34A-48EA664788B6}" type="presParOf" srcId="{BCA939A8-730F-439A-A31F-E8953DF8145B}" destId="{B0CDD438-A72C-4374-9303-F5080625BBAB}" srcOrd="1" destOrd="0" presId="urn:microsoft.com/office/officeart/2008/layout/VerticalCurvedList"/>
    <dgm:cxn modelId="{B923589D-4AAC-4EEA-93BE-E2FEAD5669D3}" type="presParOf" srcId="{BCA939A8-730F-439A-A31F-E8953DF8145B}" destId="{7F6AE672-8D01-4B3C-8FCD-CF42AD2D2B41}" srcOrd="2" destOrd="0" presId="urn:microsoft.com/office/officeart/2008/layout/VerticalCurvedList"/>
    <dgm:cxn modelId="{03C915DE-009C-483A-A285-A0C4A042591B}" type="presParOf" srcId="{7F6AE672-8D01-4B3C-8FCD-CF42AD2D2B41}" destId="{07DBFF8D-5135-4630-93E1-70D0522F2972}" srcOrd="0" destOrd="0" presId="urn:microsoft.com/office/officeart/2008/layout/VerticalCurvedList"/>
    <dgm:cxn modelId="{845CC3CF-C080-4086-94E8-D143561894A5}" type="presParOf" srcId="{BCA939A8-730F-439A-A31F-E8953DF8145B}" destId="{17978FF6-B168-4DCF-831A-AD87604458B1}" srcOrd="3" destOrd="0" presId="urn:microsoft.com/office/officeart/2008/layout/VerticalCurvedList"/>
    <dgm:cxn modelId="{ADCE18A2-AA09-44B9-A04D-87FC50374108}" type="presParOf" srcId="{BCA939A8-730F-439A-A31F-E8953DF8145B}" destId="{692CC3E4-B533-4B54-809C-2F2EDC2B90BE}" srcOrd="4" destOrd="0" presId="urn:microsoft.com/office/officeart/2008/layout/VerticalCurvedList"/>
    <dgm:cxn modelId="{2DBEBC66-EDFC-4B40-A8C9-3E8AF3183B02}" type="presParOf" srcId="{692CC3E4-B533-4B54-809C-2F2EDC2B90BE}" destId="{189E5B2F-9DEC-4120-8E5F-2C198DAE9A70}" srcOrd="0" destOrd="0" presId="urn:microsoft.com/office/officeart/2008/layout/VerticalCurvedList"/>
    <dgm:cxn modelId="{0131F140-EADB-4631-A178-D1F5ED63DDCF}" type="presParOf" srcId="{BCA939A8-730F-439A-A31F-E8953DF8145B}" destId="{EE562284-E8C1-430D-BA57-5D3FE337E34E}" srcOrd="5" destOrd="0" presId="urn:microsoft.com/office/officeart/2008/layout/VerticalCurvedList"/>
    <dgm:cxn modelId="{AD668FC0-D88E-4C0C-BF08-67981FCBBC5D}" type="presParOf" srcId="{BCA939A8-730F-439A-A31F-E8953DF8145B}" destId="{7D103FA5-D1FC-45DF-ABD7-318A19C1D60B}" srcOrd="6" destOrd="0" presId="urn:microsoft.com/office/officeart/2008/layout/VerticalCurvedList"/>
    <dgm:cxn modelId="{A98D7271-9B66-4E46-8B1F-A5D5A9229B7B}" type="presParOf" srcId="{7D103FA5-D1FC-45DF-ABD7-318A19C1D60B}" destId="{03AFC07F-5362-42B7-BE6B-A42314528FFC}" srcOrd="0" destOrd="0" presId="urn:microsoft.com/office/officeart/2008/layout/VerticalCurvedList"/>
    <dgm:cxn modelId="{E41EF44E-4019-4671-85C0-7E63E0A4FD93}" type="presParOf" srcId="{BCA939A8-730F-439A-A31F-E8953DF8145B}" destId="{7B8F5065-0253-4A16-BCFB-DF6F2D96E8E8}" srcOrd="7" destOrd="0" presId="urn:microsoft.com/office/officeart/2008/layout/VerticalCurvedList"/>
    <dgm:cxn modelId="{64F5C465-0635-4B5B-800D-4B301F2DCB17}" type="presParOf" srcId="{BCA939A8-730F-439A-A31F-E8953DF8145B}" destId="{1026AD14-142D-4A58-A765-ABF72B4E9B07}" srcOrd="8" destOrd="0" presId="urn:microsoft.com/office/officeart/2008/layout/VerticalCurvedList"/>
    <dgm:cxn modelId="{8D45C88D-A91E-4494-9CB8-7C5A91537BBC}" type="presParOf" srcId="{1026AD14-142D-4A58-A765-ABF72B4E9B07}" destId="{88225939-4D0A-4239-9782-1B0B5FC42FFA}" srcOrd="0" destOrd="0" presId="urn:microsoft.com/office/officeart/2008/layout/VerticalCurvedList"/>
    <dgm:cxn modelId="{B705E4A4-FB32-42D2-A5B2-1B399F36725C}" type="presParOf" srcId="{BCA939A8-730F-439A-A31F-E8953DF8145B}" destId="{641676B4-E5E0-484A-B6A9-EE61BD7402C3}" srcOrd="9" destOrd="0" presId="urn:microsoft.com/office/officeart/2008/layout/VerticalCurvedList"/>
    <dgm:cxn modelId="{5761633F-EB53-47C8-802D-C9F4F0F2F182}" type="presParOf" srcId="{BCA939A8-730F-439A-A31F-E8953DF8145B}" destId="{ACA74F17-85A3-41E5-88C5-5DB393737EEB}" srcOrd="10" destOrd="0" presId="urn:microsoft.com/office/officeart/2008/layout/VerticalCurvedList"/>
    <dgm:cxn modelId="{42867CF3-FFF8-435A-A9F0-17781159AB82}" type="presParOf" srcId="{ACA74F17-85A3-41E5-88C5-5DB393737EEB}" destId="{BD591175-6B69-45FF-B54E-2DFEB0D976E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24391D9-699E-40AE-BCE2-F3C6ABCEA67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662A8FE-2075-4888-AD79-C024C51C1C0A}">
      <dgm:prSet phldrT="[Texto]"/>
      <dgm:spPr/>
      <dgm:t>
        <a:bodyPr/>
        <a:lstStyle/>
        <a:p>
          <a:pPr algn="just">
            <a:buClrTx/>
            <a:buSzTx/>
            <a:buFontTx/>
            <a:buChar char="•"/>
          </a:pPr>
          <a:r>
            <a:rPr lang="es-EC" altLang="es-EC" dirty="0">
              <a:solidFill>
                <a:schemeClr val="tx1"/>
              </a:solidFill>
              <a:latin typeface="Times New Roman" panose="02020603050405020304" pitchFamily="18" charset="0"/>
            </a:rPr>
            <a:t>La calidad del suelo y el clima influyen directamente en el rendimiento de los cultivos medicinales. La aplicación de biofertilizantes de frutas mejora significativamente la productividad. </a:t>
          </a:r>
          <a:endParaRPr lang="es-EC" dirty="0">
            <a:solidFill>
              <a:schemeClr val="tx1"/>
            </a:solidFill>
          </a:endParaRPr>
        </a:p>
      </dgm:t>
    </dgm:pt>
    <dgm:pt modelId="{DC0413C3-A13A-4912-A3EE-F70E70EBB892}" type="parTrans" cxnId="{3AA9C1EC-D46B-4D9A-9900-28A24D71800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B54BF75-143F-4D7D-9358-73F284C68B4B}" type="sibTrans" cxnId="{3AA9C1EC-D46B-4D9A-9900-28A24D71800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F928A48-E962-4740-A1A0-2F35369E8CF2}">
      <dgm:prSet phldrT="[Texto]"/>
      <dgm:spPr/>
      <dgm:t>
        <a:bodyPr/>
        <a:lstStyle/>
        <a:p>
          <a:pPr algn="just">
            <a:buClrTx/>
            <a:buSzTx/>
            <a:buFontTx/>
            <a:buChar char="•"/>
          </a:pPr>
          <a:r>
            <a:rPr lang="es-EC" altLang="es-EC" dirty="0">
              <a:solidFill>
                <a:schemeClr val="tx1"/>
              </a:solidFill>
              <a:latin typeface="Times New Roman" panose="02020603050405020304" pitchFamily="18" charset="0"/>
            </a:rPr>
            <a:t>La participación comunitaria fue fundamental para el éxito del proyecto, revitalizando el conocimiento ancestral y promoviendo prácticas agrícolas sostenibles. </a:t>
          </a:r>
          <a:endParaRPr lang="es-EC" dirty="0">
            <a:solidFill>
              <a:schemeClr val="tx1"/>
            </a:solidFill>
          </a:endParaRPr>
        </a:p>
      </dgm:t>
    </dgm:pt>
    <dgm:pt modelId="{03354D40-DB95-4C37-9179-9D8A0635D79A}" type="parTrans" cxnId="{B93C636D-FB01-4C19-BDCE-381FF6E6664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F1AA1733-D5FC-4EDE-8587-27926B1527A8}" type="sibTrans" cxnId="{B93C636D-FB01-4C19-BDCE-381FF6E6664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2A0564C-8253-4F32-B1BD-9717ABD29CE4}">
      <dgm:prSet phldrT="[Texto]"/>
      <dgm:spPr/>
      <dgm:t>
        <a:bodyPr/>
        <a:lstStyle/>
        <a:p>
          <a:pPr algn="just">
            <a:buClrTx/>
            <a:buSzTx/>
            <a:buFontTx/>
            <a:buChar char="•"/>
          </a:pPr>
          <a:r>
            <a:rPr lang="es-EC" altLang="es-EC" dirty="0">
              <a:solidFill>
                <a:schemeClr val="tx1"/>
              </a:solidFill>
              <a:latin typeface="Times New Roman" panose="02020603050405020304" pitchFamily="18" charset="0"/>
            </a:rPr>
            <a:t>Los resultados del estudio tienen importantes implicaciones para el desarrollo sostenible de la comunidad de Cerezal Bellavista y pueden contribuir a sistemas alimentarios más saludables</a:t>
          </a:r>
          <a:endParaRPr lang="es-EC" dirty="0">
            <a:solidFill>
              <a:schemeClr val="tx1"/>
            </a:solidFill>
          </a:endParaRPr>
        </a:p>
      </dgm:t>
    </dgm:pt>
    <dgm:pt modelId="{8E0E2454-71DA-4598-A35B-F0C8D6B6610E}" type="parTrans" cxnId="{926386C0-B3EC-41DF-9020-BF6ADDCC8D5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1836EB8-8924-44C2-985D-2052B9DB58E7}" type="sibTrans" cxnId="{926386C0-B3EC-41DF-9020-BF6ADDCC8D5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FD49A1D-C9F4-4089-9274-E1E47CB0B8AB}" type="pres">
      <dgm:prSet presAssocID="{E24391D9-699E-40AE-BCE2-F3C6ABCEA67A}" presName="Name0" presStyleCnt="0">
        <dgm:presLayoutVars>
          <dgm:chMax val="7"/>
          <dgm:chPref val="7"/>
          <dgm:dir/>
        </dgm:presLayoutVars>
      </dgm:prSet>
      <dgm:spPr/>
    </dgm:pt>
    <dgm:pt modelId="{4D6081D5-5A27-4B7E-92CD-D38922CAC2AB}" type="pres">
      <dgm:prSet presAssocID="{E24391D9-699E-40AE-BCE2-F3C6ABCEA67A}" presName="Name1" presStyleCnt="0"/>
      <dgm:spPr/>
    </dgm:pt>
    <dgm:pt modelId="{992E6207-3D27-487B-BD25-F48EA2DA879D}" type="pres">
      <dgm:prSet presAssocID="{E24391D9-699E-40AE-BCE2-F3C6ABCEA67A}" presName="cycle" presStyleCnt="0"/>
      <dgm:spPr/>
    </dgm:pt>
    <dgm:pt modelId="{B9BC249C-487A-4134-8B96-59BAB401E8A2}" type="pres">
      <dgm:prSet presAssocID="{E24391D9-699E-40AE-BCE2-F3C6ABCEA67A}" presName="srcNode" presStyleLbl="node1" presStyleIdx="0" presStyleCnt="3"/>
      <dgm:spPr/>
    </dgm:pt>
    <dgm:pt modelId="{DD4DEA1D-5F0E-4BEB-BF43-AD8E7867DFD4}" type="pres">
      <dgm:prSet presAssocID="{E24391D9-699E-40AE-BCE2-F3C6ABCEA67A}" presName="conn" presStyleLbl="parChTrans1D2" presStyleIdx="0" presStyleCnt="1"/>
      <dgm:spPr/>
    </dgm:pt>
    <dgm:pt modelId="{2B38D478-60BD-4C19-AFAE-90A86C8ABA33}" type="pres">
      <dgm:prSet presAssocID="{E24391D9-699E-40AE-BCE2-F3C6ABCEA67A}" presName="extraNode" presStyleLbl="node1" presStyleIdx="0" presStyleCnt="3"/>
      <dgm:spPr/>
    </dgm:pt>
    <dgm:pt modelId="{20A9860A-088E-4905-94FE-C57DA1DD95AC}" type="pres">
      <dgm:prSet presAssocID="{E24391D9-699E-40AE-BCE2-F3C6ABCEA67A}" presName="dstNode" presStyleLbl="node1" presStyleIdx="0" presStyleCnt="3"/>
      <dgm:spPr/>
    </dgm:pt>
    <dgm:pt modelId="{FDCA5F15-8FB5-4197-9C5A-79F4BD86CECC}" type="pres">
      <dgm:prSet presAssocID="{E662A8FE-2075-4888-AD79-C024C51C1C0A}" presName="text_1" presStyleLbl="node1" presStyleIdx="0" presStyleCnt="3">
        <dgm:presLayoutVars>
          <dgm:bulletEnabled val="1"/>
        </dgm:presLayoutVars>
      </dgm:prSet>
      <dgm:spPr/>
    </dgm:pt>
    <dgm:pt modelId="{520823B6-99F1-43E7-B521-D6332CD79827}" type="pres">
      <dgm:prSet presAssocID="{E662A8FE-2075-4888-AD79-C024C51C1C0A}" presName="accent_1" presStyleCnt="0"/>
      <dgm:spPr/>
    </dgm:pt>
    <dgm:pt modelId="{49A2B100-F97D-47EE-84A3-A55DA05640A0}" type="pres">
      <dgm:prSet presAssocID="{E662A8FE-2075-4888-AD79-C024C51C1C0A}" presName="accentRepeatNode" presStyleLbl="solidFgAcc1" presStyleIdx="0" presStyleCnt="3"/>
      <dgm:spPr/>
    </dgm:pt>
    <dgm:pt modelId="{8C08E1D3-203C-408B-9038-329E139F3E2C}" type="pres">
      <dgm:prSet presAssocID="{5F928A48-E962-4740-A1A0-2F35369E8CF2}" presName="text_2" presStyleLbl="node1" presStyleIdx="1" presStyleCnt="3">
        <dgm:presLayoutVars>
          <dgm:bulletEnabled val="1"/>
        </dgm:presLayoutVars>
      </dgm:prSet>
      <dgm:spPr/>
    </dgm:pt>
    <dgm:pt modelId="{273FFC03-4DFC-4FC0-B168-88E6939EA170}" type="pres">
      <dgm:prSet presAssocID="{5F928A48-E962-4740-A1A0-2F35369E8CF2}" presName="accent_2" presStyleCnt="0"/>
      <dgm:spPr/>
    </dgm:pt>
    <dgm:pt modelId="{EA96AA0D-1D4F-4ADF-A0F9-3BD741B27ABD}" type="pres">
      <dgm:prSet presAssocID="{5F928A48-E962-4740-A1A0-2F35369E8CF2}" presName="accentRepeatNode" presStyleLbl="solidFgAcc1" presStyleIdx="1" presStyleCnt="3"/>
      <dgm:spPr/>
    </dgm:pt>
    <dgm:pt modelId="{A4F53FA0-912D-4973-A355-E9D7348B6DEA}" type="pres">
      <dgm:prSet presAssocID="{12A0564C-8253-4F32-B1BD-9717ABD29CE4}" presName="text_3" presStyleLbl="node1" presStyleIdx="2" presStyleCnt="3">
        <dgm:presLayoutVars>
          <dgm:bulletEnabled val="1"/>
        </dgm:presLayoutVars>
      </dgm:prSet>
      <dgm:spPr/>
    </dgm:pt>
    <dgm:pt modelId="{CCE7E97F-E3E0-4880-A8A1-684BF7DA8C08}" type="pres">
      <dgm:prSet presAssocID="{12A0564C-8253-4F32-B1BD-9717ABD29CE4}" presName="accent_3" presStyleCnt="0"/>
      <dgm:spPr/>
    </dgm:pt>
    <dgm:pt modelId="{3DA4FBCE-6254-40AB-8FDB-8BC51805F77F}" type="pres">
      <dgm:prSet presAssocID="{12A0564C-8253-4F32-B1BD-9717ABD29CE4}" presName="accentRepeatNode" presStyleLbl="solidFgAcc1" presStyleIdx="2" presStyleCnt="3"/>
      <dgm:spPr/>
    </dgm:pt>
  </dgm:ptLst>
  <dgm:cxnLst>
    <dgm:cxn modelId="{3BAFDE07-1853-4569-99A6-7C6659928A09}" type="presOf" srcId="{E662A8FE-2075-4888-AD79-C024C51C1C0A}" destId="{FDCA5F15-8FB5-4197-9C5A-79F4BD86CECC}" srcOrd="0" destOrd="0" presId="urn:microsoft.com/office/officeart/2008/layout/VerticalCurvedList"/>
    <dgm:cxn modelId="{DF4F6B23-3DAC-4B61-9E0C-149CE4FA1499}" type="presOf" srcId="{E24391D9-699E-40AE-BCE2-F3C6ABCEA67A}" destId="{CFD49A1D-C9F4-4089-9274-E1E47CB0B8AB}" srcOrd="0" destOrd="0" presId="urn:microsoft.com/office/officeart/2008/layout/VerticalCurvedList"/>
    <dgm:cxn modelId="{2EB2DC67-1031-49A4-9968-8F07CA6F2243}" type="presOf" srcId="{5F928A48-E962-4740-A1A0-2F35369E8CF2}" destId="{8C08E1D3-203C-408B-9038-329E139F3E2C}" srcOrd="0" destOrd="0" presId="urn:microsoft.com/office/officeart/2008/layout/VerticalCurvedList"/>
    <dgm:cxn modelId="{B93C636D-FB01-4C19-BDCE-381FF6E6664F}" srcId="{E24391D9-699E-40AE-BCE2-F3C6ABCEA67A}" destId="{5F928A48-E962-4740-A1A0-2F35369E8CF2}" srcOrd="1" destOrd="0" parTransId="{03354D40-DB95-4C37-9179-9D8A0635D79A}" sibTransId="{F1AA1733-D5FC-4EDE-8587-27926B1527A8}"/>
    <dgm:cxn modelId="{84C2C270-C5E3-4F42-B1A2-0BD699293FD4}" type="presOf" srcId="{AB54BF75-143F-4D7D-9358-73F284C68B4B}" destId="{DD4DEA1D-5F0E-4BEB-BF43-AD8E7867DFD4}" srcOrd="0" destOrd="0" presId="urn:microsoft.com/office/officeart/2008/layout/VerticalCurvedList"/>
    <dgm:cxn modelId="{926386C0-B3EC-41DF-9020-BF6ADDCC8D51}" srcId="{E24391D9-699E-40AE-BCE2-F3C6ABCEA67A}" destId="{12A0564C-8253-4F32-B1BD-9717ABD29CE4}" srcOrd="2" destOrd="0" parTransId="{8E0E2454-71DA-4598-A35B-F0C8D6B6610E}" sibTransId="{41836EB8-8924-44C2-985D-2052B9DB58E7}"/>
    <dgm:cxn modelId="{53B213C1-2BBD-4D63-BC07-E44B5AA7883C}" type="presOf" srcId="{12A0564C-8253-4F32-B1BD-9717ABD29CE4}" destId="{A4F53FA0-912D-4973-A355-E9D7348B6DEA}" srcOrd="0" destOrd="0" presId="urn:microsoft.com/office/officeart/2008/layout/VerticalCurvedList"/>
    <dgm:cxn modelId="{3AA9C1EC-D46B-4D9A-9900-28A24D718005}" srcId="{E24391D9-699E-40AE-BCE2-F3C6ABCEA67A}" destId="{E662A8FE-2075-4888-AD79-C024C51C1C0A}" srcOrd="0" destOrd="0" parTransId="{DC0413C3-A13A-4912-A3EE-F70E70EBB892}" sibTransId="{AB54BF75-143F-4D7D-9358-73F284C68B4B}"/>
    <dgm:cxn modelId="{1378B0B0-729E-4F11-B3B0-52D8E529BE9B}" type="presParOf" srcId="{CFD49A1D-C9F4-4089-9274-E1E47CB0B8AB}" destId="{4D6081D5-5A27-4B7E-92CD-D38922CAC2AB}" srcOrd="0" destOrd="0" presId="urn:microsoft.com/office/officeart/2008/layout/VerticalCurvedList"/>
    <dgm:cxn modelId="{778D7071-90D2-4AA8-875F-2EF167504517}" type="presParOf" srcId="{4D6081D5-5A27-4B7E-92CD-D38922CAC2AB}" destId="{992E6207-3D27-487B-BD25-F48EA2DA879D}" srcOrd="0" destOrd="0" presId="urn:microsoft.com/office/officeart/2008/layout/VerticalCurvedList"/>
    <dgm:cxn modelId="{9106F837-4471-4D71-AABF-E1BA549CCE78}" type="presParOf" srcId="{992E6207-3D27-487B-BD25-F48EA2DA879D}" destId="{B9BC249C-487A-4134-8B96-59BAB401E8A2}" srcOrd="0" destOrd="0" presId="urn:microsoft.com/office/officeart/2008/layout/VerticalCurvedList"/>
    <dgm:cxn modelId="{117BA02F-B9D4-4B02-8CA0-65C5B87178BF}" type="presParOf" srcId="{992E6207-3D27-487B-BD25-F48EA2DA879D}" destId="{DD4DEA1D-5F0E-4BEB-BF43-AD8E7867DFD4}" srcOrd="1" destOrd="0" presId="urn:microsoft.com/office/officeart/2008/layout/VerticalCurvedList"/>
    <dgm:cxn modelId="{517AE174-D52B-47FC-AC95-D478DEC676D8}" type="presParOf" srcId="{992E6207-3D27-487B-BD25-F48EA2DA879D}" destId="{2B38D478-60BD-4C19-AFAE-90A86C8ABA33}" srcOrd="2" destOrd="0" presId="urn:microsoft.com/office/officeart/2008/layout/VerticalCurvedList"/>
    <dgm:cxn modelId="{6A457E85-0382-4F05-B2C2-E45E16FEBC0B}" type="presParOf" srcId="{992E6207-3D27-487B-BD25-F48EA2DA879D}" destId="{20A9860A-088E-4905-94FE-C57DA1DD95AC}" srcOrd="3" destOrd="0" presId="urn:microsoft.com/office/officeart/2008/layout/VerticalCurvedList"/>
    <dgm:cxn modelId="{78867D6D-D361-4DF6-8E89-F3E63F87E101}" type="presParOf" srcId="{4D6081D5-5A27-4B7E-92CD-D38922CAC2AB}" destId="{FDCA5F15-8FB5-4197-9C5A-79F4BD86CECC}" srcOrd="1" destOrd="0" presId="urn:microsoft.com/office/officeart/2008/layout/VerticalCurvedList"/>
    <dgm:cxn modelId="{A6F76411-5D41-4E64-82B1-6AF05FF9020A}" type="presParOf" srcId="{4D6081D5-5A27-4B7E-92CD-D38922CAC2AB}" destId="{520823B6-99F1-43E7-B521-D6332CD79827}" srcOrd="2" destOrd="0" presId="urn:microsoft.com/office/officeart/2008/layout/VerticalCurvedList"/>
    <dgm:cxn modelId="{6264F58E-A4E1-407F-894E-398649453971}" type="presParOf" srcId="{520823B6-99F1-43E7-B521-D6332CD79827}" destId="{49A2B100-F97D-47EE-84A3-A55DA05640A0}" srcOrd="0" destOrd="0" presId="urn:microsoft.com/office/officeart/2008/layout/VerticalCurvedList"/>
    <dgm:cxn modelId="{03CD2ECB-E391-4133-8F58-C96E3F3983AE}" type="presParOf" srcId="{4D6081D5-5A27-4B7E-92CD-D38922CAC2AB}" destId="{8C08E1D3-203C-408B-9038-329E139F3E2C}" srcOrd="3" destOrd="0" presId="urn:microsoft.com/office/officeart/2008/layout/VerticalCurvedList"/>
    <dgm:cxn modelId="{A47CE157-8B60-4781-BB32-410925A9D8B3}" type="presParOf" srcId="{4D6081D5-5A27-4B7E-92CD-D38922CAC2AB}" destId="{273FFC03-4DFC-4FC0-B168-88E6939EA170}" srcOrd="4" destOrd="0" presId="urn:microsoft.com/office/officeart/2008/layout/VerticalCurvedList"/>
    <dgm:cxn modelId="{7E1C7DBF-F278-4202-8800-11114C5D360A}" type="presParOf" srcId="{273FFC03-4DFC-4FC0-B168-88E6939EA170}" destId="{EA96AA0D-1D4F-4ADF-A0F9-3BD741B27ABD}" srcOrd="0" destOrd="0" presId="urn:microsoft.com/office/officeart/2008/layout/VerticalCurvedList"/>
    <dgm:cxn modelId="{3D774F72-3EBC-430A-9E67-4E1E798A662E}" type="presParOf" srcId="{4D6081D5-5A27-4B7E-92CD-D38922CAC2AB}" destId="{A4F53FA0-912D-4973-A355-E9D7348B6DEA}" srcOrd="5" destOrd="0" presId="urn:microsoft.com/office/officeart/2008/layout/VerticalCurvedList"/>
    <dgm:cxn modelId="{21D2FDB3-16A7-4AB5-9139-94E6A85F8F02}" type="presParOf" srcId="{4D6081D5-5A27-4B7E-92CD-D38922CAC2AB}" destId="{CCE7E97F-E3E0-4880-A8A1-684BF7DA8C08}" srcOrd="6" destOrd="0" presId="urn:microsoft.com/office/officeart/2008/layout/VerticalCurvedList"/>
    <dgm:cxn modelId="{E1152FED-1815-444C-B415-93100E11A2C7}" type="presParOf" srcId="{CCE7E97F-E3E0-4880-A8A1-684BF7DA8C08}" destId="{3DA4FBCE-6254-40AB-8FDB-8BC51805F77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7FDB84-8C4A-4339-AF1B-F8226288C19A}">
      <dsp:nvSpPr>
        <dsp:cNvPr id="0" name=""/>
        <dsp:cNvSpPr/>
      </dsp:nvSpPr>
      <dsp:spPr>
        <a:xfrm rot="5400000">
          <a:off x="210107" y="1444376"/>
          <a:ext cx="1016910" cy="75304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379712-477E-4761-B306-21450CC50EB7}">
      <dsp:nvSpPr>
        <dsp:cNvPr id="0" name=""/>
        <dsp:cNvSpPr/>
      </dsp:nvSpPr>
      <dsp:spPr>
        <a:xfrm>
          <a:off x="0" y="455082"/>
          <a:ext cx="1513563" cy="77941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Plantas medicinales</a:t>
          </a:r>
          <a:endParaRPr lang="es-EC" sz="1600" kern="1200" dirty="0"/>
        </a:p>
      </dsp:txBody>
      <dsp:txXfrm>
        <a:off x="38055" y="493137"/>
        <a:ext cx="1437453" cy="703306"/>
      </dsp:txXfrm>
    </dsp:sp>
    <dsp:sp modelId="{5847B498-AD6E-43B4-B94A-34AAE9D52702}">
      <dsp:nvSpPr>
        <dsp:cNvPr id="0" name=""/>
        <dsp:cNvSpPr/>
      </dsp:nvSpPr>
      <dsp:spPr>
        <a:xfrm>
          <a:off x="1672809" y="288158"/>
          <a:ext cx="5186555" cy="1012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ll Sans MT" panose="020B0502020104020203"/>
              <a:ea typeface="+mn-ea"/>
              <a:cs typeface="+mn-cs"/>
            </a:rPr>
            <a:t>Desde </a:t>
          </a:r>
          <a:r>
            <a:rPr lang="es-ES" sz="1600" kern="1200" dirty="0"/>
            <a:t>tiempos inmemoriales, las plantas han sido utilizados por diversas culturas del mundo como fuentes de medicina y alimento. </a:t>
          </a:r>
          <a:endParaRPr lang="es-EC" sz="1600" kern="1200" dirty="0"/>
        </a:p>
      </dsp:txBody>
      <dsp:txXfrm>
        <a:off x="1672809" y="288158"/>
        <a:ext cx="5186555" cy="1012715"/>
      </dsp:txXfrm>
    </dsp:sp>
    <dsp:sp modelId="{F6AE4738-7F9D-48E2-A81C-21586CA35F75}">
      <dsp:nvSpPr>
        <dsp:cNvPr id="0" name=""/>
        <dsp:cNvSpPr/>
      </dsp:nvSpPr>
      <dsp:spPr>
        <a:xfrm rot="5400000">
          <a:off x="1250488" y="2857071"/>
          <a:ext cx="1013543" cy="75304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542BE0-270D-4EA7-91D9-300D27CC0D18}">
      <dsp:nvSpPr>
        <dsp:cNvPr id="0" name=""/>
        <dsp:cNvSpPr/>
      </dsp:nvSpPr>
      <dsp:spPr>
        <a:xfrm>
          <a:off x="1164764" y="1575246"/>
          <a:ext cx="1399974" cy="109310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Huertos medicinales</a:t>
          </a:r>
          <a:endParaRPr lang="es-EC" sz="1600" kern="1200" dirty="0"/>
        </a:p>
      </dsp:txBody>
      <dsp:txXfrm>
        <a:off x="1218135" y="1628617"/>
        <a:ext cx="1293232" cy="986366"/>
      </dsp:txXfrm>
    </dsp:sp>
    <dsp:sp modelId="{04DC0B6D-2A5B-42C7-99D0-42D03F774741}">
      <dsp:nvSpPr>
        <dsp:cNvPr id="0" name=""/>
        <dsp:cNvSpPr/>
      </dsp:nvSpPr>
      <dsp:spPr>
        <a:xfrm>
          <a:off x="2695706" y="1575246"/>
          <a:ext cx="4868314" cy="1139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kern="1200" dirty="0"/>
            <a:t>Son sistemas de producción comunes de pequeñas superficies de terreno, conexa a la vivienda, estos contribuyen a la seguridad alimentaria, salud familiar y a la conservación de la biodiversidad.</a:t>
          </a:r>
          <a:endParaRPr lang="es-EC" sz="1600" kern="1200" dirty="0"/>
        </a:p>
      </dsp:txBody>
      <dsp:txXfrm>
        <a:off x="2695706" y="1575246"/>
        <a:ext cx="4868314" cy="1139488"/>
      </dsp:txXfrm>
    </dsp:sp>
    <dsp:sp modelId="{211B9AFF-9366-496B-AE33-97555384760A}">
      <dsp:nvSpPr>
        <dsp:cNvPr id="0" name=""/>
        <dsp:cNvSpPr/>
      </dsp:nvSpPr>
      <dsp:spPr>
        <a:xfrm>
          <a:off x="2137707" y="3098927"/>
          <a:ext cx="1509877" cy="958323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Conocimiento ancestral y cultural</a:t>
          </a:r>
          <a:endParaRPr lang="es-EC" sz="1600" kern="1200" dirty="0"/>
        </a:p>
      </dsp:txBody>
      <dsp:txXfrm>
        <a:off x="2184497" y="3145717"/>
        <a:ext cx="1416297" cy="864743"/>
      </dsp:txXfrm>
    </dsp:sp>
    <dsp:sp modelId="{99BC2CAD-00EC-4A54-A06F-539F6509F8C3}">
      <dsp:nvSpPr>
        <dsp:cNvPr id="0" name=""/>
        <dsp:cNvSpPr/>
      </dsp:nvSpPr>
      <dsp:spPr>
        <a:xfrm>
          <a:off x="3930825" y="3078404"/>
          <a:ext cx="4622717" cy="1121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Es el saber de los pueblos y comunidades indígenas, montuvias y afroamericanas transmitidos de forma oral de generación a generación (familiar), en una transmisión vertical, siendo fundamental para supervivencia y el bienestar de las comunidades.</a:t>
          </a:r>
          <a:endParaRPr lang="es-EC" sz="1600" kern="1200" dirty="0"/>
        </a:p>
      </dsp:txBody>
      <dsp:txXfrm>
        <a:off x="3930825" y="3078404"/>
        <a:ext cx="4622717" cy="11213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8BA3A4-0B51-4BBA-8E37-775C56CC0C76}">
      <dsp:nvSpPr>
        <dsp:cNvPr id="0" name=""/>
        <dsp:cNvSpPr/>
      </dsp:nvSpPr>
      <dsp:spPr>
        <a:xfrm>
          <a:off x="2041" y="14977"/>
          <a:ext cx="3175741" cy="41997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/>
            <a:t>Fuente de salud                      </a:t>
          </a:r>
          <a:endParaRPr lang="es-EC" sz="3600" kern="1200" dirty="0"/>
        </a:p>
      </dsp:txBody>
      <dsp:txXfrm>
        <a:off x="2041" y="1694868"/>
        <a:ext cx="3175741" cy="1679890"/>
      </dsp:txXfrm>
    </dsp:sp>
    <dsp:sp modelId="{0BB245B1-F3EA-45DF-8B0B-92D8565DF28E}">
      <dsp:nvSpPr>
        <dsp:cNvPr id="0" name=""/>
        <dsp:cNvSpPr/>
      </dsp:nvSpPr>
      <dsp:spPr>
        <a:xfrm>
          <a:off x="577852" y="-14977"/>
          <a:ext cx="2024118" cy="196238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32B5A8-02CF-4C33-B454-21CB79FDBF86}">
      <dsp:nvSpPr>
        <dsp:cNvPr id="0" name=""/>
        <dsp:cNvSpPr/>
      </dsp:nvSpPr>
      <dsp:spPr>
        <a:xfrm>
          <a:off x="3273054" y="7835"/>
          <a:ext cx="3175741" cy="41997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/>
            <a:t>Conexión con la naturaleza</a:t>
          </a:r>
          <a:endParaRPr lang="es-EC" sz="3600" kern="1200" dirty="0"/>
        </a:p>
      </dsp:txBody>
      <dsp:txXfrm>
        <a:off x="3273054" y="1687725"/>
        <a:ext cx="3175741" cy="1679890"/>
      </dsp:txXfrm>
    </dsp:sp>
    <dsp:sp modelId="{DFBA90B9-F76B-4CAB-8B2B-A9A2A00B1397}">
      <dsp:nvSpPr>
        <dsp:cNvPr id="0" name=""/>
        <dsp:cNvSpPr/>
      </dsp:nvSpPr>
      <dsp:spPr>
        <a:xfrm>
          <a:off x="3849691" y="-7835"/>
          <a:ext cx="2022467" cy="193381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A02947-4D36-4594-A8C4-8263F7553D56}">
      <dsp:nvSpPr>
        <dsp:cNvPr id="0" name=""/>
        <dsp:cNvSpPr/>
      </dsp:nvSpPr>
      <dsp:spPr>
        <a:xfrm>
          <a:off x="6544067" y="692"/>
          <a:ext cx="3175741" cy="41997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/>
            <a:t>Identidad Cultural</a:t>
          </a:r>
          <a:endParaRPr lang="es-EC" sz="3600" kern="1200" dirty="0"/>
        </a:p>
      </dsp:txBody>
      <dsp:txXfrm>
        <a:off x="6544067" y="1680582"/>
        <a:ext cx="3175741" cy="1679890"/>
      </dsp:txXfrm>
    </dsp:sp>
    <dsp:sp modelId="{CE85D51E-66D0-4FD5-BB22-583335310A0D}">
      <dsp:nvSpPr>
        <dsp:cNvPr id="0" name=""/>
        <dsp:cNvSpPr/>
      </dsp:nvSpPr>
      <dsp:spPr>
        <a:xfrm>
          <a:off x="7107236" y="-692"/>
          <a:ext cx="2049403" cy="190524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672C0-D393-47E1-BBED-0896B7C155FE}">
      <dsp:nvSpPr>
        <dsp:cNvPr id="0" name=""/>
        <dsp:cNvSpPr/>
      </dsp:nvSpPr>
      <dsp:spPr>
        <a:xfrm>
          <a:off x="388873" y="3359781"/>
          <a:ext cx="8944102" cy="629959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AED4FD-3DA3-4DFD-B078-F04D73EA5755}">
      <dsp:nvSpPr>
        <dsp:cNvPr id="0" name=""/>
        <dsp:cNvSpPr/>
      </dsp:nvSpPr>
      <dsp:spPr>
        <a:xfrm>
          <a:off x="3843177" y="1370"/>
          <a:ext cx="5756018" cy="145409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0" kern="1200" dirty="0">
              <a:solidFill>
                <a:schemeClr val="tx1"/>
              </a:solidFill>
            </a:rPr>
            <a:t>La modernización</a:t>
          </a:r>
          <a:endParaRPr lang="es-EC" sz="1800" b="0" kern="1200" dirty="0">
            <a:solidFill>
              <a:schemeClr val="tx1"/>
            </a:solidFill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0" kern="1200" dirty="0">
              <a:solidFill>
                <a:schemeClr val="tx1"/>
              </a:solidFill>
            </a:rPr>
            <a:t>La urbanización</a:t>
          </a:r>
          <a:endParaRPr lang="es-EC" sz="1800" b="0" kern="1200" dirty="0">
            <a:solidFill>
              <a:schemeClr val="tx1"/>
            </a:solidFill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0" kern="1200" dirty="0">
              <a:solidFill>
                <a:schemeClr val="tx1"/>
              </a:solidFill>
            </a:rPr>
            <a:t>El mestizaje</a:t>
          </a:r>
          <a:endParaRPr lang="es-EC" sz="1800" b="0" kern="1200" dirty="0">
            <a:solidFill>
              <a:schemeClr val="tx1"/>
            </a:solidFill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0" kern="1200" dirty="0">
              <a:solidFill>
                <a:schemeClr val="tx1"/>
              </a:solidFill>
            </a:rPr>
            <a:t>Escaso acceso a la información</a:t>
          </a:r>
          <a:endParaRPr lang="es-EC" sz="1800" b="0" kern="1200" dirty="0">
            <a:solidFill>
              <a:schemeClr val="tx1"/>
            </a:solidFill>
          </a:endParaRPr>
        </a:p>
      </dsp:txBody>
      <dsp:txXfrm>
        <a:off x="3843177" y="183132"/>
        <a:ext cx="5210732" cy="1090573"/>
      </dsp:txXfrm>
    </dsp:sp>
    <dsp:sp modelId="{10B29DE3-A4B5-46DC-89BF-FF4D88C9FD46}">
      <dsp:nvSpPr>
        <dsp:cNvPr id="0" name=""/>
        <dsp:cNvSpPr/>
      </dsp:nvSpPr>
      <dsp:spPr>
        <a:xfrm>
          <a:off x="5178" y="141938"/>
          <a:ext cx="3837998" cy="11729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/>
            <a:t>Pérdida de conocimiento </a:t>
          </a:r>
          <a:endParaRPr lang="es-EC" sz="2600" kern="1200" dirty="0"/>
        </a:p>
      </dsp:txBody>
      <dsp:txXfrm>
        <a:off x="62437" y="199197"/>
        <a:ext cx="3723480" cy="1058444"/>
      </dsp:txXfrm>
    </dsp:sp>
    <dsp:sp modelId="{414BDEC4-6DD7-4644-B193-660D2B57AD1A}">
      <dsp:nvSpPr>
        <dsp:cNvPr id="0" name=""/>
        <dsp:cNvSpPr/>
      </dsp:nvSpPr>
      <dsp:spPr>
        <a:xfrm>
          <a:off x="3841750" y="1572764"/>
          <a:ext cx="5762625" cy="117296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Poca regulación de los órganos gubernamentales en el uso de plantas medicinales, pueden llevar al uso de plantas tóxicas o a la adulteración de los productos</a:t>
          </a:r>
          <a:endParaRPr lang="es-EC" sz="1800" kern="1200" dirty="0"/>
        </a:p>
      </dsp:txBody>
      <dsp:txXfrm>
        <a:off x="3841750" y="1719384"/>
        <a:ext cx="5322764" cy="879722"/>
      </dsp:txXfrm>
    </dsp:sp>
    <dsp:sp modelId="{B626803D-5DDA-4F45-9EED-40A693E17D33}">
      <dsp:nvSpPr>
        <dsp:cNvPr id="0" name=""/>
        <dsp:cNvSpPr/>
      </dsp:nvSpPr>
      <dsp:spPr>
        <a:xfrm>
          <a:off x="0" y="1572764"/>
          <a:ext cx="3841750" cy="11729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/>
            <a:t>Falta de regulación</a:t>
          </a:r>
          <a:endParaRPr lang="es-EC" sz="2600" kern="1200" dirty="0"/>
        </a:p>
      </dsp:txBody>
      <dsp:txXfrm>
        <a:off x="57259" y="1630023"/>
        <a:ext cx="3727232" cy="1058444"/>
      </dsp:txXfrm>
    </dsp:sp>
    <dsp:sp modelId="{6484ABCD-E110-44B7-A8F9-A377B5474EC0}">
      <dsp:nvSpPr>
        <dsp:cNvPr id="0" name=""/>
        <dsp:cNvSpPr/>
      </dsp:nvSpPr>
      <dsp:spPr>
        <a:xfrm>
          <a:off x="3841750" y="2863023"/>
          <a:ext cx="5762625" cy="117296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Salud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Sostenibilidad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Desarrollo comunitario</a:t>
          </a:r>
          <a:endParaRPr lang="es-EC" sz="1800" kern="1200" dirty="0"/>
        </a:p>
      </dsp:txBody>
      <dsp:txXfrm>
        <a:off x="3841750" y="3009643"/>
        <a:ext cx="5322764" cy="879722"/>
      </dsp:txXfrm>
    </dsp:sp>
    <dsp:sp modelId="{519865FB-E80D-41C2-B083-28DA0F2CC440}">
      <dsp:nvSpPr>
        <dsp:cNvPr id="0" name=""/>
        <dsp:cNvSpPr/>
      </dsp:nvSpPr>
      <dsp:spPr>
        <a:xfrm>
          <a:off x="0" y="2863023"/>
          <a:ext cx="3841750" cy="11729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/>
            <a:t>Importancia de recuperar este conocimiento</a:t>
          </a:r>
          <a:endParaRPr lang="es-EC" sz="2600" kern="1200" dirty="0"/>
        </a:p>
      </dsp:txBody>
      <dsp:txXfrm>
        <a:off x="57259" y="2920282"/>
        <a:ext cx="3727232" cy="10584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0DEFE-EAAD-4416-9775-C58A684058B8}">
      <dsp:nvSpPr>
        <dsp:cNvPr id="0" name=""/>
        <dsp:cNvSpPr/>
      </dsp:nvSpPr>
      <dsp:spPr>
        <a:xfrm>
          <a:off x="1172" y="0"/>
          <a:ext cx="3048263" cy="403735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Desconocimiento del uso de plantas medicinales</a:t>
          </a:r>
          <a:endParaRPr lang="es-EC" sz="2000" kern="1200" dirty="0"/>
        </a:p>
      </dsp:txBody>
      <dsp:txXfrm>
        <a:off x="1172" y="0"/>
        <a:ext cx="3048263" cy="1211206"/>
      </dsp:txXfrm>
    </dsp:sp>
    <dsp:sp modelId="{8F061433-DF79-44B1-8608-3CA1A6A42747}">
      <dsp:nvSpPr>
        <dsp:cNvPr id="0" name=""/>
        <dsp:cNvSpPr/>
      </dsp:nvSpPr>
      <dsp:spPr>
        <a:xfrm>
          <a:off x="305998" y="1212389"/>
          <a:ext cx="2438610" cy="12173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Impide el uso de remedios naturales</a:t>
          </a:r>
          <a:endParaRPr lang="es-EC" sz="1800" kern="1200" dirty="0"/>
        </a:p>
      </dsp:txBody>
      <dsp:txXfrm>
        <a:off x="341652" y="1248043"/>
        <a:ext cx="2367302" cy="1146010"/>
      </dsp:txXfrm>
    </dsp:sp>
    <dsp:sp modelId="{4E7DE5F2-686B-402F-9FD0-897E5DD7EBF2}">
      <dsp:nvSpPr>
        <dsp:cNvPr id="0" name=""/>
        <dsp:cNvSpPr/>
      </dsp:nvSpPr>
      <dsp:spPr>
        <a:xfrm>
          <a:off x="305998" y="2616987"/>
          <a:ext cx="2438610" cy="12173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Población sufre por la falta de acceso a estos tratamientos</a:t>
          </a:r>
          <a:endParaRPr lang="es-EC" sz="1800" kern="1200" dirty="0"/>
        </a:p>
      </dsp:txBody>
      <dsp:txXfrm>
        <a:off x="341652" y="2652641"/>
        <a:ext cx="2367302" cy="1146010"/>
      </dsp:txXfrm>
    </dsp:sp>
    <dsp:sp modelId="{F0AA94A2-B1F1-459A-9C98-01E6A1EB5EFE}">
      <dsp:nvSpPr>
        <dsp:cNvPr id="0" name=""/>
        <dsp:cNvSpPr/>
      </dsp:nvSpPr>
      <dsp:spPr>
        <a:xfrm>
          <a:off x="3278055" y="0"/>
          <a:ext cx="3048263" cy="403735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Recuperar el conocimiento ancestral</a:t>
          </a:r>
          <a:endParaRPr lang="es-EC" sz="2000" kern="1200" dirty="0"/>
        </a:p>
      </dsp:txBody>
      <dsp:txXfrm>
        <a:off x="3278055" y="0"/>
        <a:ext cx="3048263" cy="1211206"/>
      </dsp:txXfrm>
    </dsp:sp>
    <dsp:sp modelId="{6743047D-6871-434B-A95E-A3F5F6A04058}">
      <dsp:nvSpPr>
        <dsp:cNvPr id="0" name=""/>
        <dsp:cNvSpPr/>
      </dsp:nvSpPr>
      <dsp:spPr>
        <a:xfrm>
          <a:off x="3582882" y="1212389"/>
          <a:ext cx="2438610" cy="12173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Solo el 10% de la población conoce el uso de PM.</a:t>
          </a:r>
          <a:endParaRPr lang="es-EC" sz="1800" kern="1200" dirty="0"/>
        </a:p>
      </dsp:txBody>
      <dsp:txXfrm>
        <a:off x="3618536" y="1248043"/>
        <a:ext cx="2367302" cy="1146010"/>
      </dsp:txXfrm>
    </dsp:sp>
    <dsp:sp modelId="{76451C56-E61B-4684-A20A-E45BB7456636}">
      <dsp:nvSpPr>
        <dsp:cNvPr id="0" name=""/>
        <dsp:cNvSpPr/>
      </dsp:nvSpPr>
      <dsp:spPr>
        <a:xfrm>
          <a:off x="3582930" y="2616987"/>
          <a:ext cx="2438610" cy="12173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El proyecto fomentó el uso de PM., y el rescate del C.A.</a:t>
          </a:r>
          <a:endParaRPr lang="es-EC" sz="1800" kern="1200" dirty="0"/>
        </a:p>
      </dsp:txBody>
      <dsp:txXfrm>
        <a:off x="3618584" y="2652641"/>
        <a:ext cx="2367302" cy="1146010"/>
      </dsp:txXfrm>
    </dsp:sp>
    <dsp:sp modelId="{FEB37F4E-58F0-4939-B62C-E2B3127FAE64}">
      <dsp:nvSpPr>
        <dsp:cNvPr id="0" name=""/>
        <dsp:cNvSpPr/>
      </dsp:nvSpPr>
      <dsp:spPr>
        <a:xfrm>
          <a:off x="6554939" y="0"/>
          <a:ext cx="3048263" cy="403735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Conservación</a:t>
          </a:r>
          <a:endParaRPr lang="es-EC" sz="2000" kern="1200" dirty="0"/>
        </a:p>
      </dsp:txBody>
      <dsp:txXfrm>
        <a:off x="6554939" y="0"/>
        <a:ext cx="3048263" cy="1211206"/>
      </dsp:txXfrm>
    </dsp:sp>
    <dsp:sp modelId="{D481D15B-0616-4607-A798-692015996CC1}">
      <dsp:nvSpPr>
        <dsp:cNvPr id="0" name=""/>
        <dsp:cNvSpPr/>
      </dsp:nvSpPr>
      <dsp:spPr>
        <a:xfrm>
          <a:off x="6859765" y="1212389"/>
          <a:ext cx="2438610" cy="12173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Huertos Medicinales son fundamentales preservar y rescatar el C.A.</a:t>
          </a:r>
          <a:endParaRPr lang="es-EC" sz="1800" kern="1200" dirty="0"/>
        </a:p>
      </dsp:txBody>
      <dsp:txXfrm>
        <a:off x="6895419" y="1248043"/>
        <a:ext cx="2367302" cy="1146010"/>
      </dsp:txXfrm>
    </dsp:sp>
    <dsp:sp modelId="{98A459D4-57BD-4750-9EB8-1B82857E969D}">
      <dsp:nvSpPr>
        <dsp:cNvPr id="0" name=""/>
        <dsp:cNvSpPr/>
      </dsp:nvSpPr>
      <dsp:spPr>
        <a:xfrm>
          <a:off x="6859765" y="2616987"/>
          <a:ext cx="2438610" cy="12173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1800" kern="1200" dirty="0"/>
            <a:t>-Educación Universitaria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1800" kern="1200" dirty="0"/>
            <a:t>-La población de Santa Elena posee un valioso C.A.</a:t>
          </a:r>
          <a:endParaRPr lang="es-EC" sz="1800" kern="1200" dirty="0"/>
        </a:p>
      </dsp:txBody>
      <dsp:txXfrm>
        <a:off x="6895419" y="2652641"/>
        <a:ext cx="2367302" cy="11460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5F26D9-B748-46C4-9796-743DE74642E2}">
      <dsp:nvSpPr>
        <dsp:cNvPr id="0" name=""/>
        <dsp:cNvSpPr/>
      </dsp:nvSpPr>
      <dsp:spPr>
        <a:xfrm>
          <a:off x="192985" y="229985"/>
          <a:ext cx="4524561" cy="141392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7699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altLang="es-EC" sz="1800" kern="1200" dirty="0">
              <a:latin typeface="Times New Roman" panose="02020603050405020304" pitchFamily="18" charset="0"/>
            </a:rPr>
            <a:t>Se empleó un enfoque mixto para investigar a 15 familias de Cerezal Bellavista.</a:t>
          </a:r>
          <a:endParaRPr lang="es-EC" sz="1800" kern="1200" dirty="0"/>
        </a:p>
      </dsp:txBody>
      <dsp:txXfrm>
        <a:off x="192985" y="229985"/>
        <a:ext cx="4524561" cy="1413925"/>
      </dsp:txXfrm>
    </dsp:sp>
    <dsp:sp modelId="{DC2F4D7B-A4BC-4420-9936-EF178847492F}">
      <dsp:nvSpPr>
        <dsp:cNvPr id="0" name=""/>
        <dsp:cNvSpPr/>
      </dsp:nvSpPr>
      <dsp:spPr>
        <a:xfrm>
          <a:off x="4462" y="25752"/>
          <a:ext cx="989747" cy="14846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F4440F-6BE0-4A99-8A6C-114C8BBFE2B8}">
      <dsp:nvSpPr>
        <dsp:cNvPr id="0" name=""/>
        <dsp:cNvSpPr/>
      </dsp:nvSpPr>
      <dsp:spPr>
        <a:xfrm>
          <a:off x="5075351" y="229985"/>
          <a:ext cx="4524561" cy="141392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7699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EC" altLang="es-EC" sz="1800" kern="1200" dirty="0">
              <a:latin typeface="Times New Roman" panose="02020603050405020304" pitchFamily="18" charset="0"/>
            </a:rPr>
            <a:t>Se utilizaron diversas técnicas de recolección de datos como talleres, entrevistas y observación. </a:t>
          </a:r>
          <a:endParaRPr lang="es-EC" sz="1800" kern="1200" dirty="0"/>
        </a:p>
      </dsp:txBody>
      <dsp:txXfrm>
        <a:off x="5075351" y="229985"/>
        <a:ext cx="4524561" cy="1413925"/>
      </dsp:txXfrm>
    </dsp:sp>
    <dsp:sp modelId="{44067664-DF3F-4F22-8C15-98B0A509FCF1}">
      <dsp:nvSpPr>
        <dsp:cNvPr id="0" name=""/>
        <dsp:cNvSpPr/>
      </dsp:nvSpPr>
      <dsp:spPr>
        <a:xfrm>
          <a:off x="4886828" y="25752"/>
          <a:ext cx="989747" cy="148462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41C5B3-E1F4-4371-9D46-B84E6C72B06E}">
      <dsp:nvSpPr>
        <dsp:cNvPr id="0" name=""/>
        <dsp:cNvSpPr/>
      </dsp:nvSpPr>
      <dsp:spPr>
        <a:xfrm>
          <a:off x="2131067" y="2009960"/>
          <a:ext cx="5342239" cy="141392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7699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EC" altLang="es-EC" sz="1800" kern="1200" dirty="0">
              <a:latin typeface="Times New Roman" panose="02020603050405020304" pitchFamily="18" charset="0"/>
            </a:rPr>
            <a:t>Los datos fueron analizados tanto cualitativamente como cuantitativamente para obtener resultados completos.</a:t>
          </a:r>
          <a:endParaRPr lang="es-EC" sz="1800" kern="1200" dirty="0"/>
        </a:p>
      </dsp:txBody>
      <dsp:txXfrm>
        <a:off x="2131067" y="2009960"/>
        <a:ext cx="5342239" cy="1413925"/>
      </dsp:txXfrm>
    </dsp:sp>
    <dsp:sp modelId="{53B4F440-84AD-40F2-AFEA-26841F30741B}">
      <dsp:nvSpPr>
        <dsp:cNvPr id="0" name=""/>
        <dsp:cNvSpPr/>
      </dsp:nvSpPr>
      <dsp:spPr>
        <a:xfrm>
          <a:off x="1875790" y="1783413"/>
          <a:ext cx="989747" cy="14846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B6CA77-6764-47E7-B74C-51BDB67FB4A6}">
      <dsp:nvSpPr>
        <dsp:cNvPr id="0" name=""/>
        <dsp:cNvSpPr/>
      </dsp:nvSpPr>
      <dsp:spPr>
        <a:xfrm>
          <a:off x="192985" y="229985"/>
          <a:ext cx="4524561" cy="141392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7699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Se realizó una consulta libre e informada en una asamblea de participación de los pobladores.</a:t>
          </a:r>
          <a:endParaRPr lang="es-EC" sz="1800" kern="1200" dirty="0"/>
        </a:p>
      </dsp:txBody>
      <dsp:txXfrm>
        <a:off x="192985" y="229985"/>
        <a:ext cx="4524561" cy="1413925"/>
      </dsp:txXfrm>
    </dsp:sp>
    <dsp:sp modelId="{7854CA81-6D27-4B27-8C93-6670B2C9FF3A}">
      <dsp:nvSpPr>
        <dsp:cNvPr id="0" name=""/>
        <dsp:cNvSpPr/>
      </dsp:nvSpPr>
      <dsp:spPr>
        <a:xfrm>
          <a:off x="4462" y="25752"/>
          <a:ext cx="989747" cy="14846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3000" r="-83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F0C1E3-7400-4A57-89FA-CB454FE7FB94}">
      <dsp:nvSpPr>
        <dsp:cNvPr id="0" name=""/>
        <dsp:cNvSpPr/>
      </dsp:nvSpPr>
      <dsp:spPr>
        <a:xfrm>
          <a:off x="5075351" y="229985"/>
          <a:ext cx="4524561" cy="141392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7699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Se socializó los objetivos y los impactos positivos que tendría la implementación de la propuesta.</a:t>
          </a:r>
          <a:endParaRPr lang="es-EC" sz="1800" kern="1200" dirty="0"/>
        </a:p>
      </dsp:txBody>
      <dsp:txXfrm>
        <a:off x="5075351" y="229985"/>
        <a:ext cx="4524561" cy="1413925"/>
      </dsp:txXfrm>
    </dsp:sp>
    <dsp:sp modelId="{3BB613CB-1801-4354-9EE2-21634E1D2C6F}">
      <dsp:nvSpPr>
        <dsp:cNvPr id="0" name=""/>
        <dsp:cNvSpPr/>
      </dsp:nvSpPr>
      <dsp:spPr>
        <a:xfrm>
          <a:off x="4886828" y="25752"/>
          <a:ext cx="989747" cy="148462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71AB43-2C4E-4EE8-B9AD-E8D00CA5967B}">
      <dsp:nvSpPr>
        <dsp:cNvPr id="0" name=""/>
        <dsp:cNvSpPr/>
      </dsp:nvSpPr>
      <dsp:spPr>
        <a:xfrm>
          <a:off x="2634168" y="2009960"/>
          <a:ext cx="4524561" cy="141392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7699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Se definió los roles y responsabilidades de las partes.</a:t>
          </a:r>
          <a:endParaRPr lang="es-EC" sz="1800" kern="1200" dirty="0"/>
        </a:p>
      </dsp:txBody>
      <dsp:txXfrm>
        <a:off x="2634168" y="2009960"/>
        <a:ext cx="4524561" cy="1413925"/>
      </dsp:txXfrm>
    </dsp:sp>
    <dsp:sp modelId="{6E69B6AB-59B8-4C4E-A1B9-FE7E0CC1FE3F}">
      <dsp:nvSpPr>
        <dsp:cNvPr id="0" name=""/>
        <dsp:cNvSpPr/>
      </dsp:nvSpPr>
      <dsp:spPr>
        <a:xfrm>
          <a:off x="2445645" y="1805726"/>
          <a:ext cx="989747" cy="14846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50F668-C6CA-451B-9C40-892E2A29EEC7}">
      <dsp:nvSpPr>
        <dsp:cNvPr id="0" name=""/>
        <dsp:cNvSpPr/>
      </dsp:nvSpPr>
      <dsp:spPr>
        <a:xfrm>
          <a:off x="-4747893" y="-727752"/>
          <a:ext cx="5655231" cy="5655231"/>
        </a:xfrm>
        <a:prstGeom prst="blockArc">
          <a:avLst>
            <a:gd name="adj1" fmla="val 18900000"/>
            <a:gd name="adj2" fmla="val 2700000"/>
            <a:gd name="adj3" fmla="val 382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CDD438-A72C-4374-9303-F5080625BBAB}">
      <dsp:nvSpPr>
        <dsp:cNvPr id="0" name=""/>
        <dsp:cNvSpPr/>
      </dsp:nvSpPr>
      <dsp:spPr>
        <a:xfrm>
          <a:off x="397080" y="262398"/>
          <a:ext cx="8967402" cy="525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6825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tx1"/>
              </a:solidFill>
            </a:rPr>
            <a:t>Beneficiarios directos</a:t>
          </a:r>
          <a:r>
            <a:rPr lang="es-ES" sz="1600" kern="1200" dirty="0">
              <a:solidFill>
                <a:schemeClr val="tx1"/>
              </a:solidFill>
            </a:rPr>
            <a:t>:15 familias </a:t>
          </a:r>
        </a:p>
      </dsp:txBody>
      <dsp:txXfrm>
        <a:off x="397080" y="262398"/>
        <a:ext cx="8967402" cy="525133"/>
      </dsp:txXfrm>
    </dsp:sp>
    <dsp:sp modelId="{07DBFF8D-5135-4630-93E1-70D0522F2972}">
      <dsp:nvSpPr>
        <dsp:cNvPr id="0" name=""/>
        <dsp:cNvSpPr/>
      </dsp:nvSpPr>
      <dsp:spPr>
        <a:xfrm>
          <a:off x="68871" y="196757"/>
          <a:ext cx="656417" cy="6564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978FF6-B168-4DCF-831A-AD87604458B1}">
      <dsp:nvSpPr>
        <dsp:cNvPr id="0" name=""/>
        <dsp:cNvSpPr/>
      </dsp:nvSpPr>
      <dsp:spPr>
        <a:xfrm>
          <a:off x="773375" y="1049847"/>
          <a:ext cx="8591107" cy="525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6825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tx1"/>
              </a:solidFill>
            </a:rPr>
            <a:t>Enfoque agroecológico: </a:t>
          </a:r>
          <a:r>
            <a:rPr lang="es-ES" sz="1600" kern="1200" dirty="0">
              <a:solidFill>
                <a:schemeClr val="tx1"/>
              </a:solidFill>
            </a:rPr>
            <a:t>Utilización de recursos locales y técnicas amigable con el medio ambiente.</a:t>
          </a:r>
          <a:endParaRPr lang="es-EC" sz="1600" kern="1200" dirty="0">
            <a:solidFill>
              <a:schemeClr val="tx1"/>
            </a:solidFill>
          </a:endParaRPr>
        </a:p>
      </dsp:txBody>
      <dsp:txXfrm>
        <a:off x="773375" y="1049847"/>
        <a:ext cx="8591107" cy="525133"/>
      </dsp:txXfrm>
    </dsp:sp>
    <dsp:sp modelId="{189E5B2F-9DEC-4120-8E5F-2C198DAE9A70}">
      <dsp:nvSpPr>
        <dsp:cNvPr id="0" name=""/>
        <dsp:cNvSpPr/>
      </dsp:nvSpPr>
      <dsp:spPr>
        <a:xfrm>
          <a:off x="445166" y="984205"/>
          <a:ext cx="656417" cy="6564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562284-E8C1-430D-BA57-5D3FE337E34E}">
      <dsp:nvSpPr>
        <dsp:cNvPr id="0" name=""/>
        <dsp:cNvSpPr/>
      </dsp:nvSpPr>
      <dsp:spPr>
        <a:xfrm>
          <a:off x="867085" y="1906871"/>
          <a:ext cx="8475614" cy="525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6825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tx1"/>
              </a:solidFill>
            </a:rPr>
            <a:t>Cosmovisión Andina:  </a:t>
          </a:r>
          <a:r>
            <a:rPr lang="es-ES" sz="1600" kern="1200" dirty="0">
              <a:solidFill>
                <a:schemeClr val="tx1"/>
              </a:solidFill>
            </a:rPr>
            <a:t>Respeto a la naturaleza y a los ciclos de la vida.</a:t>
          </a:r>
          <a:endParaRPr lang="es-EC" sz="1600" kern="1200" dirty="0">
            <a:solidFill>
              <a:schemeClr val="tx1"/>
            </a:solidFill>
          </a:endParaRPr>
        </a:p>
      </dsp:txBody>
      <dsp:txXfrm>
        <a:off x="867085" y="1906871"/>
        <a:ext cx="8475614" cy="525133"/>
      </dsp:txXfrm>
    </dsp:sp>
    <dsp:sp modelId="{03AFC07F-5362-42B7-BE6B-A42314528FFC}">
      <dsp:nvSpPr>
        <dsp:cNvPr id="0" name=""/>
        <dsp:cNvSpPr/>
      </dsp:nvSpPr>
      <dsp:spPr>
        <a:xfrm>
          <a:off x="560659" y="1771654"/>
          <a:ext cx="656417" cy="6564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8F5065-0253-4A16-BCFB-DF6F2D96E8E8}">
      <dsp:nvSpPr>
        <dsp:cNvPr id="0" name=""/>
        <dsp:cNvSpPr/>
      </dsp:nvSpPr>
      <dsp:spPr>
        <a:xfrm>
          <a:off x="773375" y="2624744"/>
          <a:ext cx="8591107" cy="525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6825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tx1"/>
              </a:solidFill>
            </a:rPr>
            <a:t>Importancia Cultural: </a:t>
          </a:r>
          <a:r>
            <a:rPr lang="es-ES" sz="1600" kern="1200" dirty="0">
              <a:solidFill>
                <a:schemeClr val="tx1"/>
              </a:solidFill>
            </a:rPr>
            <a:t>Recuperación de saberes ancestrales y fortalecimiento comunitario.</a:t>
          </a:r>
          <a:endParaRPr lang="es-EC" sz="1600" kern="1200" dirty="0">
            <a:solidFill>
              <a:schemeClr val="tx1"/>
            </a:solidFill>
          </a:endParaRPr>
        </a:p>
      </dsp:txBody>
      <dsp:txXfrm>
        <a:off x="773375" y="2624744"/>
        <a:ext cx="8591107" cy="525133"/>
      </dsp:txXfrm>
    </dsp:sp>
    <dsp:sp modelId="{88225939-4D0A-4239-9782-1B0B5FC42FFA}">
      <dsp:nvSpPr>
        <dsp:cNvPr id="0" name=""/>
        <dsp:cNvSpPr/>
      </dsp:nvSpPr>
      <dsp:spPr>
        <a:xfrm>
          <a:off x="445166" y="2559103"/>
          <a:ext cx="656417" cy="6564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1676B4-E5E0-484A-B6A9-EE61BD7402C3}">
      <dsp:nvSpPr>
        <dsp:cNvPr id="0" name=""/>
        <dsp:cNvSpPr/>
      </dsp:nvSpPr>
      <dsp:spPr>
        <a:xfrm>
          <a:off x="397080" y="3412193"/>
          <a:ext cx="8967402" cy="525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6825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tx1"/>
              </a:solidFill>
            </a:rPr>
            <a:t>Desarrollo sostenible:  </a:t>
          </a:r>
          <a:r>
            <a:rPr lang="es-ES" sz="1600" kern="1200" dirty="0">
              <a:solidFill>
                <a:schemeClr val="tx1"/>
              </a:solidFill>
            </a:rPr>
            <a:t>Contribución al bienestar de la comunidad a largo plazo.</a:t>
          </a:r>
          <a:endParaRPr lang="es-EC" sz="1600" kern="1200" dirty="0">
            <a:solidFill>
              <a:schemeClr val="tx1"/>
            </a:solidFill>
          </a:endParaRPr>
        </a:p>
      </dsp:txBody>
      <dsp:txXfrm>
        <a:off x="397080" y="3412193"/>
        <a:ext cx="8967402" cy="525133"/>
      </dsp:txXfrm>
    </dsp:sp>
    <dsp:sp modelId="{BD591175-6B69-45FF-B54E-2DFEB0D976E1}">
      <dsp:nvSpPr>
        <dsp:cNvPr id="0" name=""/>
        <dsp:cNvSpPr/>
      </dsp:nvSpPr>
      <dsp:spPr>
        <a:xfrm>
          <a:off x="68871" y="3346551"/>
          <a:ext cx="656417" cy="6564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4DEA1D-5F0E-4BEB-BF43-AD8E7867DFD4}">
      <dsp:nvSpPr>
        <dsp:cNvPr id="0" name=""/>
        <dsp:cNvSpPr/>
      </dsp:nvSpPr>
      <dsp:spPr>
        <a:xfrm>
          <a:off x="-4785213" y="-733426"/>
          <a:ext cx="5699564" cy="5699564"/>
        </a:xfrm>
        <a:prstGeom prst="blockArc">
          <a:avLst>
            <a:gd name="adj1" fmla="val 18900000"/>
            <a:gd name="adj2" fmla="val 2700000"/>
            <a:gd name="adj3" fmla="val 379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CA5F15-8FB5-4197-9C5A-79F4BD86CECC}">
      <dsp:nvSpPr>
        <dsp:cNvPr id="0" name=""/>
        <dsp:cNvSpPr/>
      </dsp:nvSpPr>
      <dsp:spPr>
        <a:xfrm>
          <a:off x="588060" y="423271"/>
          <a:ext cx="8958463" cy="8465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1943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EC" altLang="es-EC" sz="1800" kern="1200" dirty="0">
              <a:solidFill>
                <a:schemeClr val="tx1"/>
              </a:solidFill>
              <a:latin typeface="Times New Roman" panose="02020603050405020304" pitchFamily="18" charset="0"/>
            </a:rPr>
            <a:t>La calidad del suelo y el clima influyen directamente en el rendimiento de los cultivos medicinales. La aplicación de biofertilizantes de frutas mejora significativamente la productividad. 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588060" y="423271"/>
        <a:ext cx="8958463" cy="846542"/>
      </dsp:txXfrm>
    </dsp:sp>
    <dsp:sp modelId="{49A2B100-F97D-47EE-84A3-A55DA05640A0}">
      <dsp:nvSpPr>
        <dsp:cNvPr id="0" name=""/>
        <dsp:cNvSpPr/>
      </dsp:nvSpPr>
      <dsp:spPr>
        <a:xfrm>
          <a:off x="58971" y="317453"/>
          <a:ext cx="1058178" cy="10581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08E1D3-203C-408B-9038-329E139F3E2C}">
      <dsp:nvSpPr>
        <dsp:cNvPr id="0" name=""/>
        <dsp:cNvSpPr/>
      </dsp:nvSpPr>
      <dsp:spPr>
        <a:xfrm>
          <a:off x="895778" y="1693084"/>
          <a:ext cx="8650744" cy="8465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1943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EC" altLang="es-EC" sz="1800" kern="1200" dirty="0">
              <a:solidFill>
                <a:schemeClr val="tx1"/>
              </a:solidFill>
              <a:latin typeface="Times New Roman" panose="02020603050405020304" pitchFamily="18" charset="0"/>
            </a:rPr>
            <a:t>La participación comunitaria fue fundamental para el éxito del proyecto, revitalizando el conocimiento ancestral y promoviendo prácticas agrícolas sostenibles. 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895778" y="1693084"/>
        <a:ext cx="8650744" cy="846542"/>
      </dsp:txXfrm>
    </dsp:sp>
    <dsp:sp modelId="{EA96AA0D-1D4F-4ADF-A0F9-3BD741B27ABD}">
      <dsp:nvSpPr>
        <dsp:cNvPr id="0" name=""/>
        <dsp:cNvSpPr/>
      </dsp:nvSpPr>
      <dsp:spPr>
        <a:xfrm>
          <a:off x="366689" y="1587267"/>
          <a:ext cx="1058178" cy="10581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F53FA0-912D-4973-A355-E9D7348B6DEA}">
      <dsp:nvSpPr>
        <dsp:cNvPr id="0" name=""/>
        <dsp:cNvSpPr/>
      </dsp:nvSpPr>
      <dsp:spPr>
        <a:xfrm>
          <a:off x="588060" y="2962898"/>
          <a:ext cx="8958463" cy="8465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1943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EC" altLang="es-EC" sz="1800" kern="1200" dirty="0">
              <a:solidFill>
                <a:schemeClr val="tx1"/>
              </a:solidFill>
              <a:latin typeface="Times New Roman" panose="02020603050405020304" pitchFamily="18" charset="0"/>
            </a:rPr>
            <a:t>Los resultados del estudio tienen importantes implicaciones para el desarrollo sostenible de la comunidad de Cerezal Bellavista y pueden contribuir a sistemas alimentarios más saludables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588060" y="2962898"/>
        <a:ext cx="8958463" cy="846542"/>
      </dsp:txXfrm>
    </dsp:sp>
    <dsp:sp modelId="{3DA4FBCE-6254-40AB-8FDB-8BC51805F77F}">
      <dsp:nvSpPr>
        <dsp:cNvPr id="0" name=""/>
        <dsp:cNvSpPr/>
      </dsp:nvSpPr>
      <dsp:spPr>
        <a:xfrm>
          <a:off x="58971" y="2857080"/>
          <a:ext cx="1058178" cy="10581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02AFE-E373-444C-85C3-645737A564B3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962F4-8C4D-4F9A-B5E8-6039AFBF7B6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01813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6FA6F-1FCA-71DE-1F40-EEBC4F3F2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9E7D278-47E4-8369-64F5-177BD6C57B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DA5CD25-C645-F42F-4FF6-7C00D0932B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91C1202-FC38-D5BB-EBE5-45606E1A87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62F4-8C4D-4F9A-B5E8-6039AFBF7B66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05569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62F4-8C4D-4F9A-B5E8-6039AFBF7B66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7232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930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236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7321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7636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853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6270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820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9283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1855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928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29EA1339-5724-4DE8-9F4E-834E9037F5DB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485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A1339-5724-4DE8-9F4E-834E9037F5DB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22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10" Type="http://schemas.openxmlformats.org/officeDocument/2006/relationships/image" Target="../media/image23.jpe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8CA61-596D-6A89-9EB8-3AE0C0B8F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90BDA3-E2C6-33CD-ED9E-0DE4535087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2475" y="700089"/>
            <a:ext cx="7316669" cy="1155083"/>
          </a:xfrm>
        </p:spPr>
        <p:txBody>
          <a:bodyPr>
            <a:normAutofit fontScale="90000"/>
          </a:bodyPr>
          <a:lstStyle/>
          <a:p>
            <a:pPr algn="ctr"/>
            <a:r>
              <a:rPr lang="es-419" sz="3600" b="1" dirty="0"/>
              <a:t>UNIVERSIDAD ESTATAL PENÍNSULA DE SANTA ELENA</a:t>
            </a:r>
            <a:br>
              <a:rPr lang="es-419" sz="3600" b="1" dirty="0"/>
            </a:br>
            <a:br>
              <a:rPr lang="es-419" sz="1600" b="1" dirty="0"/>
            </a:br>
            <a:r>
              <a:rPr lang="es-419" sz="2200" b="1" dirty="0"/>
              <a:t>FACULTAD DE CIENCIAS AGRARIAS</a:t>
            </a:r>
            <a:br>
              <a:rPr lang="es-419" sz="2200" b="1" dirty="0"/>
            </a:br>
            <a:endParaRPr lang="es-419" sz="2200" b="1" dirty="0"/>
          </a:p>
        </p:txBody>
      </p:sp>
      <p:grpSp>
        <p:nvGrpSpPr>
          <p:cNvPr id="130" name="Grupo 129">
            <a:extLst>
              <a:ext uri="{FF2B5EF4-FFF2-40B4-BE49-F238E27FC236}">
                <a16:creationId xmlns:a16="http://schemas.microsoft.com/office/drawing/2014/main" id="{64C461C8-A588-BC3D-22DE-47E64E8AB569}"/>
              </a:ext>
            </a:extLst>
          </p:cNvPr>
          <p:cNvGrpSpPr/>
          <p:nvPr/>
        </p:nvGrpSpPr>
        <p:grpSpPr>
          <a:xfrm>
            <a:off x="0" y="1840216"/>
            <a:ext cx="12192000" cy="0"/>
            <a:chOff x="0" y="6563032"/>
            <a:chExt cx="12192000" cy="0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9782D408-D6B6-D362-C2AE-85C1F61DDA3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>
              <a:extLst>
                <a:ext uri="{FF2B5EF4-FFF2-40B4-BE49-F238E27FC236}">
                  <a16:creationId xmlns:a16="http://schemas.microsoft.com/office/drawing/2014/main" id="{6AC2E700-EFC5-3C89-B723-0F65DD1AD42E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>
              <a:extLst>
                <a:ext uri="{FF2B5EF4-FFF2-40B4-BE49-F238E27FC236}">
                  <a16:creationId xmlns:a16="http://schemas.microsoft.com/office/drawing/2014/main" id="{F8566099-A781-4AC9-0E0B-81BA82F19451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>
              <a:extLst>
                <a:ext uri="{FF2B5EF4-FFF2-40B4-BE49-F238E27FC236}">
                  <a16:creationId xmlns:a16="http://schemas.microsoft.com/office/drawing/2014/main" id="{05061388-F2D8-CC2B-8AAA-A21601178A18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>
              <a:extLst>
                <a:ext uri="{FF2B5EF4-FFF2-40B4-BE49-F238E27FC236}">
                  <a16:creationId xmlns:a16="http://schemas.microsoft.com/office/drawing/2014/main" id="{6DAE967A-0216-9858-FFB5-36D8C51F00A9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>
              <a:extLst>
                <a:ext uri="{FF2B5EF4-FFF2-40B4-BE49-F238E27FC236}">
                  <a16:creationId xmlns:a16="http://schemas.microsoft.com/office/drawing/2014/main" id="{2B2D21E0-1514-5105-CCF2-A37D3673F332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117">
              <a:extLst>
                <a:ext uri="{FF2B5EF4-FFF2-40B4-BE49-F238E27FC236}">
                  <a16:creationId xmlns:a16="http://schemas.microsoft.com/office/drawing/2014/main" id="{CECC95AA-4D9C-FA68-7252-B78D990ABFF7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>
              <a:extLst>
                <a:ext uri="{FF2B5EF4-FFF2-40B4-BE49-F238E27FC236}">
                  <a16:creationId xmlns:a16="http://schemas.microsoft.com/office/drawing/2014/main" id="{9FFCACD1-DF4B-2CDA-5ED1-00DF0DC7FF9B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cto 119">
              <a:extLst>
                <a:ext uri="{FF2B5EF4-FFF2-40B4-BE49-F238E27FC236}">
                  <a16:creationId xmlns:a16="http://schemas.microsoft.com/office/drawing/2014/main" id="{42DD2033-D214-CC9B-7E96-16C276D60DBC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>
              <a:extLst>
                <a:ext uri="{FF2B5EF4-FFF2-40B4-BE49-F238E27FC236}">
                  <a16:creationId xmlns:a16="http://schemas.microsoft.com/office/drawing/2014/main" id="{9A62836C-B19E-69CA-2DF1-E3B0D9E0E71C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>
              <a:extLst>
                <a:ext uri="{FF2B5EF4-FFF2-40B4-BE49-F238E27FC236}">
                  <a16:creationId xmlns:a16="http://schemas.microsoft.com/office/drawing/2014/main" id="{A066FFD1-AC58-F6FB-62D4-C854E34B8FC3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>
              <a:extLst>
                <a:ext uri="{FF2B5EF4-FFF2-40B4-BE49-F238E27FC236}">
                  <a16:creationId xmlns:a16="http://schemas.microsoft.com/office/drawing/2014/main" id="{6DBE917B-ADDA-FABF-E2BA-61E297EAAC72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>
              <a:extLst>
                <a:ext uri="{FF2B5EF4-FFF2-40B4-BE49-F238E27FC236}">
                  <a16:creationId xmlns:a16="http://schemas.microsoft.com/office/drawing/2014/main" id="{43057FDF-4372-CE62-9DC5-6F78F50D5884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>
              <a:extLst>
                <a:ext uri="{FF2B5EF4-FFF2-40B4-BE49-F238E27FC236}">
                  <a16:creationId xmlns:a16="http://schemas.microsoft.com/office/drawing/2014/main" id="{40DAB583-4D7E-7BB5-F1D6-1664B6FCAC80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150A5172-C89A-DA4B-C43B-2301CC52E4E2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126">
              <a:extLst>
                <a:ext uri="{FF2B5EF4-FFF2-40B4-BE49-F238E27FC236}">
                  <a16:creationId xmlns:a16="http://schemas.microsoft.com/office/drawing/2014/main" id="{B7F81C49-8AC2-E3F2-1048-A0B4502D5C89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>
              <a:extLst>
                <a:ext uri="{FF2B5EF4-FFF2-40B4-BE49-F238E27FC236}">
                  <a16:creationId xmlns:a16="http://schemas.microsoft.com/office/drawing/2014/main" id="{C37B0E55-F2F0-B7DE-F487-6656CEB3E7E4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Imagen 26">
            <a:extLst>
              <a:ext uri="{FF2B5EF4-FFF2-40B4-BE49-F238E27FC236}">
                <a16:creationId xmlns:a16="http://schemas.microsoft.com/office/drawing/2014/main" id="{F6252869-A874-4BB7-92BC-0740822FD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34"/>
            <a:ext cx="1718276" cy="1794214"/>
          </a:xfrm>
          <a:prstGeom prst="rect">
            <a:avLst/>
          </a:prstGeom>
        </p:spPr>
      </p:pic>
      <p:pic>
        <p:nvPicPr>
          <p:cNvPr id="28" name="Picture 4" descr="Logos- Universidad Andrés Bello">
            <a:extLst>
              <a:ext uri="{FF2B5EF4-FFF2-40B4-BE49-F238E27FC236}">
                <a16:creationId xmlns:a16="http://schemas.microsoft.com/office/drawing/2014/main" id="{396907EA-54D9-4FEB-8BED-1F71EE097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162" y="110775"/>
            <a:ext cx="1718277" cy="166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5F3A2DDE-BE60-4AF1-85F5-2BF5E087676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257425" y="2413962"/>
            <a:ext cx="871061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Huertos Medicinales para el Desarrollo Sostenible: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Fortaleciendo el Conocimiento Ancestral y Cultural en el Uso y Aprovechamiento de Estos Cultivos en la Comuna Cerezal-Bellavista</a:t>
            </a:r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0B138BFD-51A9-404B-839B-2DFFC133C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1400" y="3747656"/>
            <a:ext cx="87106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-CL" cap="none" dirty="0">
                <a:latin typeface="Arial" panose="020B0604020202020204" pitchFamily="34" charset="0"/>
              </a:rPr>
              <a:t>Lenni Crisol Ramírez Flores, Víctor Hugo González Rivera, </a:t>
            </a:r>
          </a:p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-CL" cap="none" dirty="0">
                <a:latin typeface="Arial" panose="020B0604020202020204" pitchFamily="34" charset="0"/>
              </a:rPr>
              <a:t>Mercedes Pola </a:t>
            </a:r>
            <a:r>
              <a:rPr lang="es-CL" cap="none" dirty="0" err="1">
                <a:latin typeface="Arial" panose="020B0604020202020204" pitchFamily="34" charset="0"/>
              </a:rPr>
              <a:t>Arzube</a:t>
            </a:r>
            <a:r>
              <a:rPr lang="es-CL" cap="none" dirty="0">
                <a:latin typeface="Arial" panose="020B0604020202020204" pitchFamily="34" charset="0"/>
              </a:rPr>
              <a:t> Mayorga, Steven Nicolas Alejandro Pozo</a:t>
            </a:r>
            <a:endParaRPr lang="es-EC" altLang="es-EC" cap="none" dirty="0">
              <a:latin typeface="Arial" panose="020B0604020202020204" pitchFamily="34" charset="0"/>
            </a:endParaRPr>
          </a:p>
        </p:txBody>
      </p:sp>
      <p:pic>
        <p:nvPicPr>
          <p:cNvPr id="38" name="Imagen 37" descr="Imagen que contiene Gráfico de embudo&#10;&#10;Descripción generada automáticamente">
            <a:extLst>
              <a:ext uri="{FF2B5EF4-FFF2-40B4-BE49-F238E27FC236}">
                <a16:creationId xmlns:a16="http://schemas.microsoft.com/office/drawing/2014/main" id="{6D27606F-85E1-4940-940C-855ACFAA99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74" t="10092" b="36344"/>
          <a:stretch/>
        </p:blipFill>
        <p:spPr>
          <a:xfrm>
            <a:off x="0" y="4829174"/>
            <a:ext cx="2350711" cy="132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45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E9A4E6-82CD-435B-AB11-F2FAFD487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Consideraciones  para la implementación</a:t>
            </a:r>
            <a:endParaRPr lang="es-EC" dirty="0"/>
          </a:p>
        </p:txBody>
      </p:sp>
      <p:graphicFrame>
        <p:nvGraphicFramePr>
          <p:cNvPr id="25" name="Marcador de contenido 24">
            <a:extLst>
              <a:ext uri="{FF2B5EF4-FFF2-40B4-BE49-F238E27FC236}">
                <a16:creationId xmlns:a16="http://schemas.microsoft.com/office/drawing/2014/main" id="{7D391880-0E4D-4150-B4B0-45938447DD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8186025"/>
              </p:ext>
            </p:extLst>
          </p:nvPr>
        </p:nvGraphicFramePr>
        <p:xfrm>
          <a:off x="1450975" y="1853755"/>
          <a:ext cx="9421813" cy="4199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upo 3">
            <a:extLst>
              <a:ext uri="{FF2B5EF4-FFF2-40B4-BE49-F238E27FC236}">
                <a16:creationId xmlns:a16="http://schemas.microsoft.com/office/drawing/2014/main" id="{0022DC99-BA5E-463A-8782-24C4B5ED3EEA}"/>
              </a:ext>
            </a:extLst>
          </p:cNvPr>
          <p:cNvGrpSpPr/>
          <p:nvPr/>
        </p:nvGrpSpPr>
        <p:grpSpPr>
          <a:xfrm>
            <a:off x="0" y="1853754"/>
            <a:ext cx="12192000" cy="0"/>
            <a:chOff x="0" y="6563032"/>
            <a:chExt cx="12192000" cy="0"/>
          </a:xfrm>
        </p:grpSpPr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0E0B7DED-A5E7-4CA4-9CBE-98C7E082E77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B57510EC-07A9-427B-9BCF-90B3AE93D684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CE88E3EB-DF58-4BCB-9950-DC1FB89AD72D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F30E0412-837F-415A-9613-21D8A434489D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30A74889-6D13-45C0-963A-3CA58E96A17A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D6440A46-B433-4424-822A-B7E2A14C4560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689E2196-C659-4C62-BC73-9F7218087AF0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B4808FAF-FA4A-4325-8DC0-D04469BBD298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A298CDC1-1477-4633-B091-DE4C772C44BC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41BCEE07-2995-445D-BCA5-4DE914FA6D43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E86F2B50-2DA0-4B15-B5ED-F573DE14073B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07551775-B9B1-4CD1-A954-1FD104DE4B30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58E0A94A-E967-4457-9DA7-3FF21A40A477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E1149312-4307-452E-928A-85AF02CE58A8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6EB36927-34A4-4C67-8DAA-2E7F886FBA37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BB5928DC-72CC-4785-B690-477309031171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FD34090F-A84A-4EEA-BF55-B7D99847D5DE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0493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74E06E-9317-4F04-B14B-5E5306B5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Implementación del proyecto</a:t>
            </a:r>
            <a:endParaRPr lang="es-EC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6CE50279-C1C6-4DFF-9176-65F364BD9D07}"/>
              </a:ext>
            </a:extLst>
          </p:cNvPr>
          <p:cNvGrpSpPr/>
          <p:nvPr/>
        </p:nvGrpSpPr>
        <p:grpSpPr>
          <a:xfrm>
            <a:off x="0" y="1853754"/>
            <a:ext cx="12192000" cy="0"/>
            <a:chOff x="0" y="6563032"/>
            <a:chExt cx="12192000" cy="0"/>
          </a:xfrm>
        </p:grpSpPr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9DC9E8AE-1F8F-441B-AB65-A16CF4532DC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4A3346C2-9DE5-4058-828D-A1B293B2947A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0FB81889-E079-4713-B85F-AB5203130EEA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07E70FE2-88DB-49CB-AD27-C83148F8A755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3DAEE6BD-39DD-4C08-B830-3FAB3534325A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8B2387A5-B79E-4CEF-9E59-DE244A3C2642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D4F5761A-BE74-41EE-A421-D8A26726CE0A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7856D667-C778-4CEA-9F9E-EB9E88F9F4BE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2F4DB233-CCB0-4197-8D03-AB2B98D3DC32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61182F4C-6FA9-4BFA-823E-77FF1CF322E7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3722AF36-ED77-4618-AC3B-57C3C9E7DAF8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F8C13D67-201E-420C-B5B7-0DB1A031D4EF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29A1F0F6-0598-4A16-A8CA-5C9101F5A6E8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10D83A0E-98BC-461D-B927-A0149EAAE686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47539CCB-57BF-4959-980E-FCEDEE62BD53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C963C5F7-1E21-41A6-83EC-F808ACBBC07F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A38EB007-7E77-455F-B356-76BDA9520C1E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Imagen 22">
            <a:extLst>
              <a:ext uri="{FF2B5EF4-FFF2-40B4-BE49-F238E27FC236}">
                <a16:creationId xmlns:a16="http://schemas.microsoft.com/office/drawing/2014/main" id="{06E1F3AB-230F-4F54-9995-813871596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180" y="2015731"/>
            <a:ext cx="1426284" cy="1270048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F8FE34C9-37C7-4454-AF55-8DD96168857F}"/>
              </a:ext>
            </a:extLst>
          </p:cNvPr>
          <p:cNvSpPr txBox="1"/>
          <p:nvPr/>
        </p:nvSpPr>
        <p:spPr>
          <a:xfrm>
            <a:off x="1451579" y="3269428"/>
            <a:ext cx="1431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Semilleros</a:t>
            </a:r>
            <a:endParaRPr lang="es-EC" sz="1400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12401CC-508E-40DB-B5E2-8E88C8893EBB}"/>
              </a:ext>
            </a:extLst>
          </p:cNvPr>
          <p:cNvSpPr txBox="1"/>
          <p:nvPr/>
        </p:nvSpPr>
        <p:spPr>
          <a:xfrm>
            <a:off x="3168933" y="3290500"/>
            <a:ext cx="1754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Preparación del suelo</a:t>
            </a:r>
            <a:endParaRPr lang="es-EC" sz="1400" dirty="0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06AD77E9-A387-4B3C-A7B2-8BAD22790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561" y="2035622"/>
            <a:ext cx="2689579" cy="1265684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A76A5F96-8A4B-4EE9-B1AC-7866E3363B53}"/>
              </a:ext>
            </a:extLst>
          </p:cNvPr>
          <p:cNvSpPr txBox="1"/>
          <p:nvPr/>
        </p:nvSpPr>
        <p:spPr>
          <a:xfrm>
            <a:off x="5267229" y="3273803"/>
            <a:ext cx="2630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Cerramientos para camas</a:t>
            </a:r>
            <a:endParaRPr lang="es-EC" sz="1400" dirty="0"/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2B04F8AE-04DE-4292-8B14-08DA37178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107" y="2036801"/>
            <a:ext cx="1754189" cy="1265681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35B772E3-0EDD-4B89-BA14-85B088C31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3074" y="2015732"/>
            <a:ext cx="2565438" cy="1256208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E81458B4-0EF7-47F7-BF00-87C0B53DF1F2}"/>
              </a:ext>
            </a:extLst>
          </p:cNvPr>
          <p:cNvSpPr txBox="1"/>
          <p:nvPr/>
        </p:nvSpPr>
        <p:spPr>
          <a:xfrm>
            <a:off x="8222262" y="3301306"/>
            <a:ext cx="2565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Trasplante de plántulas</a:t>
            </a:r>
            <a:endParaRPr lang="es-EC" sz="1400" dirty="0"/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7C36F0C8-F6AE-4D4B-8E79-A70BEE896FD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77" y="4064244"/>
            <a:ext cx="1324272" cy="1265681"/>
          </a:xfrm>
          <a:prstGeom prst="rect">
            <a:avLst/>
          </a:prstGeom>
        </p:spPr>
      </p:pic>
      <p:pic>
        <p:nvPicPr>
          <p:cNvPr id="35" name="Imagen 34" descr="Imagen que contiene exterior, roca, rocoso, pequeño&#10;&#10;Descripción generada automáticamente">
            <a:extLst>
              <a:ext uri="{FF2B5EF4-FFF2-40B4-BE49-F238E27FC236}">
                <a16:creationId xmlns:a16="http://schemas.microsoft.com/office/drawing/2014/main" id="{64C5BDDF-7894-4B6F-AACC-6174F82283F9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9" b="48052"/>
          <a:stretch/>
        </p:blipFill>
        <p:spPr bwMode="auto">
          <a:xfrm>
            <a:off x="2759011" y="4064244"/>
            <a:ext cx="1459766" cy="12656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12C47597-6DFD-4E92-A141-8D5DF524241F}"/>
              </a:ext>
            </a:extLst>
          </p:cNvPr>
          <p:cNvSpPr txBox="1"/>
          <p:nvPr/>
        </p:nvSpPr>
        <p:spPr>
          <a:xfrm>
            <a:off x="1434472" y="5329925"/>
            <a:ext cx="278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Siembra directa</a:t>
            </a:r>
            <a:endParaRPr lang="es-EC" sz="1400" dirty="0"/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92CC4E2F-9BA4-4E21-9D5A-CFEC5AD94C91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064" y="4085316"/>
            <a:ext cx="1754190" cy="1265681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ABB79508-6A72-4F4F-8DF5-F4683CA7CD85}"/>
              </a:ext>
            </a:extLst>
          </p:cNvPr>
          <p:cNvSpPr txBox="1"/>
          <p:nvPr/>
        </p:nvSpPr>
        <p:spPr>
          <a:xfrm>
            <a:off x="4428628" y="5351476"/>
            <a:ext cx="1754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Seguimiento del cultivo</a:t>
            </a:r>
            <a:endParaRPr lang="es-EC" sz="1400" dirty="0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9E4F1D42-BE07-49F1-B065-8F8E8001D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2184" y="3654756"/>
            <a:ext cx="1776327" cy="2398725"/>
          </a:xfrm>
          <a:prstGeom prst="rect">
            <a:avLst/>
          </a:prstGeom>
        </p:spPr>
      </p:pic>
      <p:pic>
        <p:nvPicPr>
          <p:cNvPr id="41" name="Imagen 40" descr="Un grupo de personas en un parque&#10;&#10;Descripción generada automáticamente con confianza baja">
            <a:extLst>
              <a:ext uri="{FF2B5EF4-FFF2-40B4-BE49-F238E27FC236}">
                <a16:creationId xmlns:a16="http://schemas.microsoft.com/office/drawing/2014/main" id="{EA2E1774-E9EA-42DC-89C7-141A81430B53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06" y="4064244"/>
            <a:ext cx="2689579" cy="1286752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13B52C5C-98EA-4DC0-99A2-983B833FA672}"/>
              </a:ext>
            </a:extLst>
          </p:cNvPr>
          <p:cNvSpPr txBox="1"/>
          <p:nvPr/>
        </p:nvSpPr>
        <p:spPr>
          <a:xfrm>
            <a:off x="6587573" y="5407150"/>
            <a:ext cx="2494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Huerto medicinal implementado</a:t>
            </a:r>
            <a:endParaRPr lang="es-EC" sz="1400" dirty="0"/>
          </a:p>
        </p:txBody>
      </p:sp>
      <p:sp>
        <p:nvSpPr>
          <p:cNvPr id="43" name="Flecha: a la derecha 42">
            <a:extLst>
              <a:ext uri="{FF2B5EF4-FFF2-40B4-BE49-F238E27FC236}">
                <a16:creationId xmlns:a16="http://schemas.microsoft.com/office/drawing/2014/main" id="{37BADD48-4FBF-4164-8100-90C3E89422A8}"/>
              </a:ext>
            </a:extLst>
          </p:cNvPr>
          <p:cNvSpPr/>
          <p:nvPr/>
        </p:nvSpPr>
        <p:spPr>
          <a:xfrm>
            <a:off x="2897464" y="2671763"/>
            <a:ext cx="271469" cy="1316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4" name="Flecha: a la derecha 43">
            <a:extLst>
              <a:ext uri="{FF2B5EF4-FFF2-40B4-BE49-F238E27FC236}">
                <a16:creationId xmlns:a16="http://schemas.microsoft.com/office/drawing/2014/main" id="{F6198C70-C38F-403D-A3BD-B2AF7FBA12A1}"/>
              </a:ext>
            </a:extLst>
          </p:cNvPr>
          <p:cNvSpPr/>
          <p:nvPr/>
        </p:nvSpPr>
        <p:spPr>
          <a:xfrm>
            <a:off x="4977979" y="2668464"/>
            <a:ext cx="271469" cy="1316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5" name="Flecha: a la derecha 44">
            <a:extLst>
              <a:ext uri="{FF2B5EF4-FFF2-40B4-BE49-F238E27FC236}">
                <a16:creationId xmlns:a16="http://schemas.microsoft.com/office/drawing/2014/main" id="{2741C132-7E49-47B3-A491-67C1E963A1D6}"/>
              </a:ext>
            </a:extLst>
          </p:cNvPr>
          <p:cNvSpPr/>
          <p:nvPr/>
        </p:nvSpPr>
        <p:spPr>
          <a:xfrm>
            <a:off x="7974372" y="2668464"/>
            <a:ext cx="271469" cy="1316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6" name="Flecha: a la derecha 45">
            <a:extLst>
              <a:ext uri="{FF2B5EF4-FFF2-40B4-BE49-F238E27FC236}">
                <a16:creationId xmlns:a16="http://schemas.microsoft.com/office/drawing/2014/main" id="{24AF1550-AA32-4027-AE2F-6534078FE93D}"/>
              </a:ext>
            </a:extLst>
          </p:cNvPr>
          <p:cNvSpPr/>
          <p:nvPr/>
        </p:nvSpPr>
        <p:spPr>
          <a:xfrm>
            <a:off x="4213712" y="4697083"/>
            <a:ext cx="235472" cy="1548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7" name="Flecha: a la derecha 46">
            <a:extLst>
              <a:ext uri="{FF2B5EF4-FFF2-40B4-BE49-F238E27FC236}">
                <a16:creationId xmlns:a16="http://schemas.microsoft.com/office/drawing/2014/main" id="{85796E36-3619-49C3-9BC5-F2D408002293}"/>
              </a:ext>
            </a:extLst>
          </p:cNvPr>
          <p:cNvSpPr/>
          <p:nvPr/>
        </p:nvSpPr>
        <p:spPr>
          <a:xfrm>
            <a:off x="6180254" y="4695675"/>
            <a:ext cx="219719" cy="124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19157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BD524-85BA-4C2F-AB4F-A51117AF3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Resultados</a:t>
            </a:r>
            <a:endParaRPr lang="es-EC" dirty="0"/>
          </a:p>
        </p:txBody>
      </p:sp>
      <p:graphicFrame>
        <p:nvGraphicFramePr>
          <p:cNvPr id="22" name="Marcador de contenido 21">
            <a:extLst>
              <a:ext uri="{FF2B5EF4-FFF2-40B4-BE49-F238E27FC236}">
                <a16:creationId xmlns:a16="http://schemas.microsoft.com/office/drawing/2014/main" id="{47539179-2D6F-477F-ACB6-75D9383650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3597721"/>
              </p:ext>
            </p:extLst>
          </p:nvPr>
        </p:nvGraphicFramePr>
        <p:xfrm>
          <a:off x="1415534" y="1934524"/>
          <a:ext cx="9324888" cy="41189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31222">
                  <a:extLst>
                    <a:ext uri="{9D8B030D-6E8A-4147-A177-3AD203B41FA5}">
                      <a16:colId xmlns:a16="http://schemas.microsoft.com/office/drawing/2014/main" val="1003222255"/>
                    </a:ext>
                  </a:extLst>
                </a:gridCol>
                <a:gridCol w="2331222">
                  <a:extLst>
                    <a:ext uri="{9D8B030D-6E8A-4147-A177-3AD203B41FA5}">
                      <a16:colId xmlns:a16="http://schemas.microsoft.com/office/drawing/2014/main" val="1840398408"/>
                    </a:ext>
                  </a:extLst>
                </a:gridCol>
                <a:gridCol w="2331222">
                  <a:extLst>
                    <a:ext uri="{9D8B030D-6E8A-4147-A177-3AD203B41FA5}">
                      <a16:colId xmlns:a16="http://schemas.microsoft.com/office/drawing/2014/main" val="2498949700"/>
                    </a:ext>
                  </a:extLst>
                </a:gridCol>
                <a:gridCol w="2331222">
                  <a:extLst>
                    <a:ext uri="{9D8B030D-6E8A-4147-A177-3AD203B41FA5}">
                      <a16:colId xmlns:a16="http://schemas.microsoft.com/office/drawing/2014/main" val="619579210"/>
                    </a:ext>
                  </a:extLst>
                </a:gridCol>
              </a:tblGrid>
              <a:tr h="38992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</a:rPr>
                        <a:t>Plantas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</a:rPr>
                        <a:t>Medicinales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Valoración del desarrollo en clima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Valoración del desarrollo en suelo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Valoración del desarrollo en plagas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extLst>
                  <a:ext uri="{0D108BD9-81ED-4DB2-BD59-A6C34878D82A}">
                    <a16:rowId xmlns:a16="http://schemas.microsoft.com/office/drawing/2014/main" val="1403520878"/>
                  </a:ext>
                </a:extLst>
              </a:tr>
              <a:tr h="57656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40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Manzanilla (</a:t>
                      </a:r>
                      <a:r>
                        <a:rPr lang="en-US" sz="1200" b="1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chamaemelum</a:t>
                      </a:r>
                      <a:r>
                        <a:rPr lang="en-US" sz="12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nobile</a:t>
                      </a:r>
                      <a:r>
                        <a:rPr lang="en-US" sz="12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(l.) all.)</a:t>
                      </a:r>
                      <a:endParaRPr lang="es-EC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0 %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0 %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0 %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extLst>
                  <a:ext uri="{0D108BD9-81ED-4DB2-BD59-A6C34878D82A}">
                    <a16:rowId xmlns:a16="http://schemas.microsoft.com/office/drawing/2014/main" val="2006666266"/>
                  </a:ext>
                </a:extLst>
              </a:tr>
              <a:tr h="38992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</a:rPr>
                        <a:t>Toronjil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n-US" sz="1200" i="1" dirty="0">
                          <a:solidFill>
                            <a:schemeClr val="tx1"/>
                          </a:solidFill>
                          <a:effectLst/>
                        </a:rPr>
                        <a:t>Melissa officinalis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L.)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0 %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0 %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0 %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extLst>
                  <a:ext uri="{0D108BD9-81ED-4DB2-BD59-A6C34878D82A}">
                    <a16:rowId xmlns:a16="http://schemas.microsoft.com/office/drawing/2014/main" val="229780258"/>
                  </a:ext>
                </a:extLst>
              </a:tr>
              <a:tr h="38992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Romero (</a:t>
                      </a:r>
                      <a:r>
                        <a:rPr lang="en-US" sz="1200" i="1" dirty="0">
                          <a:solidFill>
                            <a:schemeClr val="tx1"/>
                          </a:solidFill>
                          <a:effectLst/>
                        </a:rPr>
                        <a:t>Salvia </a:t>
                      </a:r>
                      <a:r>
                        <a:rPr lang="en-US" sz="1200" i="1" dirty="0" err="1">
                          <a:solidFill>
                            <a:schemeClr val="tx1"/>
                          </a:solidFill>
                          <a:effectLst/>
                        </a:rPr>
                        <a:t>rosmarinus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40 %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40 %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0 %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extLst>
                  <a:ext uri="{0D108BD9-81ED-4DB2-BD59-A6C34878D82A}">
                    <a16:rowId xmlns:a16="http://schemas.microsoft.com/office/drawing/2014/main" val="2449008825"/>
                  </a:ext>
                </a:extLst>
              </a:tr>
              <a:tr h="396537"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s-CL" sz="1200" dirty="0">
                          <a:solidFill>
                            <a:schemeClr val="tx1"/>
                          </a:solidFill>
                          <a:effectLst/>
                        </a:rPr>
                        <a:t>Menta (</a:t>
                      </a:r>
                      <a:r>
                        <a:rPr lang="es-CL" sz="1200" i="1" dirty="0" err="1">
                          <a:solidFill>
                            <a:schemeClr val="tx1"/>
                          </a:solidFill>
                          <a:effectLst/>
                        </a:rPr>
                        <a:t>Mentha</a:t>
                      </a:r>
                      <a:r>
                        <a:rPr lang="es-CL" sz="1200" i="1" dirty="0">
                          <a:solidFill>
                            <a:schemeClr val="tx1"/>
                          </a:solidFill>
                          <a:effectLst/>
                        </a:rPr>
                        <a:t> × piperita</a:t>
                      </a:r>
                      <a:r>
                        <a:rPr lang="es-CL" sz="12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40 %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40 %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0 %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extLst>
                  <a:ext uri="{0D108BD9-81ED-4DB2-BD59-A6C34878D82A}">
                    <a16:rowId xmlns:a16="http://schemas.microsoft.com/office/drawing/2014/main" val="1253394029"/>
                  </a:ext>
                </a:extLst>
              </a:tr>
              <a:tr h="396537"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s-CL" sz="1200" dirty="0">
                          <a:solidFill>
                            <a:schemeClr val="tx1"/>
                          </a:solidFill>
                          <a:effectLst/>
                        </a:rPr>
                        <a:t>Orégano (</a:t>
                      </a:r>
                      <a:r>
                        <a:rPr lang="es-CL" sz="1200" i="1" dirty="0" err="1">
                          <a:solidFill>
                            <a:schemeClr val="tx1"/>
                          </a:solidFill>
                          <a:effectLst/>
                        </a:rPr>
                        <a:t>Origanum</a:t>
                      </a:r>
                      <a:r>
                        <a:rPr lang="es-CL" sz="12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CL" sz="1200" i="1" dirty="0" err="1">
                          <a:solidFill>
                            <a:schemeClr val="tx1"/>
                          </a:solidFill>
                          <a:effectLst/>
                        </a:rPr>
                        <a:t>Vulgare</a:t>
                      </a:r>
                      <a:r>
                        <a:rPr lang="es-CL" sz="12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60 %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60 %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0 %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extLst>
                  <a:ext uri="{0D108BD9-81ED-4DB2-BD59-A6C34878D82A}">
                    <a16:rowId xmlns:a16="http://schemas.microsoft.com/office/drawing/2014/main" val="1201641337"/>
                  </a:ext>
                </a:extLst>
              </a:tr>
              <a:tr h="396537"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s-CL" sz="1200" dirty="0">
                          <a:solidFill>
                            <a:schemeClr val="tx1"/>
                          </a:solidFill>
                          <a:effectLst/>
                        </a:rPr>
                        <a:t>Hierba Buena (</a:t>
                      </a:r>
                      <a:r>
                        <a:rPr lang="es-CL" sz="1200" i="1" dirty="0" err="1">
                          <a:solidFill>
                            <a:schemeClr val="tx1"/>
                          </a:solidFill>
                          <a:effectLst/>
                        </a:rPr>
                        <a:t>Mentha</a:t>
                      </a:r>
                      <a:r>
                        <a:rPr lang="es-CL" sz="12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CL" sz="1200" i="1" dirty="0" err="1">
                          <a:solidFill>
                            <a:schemeClr val="tx1"/>
                          </a:solidFill>
                          <a:effectLst/>
                        </a:rPr>
                        <a:t>spicata</a:t>
                      </a:r>
                      <a:r>
                        <a:rPr lang="es-CL" sz="12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85 %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60 %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0 %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extLst>
                  <a:ext uri="{0D108BD9-81ED-4DB2-BD59-A6C34878D82A}">
                    <a16:rowId xmlns:a16="http://schemas.microsoft.com/office/drawing/2014/main" val="1515649662"/>
                  </a:ext>
                </a:extLst>
              </a:tr>
              <a:tr h="389928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400"/>
                        </a:spcAft>
                      </a:pPr>
                      <a:r>
                        <a:rPr lang="es-CL" sz="1200" kern="0" cap="small" dirty="0">
                          <a:solidFill>
                            <a:schemeClr val="tx1"/>
                          </a:solidFill>
                          <a:effectLst/>
                        </a:rPr>
                        <a:t>Hierba luisa </a:t>
                      </a:r>
                      <a:r>
                        <a:rPr lang="es-CL" sz="1200" kern="1400" cap="small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s-CL" sz="1200" i="1" kern="0" cap="small" dirty="0" err="1">
                          <a:solidFill>
                            <a:schemeClr val="tx1"/>
                          </a:solidFill>
                          <a:effectLst/>
                        </a:rPr>
                        <a:t>Cymbopogon</a:t>
                      </a:r>
                      <a:r>
                        <a:rPr lang="es-CL" sz="1200" i="1" kern="0" cap="small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CL" sz="1200" i="1" kern="0" cap="small" dirty="0" err="1">
                          <a:solidFill>
                            <a:schemeClr val="tx1"/>
                          </a:solidFill>
                          <a:effectLst/>
                        </a:rPr>
                        <a:t>citratus</a:t>
                      </a:r>
                      <a:r>
                        <a:rPr lang="es-CL" sz="1200" kern="1400" cap="small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s-EC" sz="1200" b="1" kern="1400" cap="small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85 %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85 %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0 %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extLst>
                  <a:ext uri="{0D108BD9-81ED-4DB2-BD59-A6C34878D82A}">
                    <a16:rowId xmlns:a16="http://schemas.microsoft.com/office/drawing/2014/main" val="2105815022"/>
                  </a:ext>
                </a:extLst>
              </a:tr>
              <a:tr h="396537"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s-CL" sz="1200" dirty="0">
                          <a:solidFill>
                            <a:schemeClr val="tx1"/>
                          </a:solidFill>
                          <a:effectLst/>
                        </a:rPr>
                        <a:t>Perejil (</a:t>
                      </a:r>
                      <a:r>
                        <a:rPr lang="es-CL" sz="1200" i="1" dirty="0" err="1">
                          <a:solidFill>
                            <a:schemeClr val="tx1"/>
                          </a:solidFill>
                          <a:effectLst/>
                        </a:rPr>
                        <a:t>Petroselinum</a:t>
                      </a:r>
                      <a:r>
                        <a:rPr lang="es-CL" sz="12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CL" sz="1200" i="1" dirty="0" err="1">
                          <a:solidFill>
                            <a:schemeClr val="tx1"/>
                          </a:solidFill>
                          <a:effectLst/>
                        </a:rPr>
                        <a:t>crispum</a:t>
                      </a:r>
                      <a:r>
                        <a:rPr lang="es-CL" sz="12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100 %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100 %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0 %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extLst>
                  <a:ext uri="{0D108BD9-81ED-4DB2-BD59-A6C34878D82A}">
                    <a16:rowId xmlns:a16="http://schemas.microsoft.com/office/drawing/2014/main" val="1023647844"/>
                  </a:ext>
                </a:extLst>
              </a:tr>
              <a:tr h="396537"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s-CL" sz="1200" dirty="0">
                          <a:solidFill>
                            <a:schemeClr val="tx1"/>
                          </a:solidFill>
                          <a:effectLst/>
                        </a:rPr>
                        <a:t>Albahaca (</a:t>
                      </a:r>
                      <a:r>
                        <a:rPr lang="es-CL" sz="1200" i="1" dirty="0" err="1">
                          <a:solidFill>
                            <a:schemeClr val="tx1"/>
                          </a:solidFill>
                          <a:effectLst/>
                        </a:rPr>
                        <a:t>Ocimum</a:t>
                      </a:r>
                      <a:r>
                        <a:rPr lang="es-CL" sz="12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CL" sz="1200" i="1" dirty="0" err="1">
                          <a:solidFill>
                            <a:schemeClr val="tx1"/>
                          </a:solidFill>
                          <a:effectLst/>
                        </a:rPr>
                        <a:t>basilicum</a:t>
                      </a:r>
                      <a:r>
                        <a:rPr lang="es-CL" sz="12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100 %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100 %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0 %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/>
                </a:tc>
                <a:extLst>
                  <a:ext uri="{0D108BD9-81ED-4DB2-BD59-A6C34878D82A}">
                    <a16:rowId xmlns:a16="http://schemas.microsoft.com/office/drawing/2014/main" val="707119665"/>
                  </a:ext>
                </a:extLst>
              </a:tr>
            </a:tbl>
          </a:graphicData>
        </a:graphic>
      </p:graphicFrame>
      <p:grpSp>
        <p:nvGrpSpPr>
          <p:cNvPr id="4" name="Grupo 3">
            <a:extLst>
              <a:ext uri="{FF2B5EF4-FFF2-40B4-BE49-F238E27FC236}">
                <a16:creationId xmlns:a16="http://schemas.microsoft.com/office/drawing/2014/main" id="{6A8C7A15-8B53-4DC7-989C-9EBCB04B82D0}"/>
              </a:ext>
            </a:extLst>
          </p:cNvPr>
          <p:cNvGrpSpPr/>
          <p:nvPr/>
        </p:nvGrpSpPr>
        <p:grpSpPr>
          <a:xfrm>
            <a:off x="0" y="1853754"/>
            <a:ext cx="12192000" cy="0"/>
            <a:chOff x="0" y="6563032"/>
            <a:chExt cx="12192000" cy="0"/>
          </a:xfrm>
        </p:grpSpPr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B5EB1215-927D-4B51-8A20-0225DD27E60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9073114A-1E42-40B9-A1E2-891D6A759E60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1E95E421-7E57-453F-A51D-8051CB39E2FE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4EE8829B-79EA-4FF8-AFAB-A28581C187C0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A46F0F11-A857-4D75-92CA-2F3FF75DA975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D22CC98F-6191-4366-9530-31589C1E67AE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56FF4F40-B113-4CB0-8F95-CC70A71023F7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549FFE2C-161F-40B9-AFF1-DC091FFD4927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49D4D845-13DC-4AC0-B415-9D2E756CD40D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5549D19D-E468-4EFA-B1E1-4395032C7A5E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DE705A67-D7D9-4817-93AA-BAE40003835A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91D37165-3801-441C-8097-EC9EC85D0FC4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F0A09F66-C3BC-4786-8049-9D79FD77081C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7E686871-F227-4C5A-9803-87535C97B84A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0D3C6D28-3DBA-4AC7-96BF-DC68B21AAB22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55E15AD8-5A30-43BC-B011-80E294102D7D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55F61745-24FE-4BCC-9E90-5363D7DFF875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82A85CB-10C5-4704-A379-51CDA9AA36C6}"/>
              </a:ext>
            </a:extLst>
          </p:cNvPr>
          <p:cNvSpPr txBox="1"/>
          <p:nvPr/>
        </p:nvSpPr>
        <p:spPr>
          <a:xfrm>
            <a:off x="1380094" y="1126653"/>
            <a:ext cx="93603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TABLA 1</a:t>
            </a:r>
            <a:endParaRPr lang="es-EC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s-EC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RESULTADOS EN PORCENTAJE SOBRE LAS CONDICIONES EDAFOCLIMÁTICAS</a:t>
            </a:r>
            <a:endParaRPr lang="es-EC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466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1E4F9B-9EA2-47FA-9DDD-03D3C4517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Conclusiones</a:t>
            </a:r>
            <a:endParaRPr lang="es-EC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DB8C616C-7465-4FCA-8E3E-F21899AB4815}"/>
              </a:ext>
            </a:extLst>
          </p:cNvPr>
          <p:cNvGrpSpPr/>
          <p:nvPr/>
        </p:nvGrpSpPr>
        <p:grpSpPr>
          <a:xfrm>
            <a:off x="0" y="1853754"/>
            <a:ext cx="12192000" cy="0"/>
            <a:chOff x="0" y="6563032"/>
            <a:chExt cx="12192000" cy="0"/>
          </a:xfrm>
        </p:grpSpPr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14B4F039-357D-43CA-A7DF-567EB7B36C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4D943BAB-A44D-434A-9BF0-EA707A804488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1E9E205F-9B7A-4167-B70C-5CD32B66A7FC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8D2352F0-0FAC-4695-A7E0-9735C7434F88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A3D2A2F1-95EC-4A1F-B761-7C7A842B6D11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D06DF6E6-EF33-4948-A838-0419FB42EA62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D462A9F9-8352-4A6D-92C3-A64FE97C8CC7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ABFA850F-F5B4-4E7F-A0D8-8D83C60497CF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7991612C-6C5E-4FF8-A17F-ACBC28CA58FF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012EAA1D-8C77-4338-B007-0E83F27B7399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15F4CF42-839F-47FF-A731-FDF6C0DAD6AB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138ADB70-6CA5-4A25-AEF0-1CA6E3855CD8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991D76A6-0EE3-4DF4-BCCC-1B258C9D8BED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58CE57D5-9CF5-467B-B017-5C5BB004EA36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0115EB96-018C-4438-87B0-28390708119B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7653F108-8AAB-4332-89B3-0DCE2601D974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BCDD73BC-C65A-4236-8CAE-D6F5C139022C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4" name="Marcador de contenido 23">
            <a:extLst>
              <a:ext uri="{FF2B5EF4-FFF2-40B4-BE49-F238E27FC236}">
                <a16:creationId xmlns:a16="http://schemas.microsoft.com/office/drawing/2014/main" id="{7A5C7D7F-09E2-4052-A6D9-168873F52C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9106885"/>
              </p:ext>
            </p:extLst>
          </p:nvPr>
        </p:nvGraphicFramePr>
        <p:xfrm>
          <a:off x="1450975" y="1853755"/>
          <a:ext cx="9604375" cy="4232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9709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998C7C-2037-4BEB-86AA-4765A17E4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b="1" kern="1400" cap="sm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Desafíos Futuros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68BC87-5AD6-4835-B6D9-C9492ABAA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3"/>
            <a:ext cx="9603275" cy="1708774"/>
          </a:xfrm>
        </p:spPr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s-ES" sz="1800" dirty="0">
                <a:latin typeface="Times New Roman" panose="02020603050405020304" pitchFamily="18" charset="0"/>
              </a:rPr>
              <a:t> </a:t>
            </a:r>
            <a:r>
              <a:rPr lang="es-ES" sz="2400" dirty="0">
                <a:latin typeface="Times New Roman" panose="02020603050405020304" pitchFamily="18" charset="0"/>
              </a:rPr>
              <a:t>La calidad del suelo, el clima extremo y la falta de conocimiento técnico son obstáculos para la producción de cultivos medicinales. Se necesitan programas de capacitación, tecnologías eficientes y modelos de negocio sostenibles para superar estos desafíos.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s-ES" sz="1800" dirty="0">
              <a:latin typeface="Times New Roman" panose="02020603050405020304" pitchFamily="18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481C960B-5B30-4F1D-966F-9F7451576077}"/>
              </a:ext>
            </a:extLst>
          </p:cNvPr>
          <p:cNvGrpSpPr/>
          <p:nvPr/>
        </p:nvGrpSpPr>
        <p:grpSpPr>
          <a:xfrm>
            <a:off x="0" y="1853754"/>
            <a:ext cx="12192000" cy="0"/>
            <a:chOff x="0" y="6563032"/>
            <a:chExt cx="12192000" cy="0"/>
          </a:xfrm>
        </p:grpSpPr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B01AB8AD-18CE-4372-B50C-979D1582C20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17BC132D-5614-4637-90F7-E898EA07B7D6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C1F283FF-D4C0-40A0-B6C3-ED9607691DAA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28EA6E4B-7EE3-43E4-8467-E181B5198016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15C6E515-3937-44BA-8C57-C51E6A912A4B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6740AC91-D8BB-4B48-8596-B2D2463D0400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41C547D7-86F5-46AE-AF0C-204A84912C5A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442D944E-5526-4087-A271-43B03892213A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BCB58520-2E4E-4252-9429-A39C4979A0E3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C90AF515-F3F0-40D7-A940-D4DB5766BF1F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3635C288-9B86-40E6-9F12-0030CAE6CE1B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1D4D86C2-E53A-4365-8A77-CB227A712BC0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0196B1D7-4739-4DB6-9E36-924E6DB05F0C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CD10DE55-3B02-42A3-94CB-D8D371CD0281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35D6E8D5-068D-4B6E-97DC-456E2D9AC163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BD5F262C-231C-4C46-86C9-C6F01FA33F2D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EB681369-87A7-4879-A428-EFC37F885988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2A0BB12-4A88-4F22-88AC-4D30FC38B51D}"/>
              </a:ext>
            </a:extLst>
          </p:cNvPr>
          <p:cNvSpPr txBox="1"/>
          <p:nvPr/>
        </p:nvSpPr>
        <p:spPr>
          <a:xfrm>
            <a:off x="5127377" y="5443656"/>
            <a:ext cx="6086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"Una planta puede salvarte la vida, pero tú, ¿la estás </a:t>
            </a:r>
            <a:r>
              <a:rPr lang="es-ES" dirty="0">
                <a:latin typeface="Times New Roman" panose="02020603050405020304" pitchFamily="18" charset="0"/>
              </a:rPr>
              <a:t>salvando</a:t>
            </a:r>
            <a:r>
              <a:rPr lang="es-ES" dirty="0"/>
              <a:t>?"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46051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FC7A14-EB2E-4605-A84A-13C33FBD2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Introducción</a:t>
            </a:r>
            <a:endParaRPr lang="es-EC" b="1" dirty="0"/>
          </a:p>
        </p:txBody>
      </p:sp>
      <p:graphicFrame>
        <p:nvGraphicFramePr>
          <p:cNvPr id="24" name="Marcador de contenido 23">
            <a:extLst>
              <a:ext uri="{FF2B5EF4-FFF2-40B4-BE49-F238E27FC236}">
                <a16:creationId xmlns:a16="http://schemas.microsoft.com/office/drawing/2014/main" id="{BA2E8008-3B3C-4999-960D-1CB3C43231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5742965"/>
              </p:ext>
            </p:extLst>
          </p:nvPr>
        </p:nvGraphicFramePr>
        <p:xfrm>
          <a:off x="1324162" y="1853754"/>
          <a:ext cx="9604375" cy="4199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upo 3">
            <a:extLst>
              <a:ext uri="{FF2B5EF4-FFF2-40B4-BE49-F238E27FC236}">
                <a16:creationId xmlns:a16="http://schemas.microsoft.com/office/drawing/2014/main" id="{E49EEE80-1A05-4992-B73D-66FF02F1C30B}"/>
              </a:ext>
            </a:extLst>
          </p:cNvPr>
          <p:cNvGrpSpPr/>
          <p:nvPr/>
        </p:nvGrpSpPr>
        <p:grpSpPr>
          <a:xfrm>
            <a:off x="0" y="1853754"/>
            <a:ext cx="12192000" cy="0"/>
            <a:chOff x="0" y="6563032"/>
            <a:chExt cx="12192000" cy="0"/>
          </a:xfrm>
        </p:grpSpPr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153A58D4-6955-49E5-A8C0-E9C19B46F0C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06DE1915-2B09-4C03-A949-3A211DFD69F3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EA316B4B-A904-4996-9E2D-DD24ACAD7213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E810416C-97DF-45AE-9AAD-6700DAB9B745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175F36FF-B6B2-43DF-969C-BE5F225703C9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24873CCE-B652-4BF0-8D61-72FCD8274A1A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E7F35003-1E5B-4B44-AD0E-0691CF52C631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CD67AA33-F1CF-4253-8A8A-3C5524124D07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E0A0CB49-0159-4288-9601-86C2D6785D81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53D89436-BACC-47FF-8B9D-BC1C9A7BFAAF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D5C54040-49DE-4B42-9917-D06642D1180A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C28060B-0F1D-489D-967E-A54A7A8C4890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A1280F4E-903E-45EB-BC86-1C6316AD4F11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BFCDA5B6-7D22-459D-A428-D378409C6AAE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80BCB841-4471-405B-9798-8DF4940267BC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C2B5B99C-CB01-4B81-9667-1D367A88947A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96FA0EAB-FFA9-40AB-AB42-998E11952838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Imagen 26">
            <a:extLst>
              <a:ext uri="{FF2B5EF4-FFF2-40B4-BE49-F238E27FC236}">
                <a16:creationId xmlns:a16="http://schemas.microsoft.com/office/drawing/2014/main" id="{EB06D292-278C-46FF-91DF-D5BF873A1FE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975" y="1971040"/>
            <a:ext cx="3248025" cy="254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31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5A02E5-80B3-418F-85E4-D43E6BA40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dirty="0"/>
              <a:t>¿Por qué son tan importantes las plantas Medicinales?</a:t>
            </a:r>
            <a:endParaRPr lang="es-EC" sz="2400" b="1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113A6BD8-99FD-421C-B8D6-85EE8AC444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6761760"/>
              </p:ext>
            </p:extLst>
          </p:nvPr>
        </p:nvGraphicFramePr>
        <p:xfrm>
          <a:off x="1450975" y="1853754"/>
          <a:ext cx="9721850" cy="4199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3962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BCA848-3710-4E0E-A591-60566D3C4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dirty="0"/>
              <a:t>El conocimiento ancestral en peligro eminente de perderse y la necesidad de preservarlo</a:t>
            </a:r>
            <a:endParaRPr lang="es-EC" sz="2400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79FB90A1-4AE0-4F41-929F-6A7A28C44B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8600248"/>
              </p:ext>
            </p:extLst>
          </p:nvPr>
        </p:nvGraphicFramePr>
        <p:xfrm>
          <a:off x="1450975" y="2016125"/>
          <a:ext cx="9604375" cy="4037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1235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E3A4C6-75BB-4D32-AC81-5F972B83A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053" y="982134"/>
            <a:ext cx="3768122" cy="600535"/>
          </a:xfrm>
        </p:spPr>
        <p:txBody>
          <a:bodyPr>
            <a:normAutofit/>
          </a:bodyPr>
          <a:lstStyle/>
          <a:p>
            <a:r>
              <a:rPr lang="es-ES" sz="2400" b="1" dirty="0"/>
              <a:t>Objeto de estudio</a:t>
            </a:r>
            <a:endParaRPr lang="es-EC" sz="24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9BB704-5150-44E0-A703-3375449F1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468" y="2015732"/>
            <a:ext cx="5861881" cy="3559866"/>
          </a:xfrm>
        </p:spPr>
        <p:txBody>
          <a:bodyPr>
            <a:normAutofit/>
          </a:bodyPr>
          <a:lstStyle/>
          <a:p>
            <a:pPr algn="just"/>
            <a:r>
              <a:rPr lang="es-C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 objetivo de este estudio fue desarrollar e implementar huertos medicinales en la comunidad de Cerezal Bellavista, ubicada en el cantón y provincia Santa Elena, Ecuador. Esta iniciativa se fundamenta en la recuperación y fortalecimiento de ese conocimiento ancestral y cultural sobre las  propiedades medicinales de la plantas, el cual se encuentra en riesgo de perecer. </a:t>
            </a:r>
            <a:r>
              <a:rPr lang="es-CL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Al promover</a:t>
            </a:r>
            <a:r>
              <a:rPr lang="es-C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esta práctica cultural se promueven ambientes sostenibles y sustentables que, a su vez, ayudan a mejorar la calidad de vida de la comunidad.</a:t>
            </a:r>
          </a:p>
          <a:p>
            <a:pPr algn="just"/>
            <a:endParaRPr lang="es-EC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453EB7DB-1EAA-49EB-8820-132FE4B072CA}"/>
              </a:ext>
            </a:extLst>
          </p:cNvPr>
          <p:cNvGrpSpPr/>
          <p:nvPr/>
        </p:nvGrpSpPr>
        <p:grpSpPr>
          <a:xfrm>
            <a:off x="0" y="1853754"/>
            <a:ext cx="12192000" cy="0"/>
            <a:chOff x="0" y="6563032"/>
            <a:chExt cx="12192000" cy="0"/>
          </a:xfrm>
        </p:grpSpPr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3A813930-AADA-4C8C-9F77-8129E19FF50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EDA03467-9399-4313-A48D-9E90470B13A7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CFC83305-2379-4C0F-8C90-B29ED21468D9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A3912431-B015-4FFD-85D0-F92D99356AC9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97022FC2-22F5-4057-9B84-0CBE81CDF5E5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43ABF31C-2ABC-43C8-8CB0-13D3879114C5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C3A58955-9002-437E-ACA3-3014318F2A00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FABA1534-9E89-48A7-BC40-5DDF7D782641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EEC39016-D4E8-443F-9830-EC867C0022AE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A3147288-8458-4C61-BD34-5CF5B230B29E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9F70B791-2828-4323-8AED-6B2C5686B70E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4213E257-3F61-40A2-8A98-FA8F0CF1C887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1EB42A02-8EA1-484D-9082-C4F810DFF35C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5E77F70C-B9C2-421E-B43E-88C8C6AB8673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E387E265-4CE1-495F-82C1-AA9B5672F7A9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5ACE6858-9619-4BDE-BE45-BAA6BA9A83DA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E115EA73-C225-4614-9F3B-7117A1C17CCA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Imagen 23">
            <a:extLst>
              <a:ext uri="{FF2B5EF4-FFF2-40B4-BE49-F238E27FC236}">
                <a16:creationId xmlns:a16="http://schemas.microsoft.com/office/drawing/2014/main" id="{1E73BFA3-D51B-42E2-B677-1DF14D501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300" y="35397"/>
            <a:ext cx="5219700" cy="605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8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E45B51-7C51-4AAB-9D58-1032376D0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b="1" dirty="0"/>
              <a:t>Desarrollo</a:t>
            </a:r>
            <a:r>
              <a:rPr lang="es-ES" b="1" dirty="0"/>
              <a:t> </a:t>
            </a:r>
            <a:endParaRPr lang="es-EC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281406-D50B-4923-8E2F-DC0FFCF89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EC" b="1" dirty="0">
                <a:latin typeface="Times New Roman" panose="02020603050405020304" pitchFamily="18" charset="0"/>
                <a:ea typeface="Arial" panose="020B0604020202020204" pitchFamily="34" charset="0"/>
              </a:rPr>
              <a:t>Descripción del á</a:t>
            </a:r>
            <a:r>
              <a:rPr lang="es-EC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rea de intervención</a:t>
            </a:r>
          </a:p>
          <a:p>
            <a:pPr marL="0" indent="0" algn="just">
              <a:buNone/>
            </a:pPr>
            <a:r>
              <a:rPr lang="es-C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 Comuna Cerezal Bellavista se localiza en la parroquia Colonche del cantón y provincia Santa Elena, fundada en 1939</a:t>
            </a:r>
            <a:r>
              <a:rPr lang="es-ES" sz="1600" dirty="0"/>
              <a:t>; con una población de 3228 habitantes.</a:t>
            </a:r>
            <a:endParaRPr lang="es-C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CL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Condiciones climáticas y agrícolas</a:t>
            </a:r>
            <a:endParaRPr lang="es-EC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C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 parroquia de Colonche presenta tres microclimas: tropical mega térmico seco, semi árido y semi húmedo. Con precipitaciones de 500-2000 mm, con temperaturas de 20 – 26ºC. </a:t>
            </a:r>
          </a:p>
          <a:p>
            <a:pPr marL="0" indent="0" algn="just">
              <a:buNone/>
            </a:pPr>
            <a:r>
              <a:rPr lang="es-C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 comuna de Cerezal Bellavista tiene un clima favorable característico para el beneficio de sus habitantes quienes se destacan en la agricultura de ciclo corto (maíz, sandía, pimiento y cebolla) y perenne aprovechando los microclimas </a:t>
            </a:r>
            <a:endParaRPr lang="es-EC" dirty="0"/>
          </a:p>
          <a:p>
            <a:pPr algn="just"/>
            <a:endParaRPr lang="es-EC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A256D665-ADB1-426A-9187-C47891D312C0}"/>
              </a:ext>
            </a:extLst>
          </p:cNvPr>
          <p:cNvGrpSpPr/>
          <p:nvPr/>
        </p:nvGrpSpPr>
        <p:grpSpPr>
          <a:xfrm>
            <a:off x="0" y="1853754"/>
            <a:ext cx="12192000" cy="0"/>
            <a:chOff x="0" y="6563032"/>
            <a:chExt cx="12192000" cy="0"/>
          </a:xfrm>
        </p:grpSpPr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049D1151-8AC5-47AE-948C-84C842090B6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F5D2A65F-8B5D-49A9-89AB-BB18A4A104DF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923A1266-B61E-41B3-8B55-0903B4D30783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2BF7EE6B-B81C-4F11-9806-3F235771432D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26CD94C2-345E-449F-A74C-75E243EE43BA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7D43A1CD-694C-4F14-B5DE-9DEC12483915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7FC9FF4E-B7A3-4C67-B938-E0A128281801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6BD3439D-F9A0-49E7-8D84-FBFF98C9961D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60750E9E-77BA-4589-B794-53A7A550F6DA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79C0047D-A80B-495B-B4B2-B497ACF74017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6B2C66BB-9B6C-4FA8-BB96-945F3FE8D3F4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A1FEC5EA-08B0-43F4-9AAB-53DD995822C4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0037B303-0076-4863-AA55-8A53451EB095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B0D5C678-4AFA-4D3A-A952-688B7FB2B556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F23CD4B5-670E-4E65-A753-FAAD61762B18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AA4C50B6-6BB3-40AD-B97F-3D64E31AE388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2F893D47-CF36-46D5-9117-F289515351E4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1051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EE5788-2826-40B1-9AEE-D293B9BD2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Situación actual de la comuna</a:t>
            </a:r>
            <a:endParaRPr lang="es-EC" sz="2400" dirty="0"/>
          </a:p>
        </p:txBody>
      </p:sp>
      <p:graphicFrame>
        <p:nvGraphicFramePr>
          <p:cNvPr id="22" name="Marcador de contenido 21">
            <a:extLst>
              <a:ext uri="{FF2B5EF4-FFF2-40B4-BE49-F238E27FC236}">
                <a16:creationId xmlns:a16="http://schemas.microsoft.com/office/drawing/2014/main" id="{044411D8-6CBF-4B16-884D-CD474A9B40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1447166"/>
              </p:ext>
            </p:extLst>
          </p:nvPr>
        </p:nvGraphicFramePr>
        <p:xfrm>
          <a:off x="1450975" y="2016125"/>
          <a:ext cx="9604375" cy="4037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upo 3">
            <a:extLst>
              <a:ext uri="{FF2B5EF4-FFF2-40B4-BE49-F238E27FC236}">
                <a16:creationId xmlns:a16="http://schemas.microsoft.com/office/drawing/2014/main" id="{DD840066-E7FA-4E21-AD62-11A80716B55A}"/>
              </a:ext>
            </a:extLst>
          </p:cNvPr>
          <p:cNvGrpSpPr/>
          <p:nvPr/>
        </p:nvGrpSpPr>
        <p:grpSpPr>
          <a:xfrm>
            <a:off x="0" y="1853754"/>
            <a:ext cx="12192000" cy="0"/>
            <a:chOff x="0" y="6563032"/>
            <a:chExt cx="12192000" cy="0"/>
          </a:xfrm>
        </p:grpSpPr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BAD9F50A-EB9C-479A-8C76-A1A33AD2F6E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9ED886F3-F963-470F-B2E5-246920FA7BF0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55866D03-6956-48A6-A6E5-33D3BE0991D3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DD2AD6EC-10AB-4D7A-9CEE-2EA042C39839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4BBE012E-E1FE-43AD-B6AF-C4B9049D10D5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320C7FB6-7B28-4C05-A591-BCEAC1527D62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56BDDF8C-6776-408F-9E55-AF813E173A89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DB8C27D4-0827-42EE-83B7-E437AEBE1EA8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9FBFF04D-1242-40AE-A988-A88402259326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2BA7F842-8D63-4AE0-8350-1E62EB792BB9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4109374E-CDD8-474A-91C5-E32E9F44B86E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CC78EEB-B12B-478C-9A6E-3F6EF4F038B9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F42BCFF3-1F0A-4AA0-AF2D-16F5A07C7000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DB030F19-355D-482A-B073-C543D98B71FC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D38CDB4B-948C-4246-B3FE-EB4B4E5D5680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F853F896-4811-4914-A901-6FB52E019360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A9018CF0-0010-4A4A-A84B-8F61D9685673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84940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71FAD4-0E23-4B35-9937-69EE0FD8F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dirty="0"/>
              <a:t>Metodología</a:t>
            </a:r>
            <a:endParaRPr lang="es-EC" sz="2400" b="1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B3F1E16F-D8BA-48E8-BA3B-7BB081A1AD01}"/>
              </a:ext>
            </a:extLst>
          </p:cNvPr>
          <p:cNvGrpSpPr/>
          <p:nvPr/>
        </p:nvGrpSpPr>
        <p:grpSpPr>
          <a:xfrm>
            <a:off x="0" y="1853754"/>
            <a:ext cx="12192000" cy="0"/>
            <a:chOff x="0" y="6563032"/>
            <a:chExt cx="12192000" cy="0"/>
          </a:xfrm>
        </p:grpSpPr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463FD986-B8FE-41A2-B791-55C88333A8C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290A2A9A-B5F5-463D-80D3-1EE7C1C3DCB4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2984427C-9923-4D77-8194-207DACCFDA5B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A5B9AF83-BF69-4222-9967-74E9D00978A3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E5AF86F3-5306-4BEB-9433-054552C6D3FF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E7DE1F6E-705A-4BA0-8873-47967175B084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F59C6395-DC1C-4AAF-B17F-CE2C47F2B10A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DFB20726-5533-4185-988C-11193D0F19AD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34227A39-E7CD-47BA-89CF-A0C4E5A87EB4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87E1DE80-B416-4EA2-AD27-567BE759CBED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F3F21133-002A-4C4B-9851-AA8F3E0E7A7F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859FA328-5069-4B20-8B1D-F142A274E020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C38904D7-D97B-4B96-A004-A0ECFC9A46C5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3C011C08-B3DA-41ED-95D3-1330155FEB13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CE21807C-A1CD-429A-BC13-F447EC90049E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11927772-B6C4-4929-96D8-3BE6EF196541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D79F7A2F-F10A-4383-9662-B722818A5F64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4" name="Marcador de contenido 23">
            <a:extLst>
              <a:ext uri="{FF2B5EF4-FFF2-40B4-BE49-F238E27FC236}">
                <a16:creationId xmlns:a16="http://schemas.microsoft.com/office/drawing/2014/main" id="{66DD4470-45F0-4399-9965-4757B3E891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3294529"/>
              </p:ext>
            </p:extLst>
          </p:nvPr>
        </p:nvGraphicFramePr>
        <p:xfrm>
          <a:off x="1450975" y="2016125"/>
          <a:ext cx="9604375" cy="34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7933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290DEA-BC3F-4340-842A-E7B75D03F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Socialización del proyecto</a:t>
            </a:r>
            <a:endParaRPr lang="es-EC" sz="2400" b="1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9B091F9B-0B64-414B-8C1F-6DBFBE9A0D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7959383"/>
              </p:ext>
            </p:extLst>
          </p:nvPr>
        </p:nvGraphicFramePr>
        <p:xfrm>
          <a:off x="1450975" y="2016125"/>
          <a:ext cx="9604375" cy="34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upo 5">
            <a:extLst>
              <a:ext uri="{FF2B5EF4-FFF2-40B4-BE49-F238E27FC236}">
                <a16:creationId xmlns:a16="http://schemas.microsoft.com/office/drawing/2014/main" id="{4715961F-DC39-4EDB-88B8-2ED0B867C033}"/>
              </a:ext>
            </a:extLst>
          </p:cNvPr>
          <p:cNvGrpSpPr/>
          <p:nvPr/>
        </p:nvGrpSpPr>
        <p:grpSpPr>
          <a:xfrm>
            <a:off x="0" y="1853754"/>
            <a:ext cx="12192000" cy="0"/>
            <a:chOff x="0" y="6563032"/>
            <a:chExt cx="12192000" cy="0"/>
          </a:xfrm>
        </p:grpSpPr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EB69AEB5-CEBB-4B54-B610-ED39585DEC0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9F33E8CE-2D10-4790-AA75-24090FF7E4B2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1CE2F498-3C94-494A-9A76-A38D67940D6F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8A667A08-477F-4F7B-8FFB-B96B8D48404D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23F962FD-9B13-4021-9DCA-6850C5683EB5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0337F442-B44D-43C2-A7BB-9EEDB3B2EE45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28040270-08D4-4FCA-857C-43EDB9EA9319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CF5CCD6B-50E6-4E7E-906D-ADAD7614B5FE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DD50F2B0-AD27-4985-8B24-E7947882421E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BAAAC6EE-23A4-4ABB-95FD-F2AF6D71D982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4ED74C3B-6E85-41DC-A89A-46C3AFDEE0F6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9461ACDC-644D-4833-8B6B-338D8D1E48E2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17D299DA-BA83-4ADC-9464-7B06E153B795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C2896E2F-004D-479A-ABDC-15D5CA289C19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55599648-0DF9-4680-9581-59EFFD197615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E9F3AB3F-3406-4DB2-AEBA-F9CCE0B5A43D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7B1E48F8-A17A-4641-A8B3-E21B3FF6DF27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67424236"/>
      </p:ext>
    </p:extLst>
  </p:cSld>
  <p:clrMapOvr>
    <a:masterClrMapping/>
  </p:clrMapOvr>
</p:sld>
</file>

<file path=ppt/theme/theme1.xml><?xml version="1.0" encoding="utf-8"?>
<a:theme xmlns:a="http://schemas.openxmlformats.org/drawingml/2006/main" name="Galería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feeb20-af50-4443-9c2a-58d9be86c963" xsi:nil="true"/>
    <lcf76f155ced4ddcb4097134ff3c332f xmlns="e0de1b1a-4368-425f-be68-2d2b1e1530c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13E81C7322C7148B9033370E9096A1B" ma:contentTypeVersion="18" ma:contentTypeDescription="Crear nuevo documento." ma:contentTypeScope="" ma:versionID="791d642219f1a94426e4f04ccec59283">
  <xsd:schema xmlns:xsd="http://www.w3.org/2001/XMLSchema" xmlns:xs="http://www.w3.org/2001/XMLSchema" xmlns:p="http://schemas.microsoft.com/office/2006/metadata/properties" xmlns:ns2="e0de1b1a-4368-425f-be68-2d2b1e1530cc" xmlns:ns3="ebfeeb20-af50-4443-9c2a-58d9be86c963" targetNamespace="http://schemas.microsoft.com/office/2006/metadata/properties" ma:root="true" ma:fieldsID="f860a14d4e79875fa2a78062adda64f9" ns2:_="" ns3:_="">
    <xsd:import namespace="e0de1b1a-4368-425f-be68-2d2b1e1530cc"/>
    <xsd:import namespace="ebfeeb20-af50-4443-9c2a-58d9be86c9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de1b1a-4368-425f-be68-2d2b1e1530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71996052-62f5-4f90-af1f-7dc781ad54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eeb20-af50-4443-9c2a-58d9be86c96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c88a172-cf83-4a6a-a1e8-a5ca31f2cb09}" ma:internalName="TaxCatchAll" ma:showField="CatchAllData" ma:web="ebfeeb20-af50-4443-9c2a-58d9be86c9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E04A4B-65E6-42A8-93E8-47ABF8AF35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D56C68B-BFC5-451A-B4C4-F76FBE4CBE91}">
  <ds:schemaRefs>
    <ds:schemaRef ds:uri="http://schemas.microsoft.com/office/2006/documentManagement/types"/>
    <ds:schemaRef ds:uri="http://purl.org/dc/dcmitype/"/>
    <ds:schemaRef ds:uri="e0de1b1a-4368-425f-be68-2d2b1e1530cc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infopath/2007/PartnerControls"/>
    <ds:schemaRef ds:uri="ebfeeb20-af50-4443-9c2a-58d9be86c963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0D83A6F-4272-4BA0-AEB5-E39BB6C44787}">
  <ds:schemaRefs>
    <ds:schemaRef ds:uri="e0de1b1a-4368-425f-be68-2d2b1e1530cc"/>
    <ds:schemaRef ds:uri="ebfeeb20-af50-4443-9c2a-58d9be86c96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2603</TotalTime>
  <Words>980</Words>
  <Application>Microsoft Office PowerPoint</Application>
  <PresentationFormat>Panorámica</PresentationFormat>
  <Paragraphs>121</Paragraphs>
  <Slides>14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1" baseType="lpstr">
      <vt:lpstr>Aptos</vt:lpstr>
      <vt:lpstr>Arial</vt:lpstr>
      <vt:lpstr>Calibri</vt:lpstr>
      <vt:lpstr>Gill Sans MT</vt:lpstr>
      <vt:lpstr>Times New Roman</vt:lpstr>
      <vt:lpstr>Wingdings</vt:lpstr>
      <vt:lpstr>Galería</vt:lpstr>
      <vt:lpstr>UNIVERSIDAD ESTATAL PENÍNSULA DE SANTA ELENA  FACULTAD DE CIENCIAS AGRARIAS </vt:lpstr>
      <vt:lpstr>Introducción</vt:lpstr>
      <vt:lpstr>¿Por qué son tan importantes las plantas Medicinales?</vt:lpstr>
      <vt:lpstr>El conocimiento ancestral en peligro eminente de perderse y la necesidad de preservarlo</vt:lpstr>
      <vt:lpstr>Objeto de estudio</vt:lpstr>
      <vt:lpstr>Desarrollo </vt:lpstr>
      <vt:lpstr> Situación actual de la comuna</vt:lpstr>
      <vt:lpstr>Metodología</vt:lpstr>
      <vt:lpstr>Socialización del proyecto</vt:lpstr>
      <vt:lpstr>Consideraciones  para la implementación</vt:lpstr>
      <vt:lpstr>Implementación del proyecto</vt:lpstr>
      <vt:lpstr>Resultados</vt:lpstr>
      <vt:lpstr>Conclusiones</vt:lpstr>
      <vt:lpstr>Desafíos Futuros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Francisca Belen Arias Ovalle</dc:creator>
  <cp:lastModifiedBy>Valentina Bobadilla Seguel</cp:lastModifiedBy>
  <cp:revision>121</cp:revision>
  <dcterms:created xsi:type="dcterms:W3CDTF">2024-12-31T13:57:05Z</dcterms:created>
  <dcterms:modified xsi:type="dcterms:W3CDTF">2025-01-13T16:56:42Z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0x010100813E81C7322C7148B9033370E9096A1B</vt:lpwstr>
  </property>
  <property fmtid="{D5CDD505-2E9C-101B-9397-08002B2CF9AE}" pid="3" name="MediaServiceImageTags">
    <vt:lpwstr/>
  </property>
</Properties>
</file>