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60" r:id="rId5"/>
    <p:sldId id="263" r:id="rId6"/>
    <p:sldId id="257" r:id="rId7"/>
    <p:sldId id="259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58" r:id="rId18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E86"/>
    <a:srgbClr val="153266"/>
    <a:srgbClr val="3EB049"/>
    <a:srgbClr val="007BBA"/>
    <a:srgbClr val="427338"/>
    <a:srgbClr val="CF8D2A"/>
    <a:srgbClr val="EFEEED"/>
    <a:srgbClr val="F99C24"/>
    <a:srgbClr val="E00C7F"/>
    <a:srgbClr val="F36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24077B-327D-471E-815E-20CD9995A8CB}" v="2" dt="2025-01-13T17:55:11.6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37"/>
  </p:normalViewPr>
  <p:slideViewPr>
    <p:cSldViewPr snapToGrid="0">
      <p:cViewPr varScale="1">
        <p:scale>
          <a:sx n="57" d="100"/>
          <a:sy n="57" d="100"/>
        </p:scale>
        <p:origin x="5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ntina Bobadilla Seguel" userId="d242c043-6ea0-481c-a5b4-aeb89a65544e" providerId="ADAL" clId="{7124077B-327D-471E-815E-20CD9995A8CB}"/>
    <pc:docChg chg="modSld">
      <pc:chgData name="Valentina Bobadilla Seguel" userId="d242c043-6ea0-481c-a5b4-aeb89a65544e" providerId="ADAL" clId="{7124077B-327D-471E-815E-20CD9995A8CB}" dt="2025-01-13T17:56:13.399" v="16" actId="20577"/>
      <pc:docMkLst>
        <pc:docMk/>
      </pc:docMkLst>
      <pc:sldChg chg="modSp mod">
        <pc:chgData name="Valentina Bobadilla Seguel" userId="d242c043-6ea0-481c-a5b4-aeb89a65544e" providerId="ADAL" clId="{7124077B-327D-471E-815E-20CD9995A8CB}" dt="2025-01-13T17:56:13.399" v="16" actId="20577"/>
        <pc:sldMkLst>
          <pc:docMk/>
          <pc:sldMk cId="2388530773" sldId="258"/>
        </pc:sldMkLst>
        <pc:spChg chg="mod">
          <ac:chgData name="Valentina Bobadilla Seguel" userId="d242c043-6ea0-481c-a5b4-aeb89a65544e" providerId="ADAL" clId="{7124077B-327D-471E-815E-20CD9995A8CB}" dt="2025-01-13T17:56:13.399" v="16" actId="20577"/>
          <ac:spMkLst>
            <pc:docMk/>
            <pc:sldMk cId="2388530773" sldId="258"/>
            <ac:spMk id="2" creationId="{BCF05768-DDFA-0C53-41B0-BB017EFB98CD}"/>
          </ac:spMkLst>
        </pc:spChg>
      </pc:sldChg>
      <pc:sldChg chg="modSp mod">
        <pc:chgData name="Valentina Bobadilla Seguel" userId="d242c043-6ea0-481c-a5b4-aeb89a65544e" providerId="ADAL" clId="{7124077B-327D-471E-815E-20CD9995A8CB}" dt="2025-01-13T17:54:27.996" v="9" actId="20577"/>
        <pc:sldMkLst>
          <pc:docMk/>
          <pc:sldMk cId="855175617" sldId="265"/>
        </pc:sldMkLst>
        <pc:spChg chg="mod">
          <ac:chgData name="Valentina Bobadilla Seguel" userId="d242c043-6ea0-481c-a5b4-aeb89a65544e" providerId="ADAL" clId="{7124077B-327D-471E-815E-20CD9995A8CB}" dt="2025-01-13T17:54:27.996" v="9" actId="20577"/>
          <ac:spMkLst>
            <pc:docMk/>
            <pc:sldMk cId="855175617" sldId="265"/>
            <ac:spMk id="3" creationId="{00000000-0000-0000-0000-000000000000}"/>
          </ac:spMkLst>
        </pc:spChg>
      </pc:sldChg>
      <pc:sldChg chg="modSp mod">
        <pc:chgData name="Valentina Bobadilla Seguel" userId="d242c043-6ea0-481c-a5b4-aeb89a65544e" providerId="ADAL" clId="{7124077B-327D-471E-815E-20CD9995A8CB}" dt="2025-01-13T17:54:45.186" v="11" actId="14100"/>
        <pc:sldMkLst>
          <pc:docMk/>
          <pc:sldMk cId="871912995" sldId="266"/>
        </pc:sldMkLst>
        <pc:graphicFrameChg chg="mod modGraphic">
          <ac:chgData name="Valentina Bobadilla Seguel" userId="d242c043-6ea0-481c-a5b4-aeb89a65544e" providerId="ADAL" clId="{7124077B-327D-471E-815E-20CD9995A8CB}" dt="2025-01-13T17:54:45.186" v="11" actId="14100"/>
          <ac:graphicFrameMkLst>
            <pc:docMk/>
            <pc:sldMk cId="871912995" sldId="266"/>
            <ac:graphicFrameMk id="4" creationId="{00000000-0000-0000-0000-000000000000}"/>
          </ac:graphicFrameMkLst>
        </pc:graphicFrameChg>
      </pc:sldChg>
      <pc:sldChg chg="modSp">
        <pc:chgData name="Valentina Bobadilla Seguel" userId="d242c043-6ea0-481c-a5b4-aeb89a65544e" providerId="ADAL" clId="{7124077B-327D-471E-815E-20CD9995A8CB}" dt="2025-01-13T17:55:11.661" v="13"/>
        <pc:sldMkLst>
          <pc:docMk/>
          <pc:sldMk cId="1775099893" sldId="268"/>
        </pc:sldMkLst>
        <pc:graphicFrameChg chg="mod">
          <ac:chgData name="Valentina Bobadilla Seguel" userId="d242c043-6ea0-481c-a5b4-aeb89a65544e" providerId="ADAL" clId="{7124077B-327D-471E-815E-20CD9995A8CB}" dt="2025-01-13T17:55:11.661" v="13"/>
          <ac:graphicFrameMkLst>
            <pc:docMk/>
            <pc:sldMk cId="1775099893" sldId="268"/>
            <ac:graphicFrameMk id="3" creationId="{00000000-0000-0000-0000-000000000000}"/>
          </ac:graphicFrameMkLst>
        </pc:graphicFrameChg>
      </pc:sldChg>
      <pc:sldChg chg="modSp mod">
        <pc:chgData name="Valentina Bobadilla Seguel" userId="d242c043-6ea0-481c-a5b4-aeb89a65544e" providerId="ADAL" clId="{7124077B-327D-471E-815E-20CD9995A8CB}" dt="2025-01-13T17:56:05.381" v="15" actId="14100"/>
        <pc:sldMkLst>
          <pc:docMk/>
          <pc:sldMk cId="2868911831" sldId="271"/>
        </pc:sldMkLst>
        <pc:spChg chg="mod">
          <ac:chgData name="Valentina Bobadilla Seguel" userId="d242c043-6ea0-481c-a5b4-aeb89a65544e" providerId="ADAL" clId="{7124077B-327D-471E-815E-20CD9995A8CB}" dt="2025-01-13T17:56:05.381" v="15" actId="14100"/>
          <ac:spMkLst>
            <pc:docMk/>
            <pc:sldMk cId="2868911831" sldId="271"/>
            <ac:spMk id="4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C1D196-66B1-4F53-BB4B-18DEA6D17FBE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A0C06EB-21B2-4AE1-839B-86664125F1EF}">
      <dgm:prSet phldrT="[Texto]"/>
      <dgm:spPr>
        <a:solidFill>
          <a:srgbClr val="002060"/>
        </a:solidFill>
      </dgm:spPr>
      <dgm:t>
        <a:bodyPr/>
        <a:lstStyle/>
        <a:p>
          <a:r>
            <a:rPr lang="es-ES" dirty="0"/>
            <a:t>Camarón</a:t>
          </a:r>
        </a:p>
      </dgm:t>
    </dgm:pt>
    <dgm:pt modelId="{F4585EAD-2841-43E5-8106-92C6046065D2}" type="parTrans" cxnId="{5085786E-9D64-4EAB-B436-E0BC2EEEC9A5}">
      <dgm:prSet/>
      <dgm:spPr/>
      <dgm:t>
        <a:bodyPr/>
        <a:lstStyle/>
        <a:p>
          <a:endParaRPr lang="es-ES"/>
        </a:p>
      </dgm:t>
    </dgm:pt>
    <dgm:pt modelId="{742F7765-EA59-4F1F-BE4E-2268421F87DD}" type="sibTrans" cxnId="{5085786E-9D64-4EAB-B436-E0BC2EEEC9A5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89F69C41-2631-4A35-83EF-CD55E0A1ACB6}">
      <dgm:prSet phldrT="[Texto]" custT="1"/>
      <dgm:spPr/>
      <dgm:t>
        <a:bodyPr/>
        <a:lstStyle/>
        <a:p>
          <a:r>
            <a:rPr lang="es-ES" sz="1200" dirty="0">
              <a:latin typeface="Century Gothic" panose="020B0502020202020204" pitchFamily="34" charset="0"/>
            </a:rPr>
            <a:t>1973</a:t>
          </a:r>
        </a:p>
        <a:p>
          <a:r>
            <a:rPr lang="es-ES" sz="1200" dirty="0">
              <a:latin typeface="Century Gothic" panose="020B0502020202020204" pitchFamily="34" charset="0"/>
            </a:rPr>
            <a:t>58,7% Producción Nacional</a:t>
          </a:r>
        </a:p>
        <a:p>
          <a:r>
            <a:rPr lang="es-ES" sz="1200" dirty="0">
              <a:latin typeface="Century Gothic" panose="020B0502020202020204" pitchFamily="34" charset="0"/>
            </a:rPr>
            <a:t>650 empleos directos</a:t>
          </a:r>
        </a:p>
        <a:p>
          <a:r>
            <a:rPr lang="es-ES" sz="1200" dirty="0">
              <a:latin typeface="Century Gothic" panose="020B0502020202020204" pitchFamily="34" charset="0"/>
            </a:rPr>
            <a:t>6200 empleos indirectos</a:t>
          </a:r>
        </a:p>
        <a:p>
          <a:r>
            <a:rPr lang="es-ES" sz="1200" dirty="0">
              <a:latin typeface="Century Gothic" panose="020B0502020202020204" pitchFamily="34" charset="0"/>
            </a:rPr>
            <a:t>Sector privado</a:t>
          </a:r>
        </a:p>
        <a:p>
          <a:endParaRPr lang="es-ES" sz="1200" dirty="0"/>
        </a:p>
      </dgm:t>
    </dgm:pt>
    <dgm:pt modelId="{51B22777-CBDF-4BDC-8EDE-F53F430EE061}" type="parTrans" cxnId="{6423336C-FFE1-4277-AF8B-04E824408FAB}">
      <dgm:prSet/>
      <dgm:spPr/>
      <dgm:t>
        <a:bodyPr/>
        <a:lstStyle/>
        <a:p>
          <a:endParaRPr lang="es-ES"/>
        </a:p>
      </dgm:t>
    </dgm:pt>
    <dgm:pt modelId="{A4353CF2-03FA-49A7-8172-AABA1222FAAA}" type="sibTrans" cxnId="{6423336C-FFE1-4277-AF8B-04E824408FAB}">
      <dgm:prSet/>
      <dgm:spPr/>
      <dgm:t>
        <a:bodyPr/>
        <a:lstStyle/>
        <a:p>
          <a:endParaRPr lang="es-ES"/>
        </a:p>
      </dgm:t>
    </dgm:pt>
    <dgm:pt modelId="{2E3A5134-0CC4-4D65-95B2-AC2F77942D40}">
      <dgm:prSet phldrT="[Texto]"/>
      <dgm:spPr>
        <a:solidFill>
          <a:srgbClr val="002060"/>
        </a:solidFill>
      </dgm:spPr>
      <dgm:t>
        <a:bodyPr/>
        <a:lstStyle/>
        <a:p>
          <a:r>
            <a:rPr lang="es-ES" dirty="0"/>
            <a:t>Ostras </a:t>
          </a:r>
        </a:p>
      </dgm:t>
    </dgm:pt>
    <dgm:pt modelId="{5F495477-6F73-47A5-B2F4-6529FD997903}" type="parTrans" cxnId="{CA1416B2-DCC5-4BC1-BE9E-E9BEDBDE215E}">
      <dgm:prSet/>
      <dgm:spPr/>
      <dgm:t>
        <a:bodyPr/>
        <a:lstStyle/>
        <a:p>
          <a:endParaRPr lang="es-ES"/>
        </a:p>
      </dgm:t>
    </dgm:pt>
    <dgm:pt modelId="{622BC3C4-95F7-486C-B9E8-21CDED612319}" type="sibTrans" cxnId="{CA1416B2-DCC5-4BC1-BE9E-E9BEDBDE215E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bg2">
              <a:lumMod val="10000"/>
            </a:schemeClr>
          </a:solidFill>
        </a:ln>
      </dgm:spPr>
      <dgm:t>
        <a:bodyPr/>
        <a:lstStyle/>
        <a:p>
          <a:endParaRPr lang="es-ES"/>
        </a:p>
      </dgm:t>
    </dgm:pt>
    <dgm:pt modelId="{99F1F992-EB4C-46F1-B2B3-260D63263FD4}">
      <dgm:prSet phldrT="[Texto]" custT="1"/>
      <dgm:spPr/>
      <dgm:t>
        <a:bodyPr/>
        <a:lstStyle/>
        <a:p>
          <a:r>
            <a:rPr lang="es-ES" sz="1200" dirty="0">
              <a:latin typeface="Century Gothic" panose="020B0502020202020204" pitchFamily="34" charset="0"/>
            </a:rPr>
            <a:t>2001</a:t>
          </a:r>
        </a:p>
        <a:p>
          <a:r>
            <a:rPr lang="es-ES" sz="1200" dirty="0">
              <a:latin typeface="Century Gothic" panose="020B0502020202020204" pitchFamily="34" charset="0"/>
            </a:rPr>
            <a:t>Bajo costo</a:t>
          </a:r>
        </a:p>
        <a:p>
          <a:r>
            <a:rPr lang="es-ES" sz="1200" dirty="0">
              <a:latin typeface="Century Gothic" panose="020B0502020202020204" pitchFamily="34" charset="0"/>
            </a:rPr>
            <a:t>Asociaciones comunitarias</a:t>
          </a:r>
        </a:p>
        <a:p>
          <a:r>
            <a:rPr lang="es-ES" sz="1200" dirty="0">
              <a:latin typeface="Century Gothic" panose="020B0502020202020204" pitchFamily="34" charset="0"/>
            </a:rPr>
            <a:t>Programas integrales</a:t>
          </a:r>
        </a:p>
        <a:p>
          <a:r>
            <a:rPr lang="es-ES" sz="1200" dirty="0">
              <a:latin typeface="Century Gothic" panose="020B0502020202020204" pitchFamily="34" charset="0"/>
            </a:rPr>
            <a:t>Desarrollo social, económico</a:t>
          </a:r>
        </a:p>
      </dgm:t>
    </dgm:pt>
    <dgm:pt modelId="{C090F0CD-7809-4F5D-8933-2099134B84C8}" type="parTrans" cxnId="{C4103E7C-F1A8-4D79-A95A-55A8AE41015C}">
      <dgm:prSet/>
      <dgm:spPr/>
      <dgm:t>
        <a:bodyPr/>
        <a:lstStyle/>
        <a:p>
          <a:endParaRPr lang="es-ES"/>
        </a:p>
      </dgm:t>
    </dgm:pt>
    <dgm:pt modelId="{32B1550B-7B60-4D0E-A2C6-041BD6C7C52E}" type="sibTrans" cxnId="{C4103E7C-F1A8-4D79-A95A-55A8AE41015C}">
      <dgm:prSet/>
      <dgm:spPr/>
      <dgm:t>
        <a:bodyPr/>
        <a:lstStyle/>
        <a:p>
          <a:endParaRPr lang="es-ES"/>
        </a:p>
      </dgm:t>
    </dgm:pt>
    <dgm:pt modelId="{31002A59-4945-4B02-A3F8-CDD5316C28C7}">
      <dgm:prSet phldrT="[Texto]"/>
      <dgm:spPr>
        <a:solidFill>
          <a:srgbClr val="002060"/>
        </a:solidFill>
      </dgm:spPr>
      <dgm:t>
        <a:bodyPr/>
        <a:lstStyle/>
        <a:p>
          <a:r>
            <a:rPr lang="es-ES" dirty="0"/>
            <a:t>Pargo</a:t>
          </a:r>
        </a:p>
      </dgm:t>
    </dgm:pt>
    <dgm:pt modelId="{F66FFADC-ABD7-4965-931B-9495557D452C}" type="parTrans" cxnId="{475C3FD0-5CE9-470C-AB37-A8918BFC6E4E}">
      <dgm:prSet/>
      <dgm:spPr/>
      <dgm:t>
        <a:bodyPr/>
        <a:lstStyle/>
        <a:p>
          <a:endParaRPr lang="es-ES"/>
        </a:p>
      </dgm:t>
    </dgm:pt>
    <dgm:pt modelId="{DD904F7E-AB5E-4EDB-A77E-ECBDE352722E}" type="sibTrans" cxnId="{475C3FD0-5CE9-470C-AB37-A8918BFC6E4E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A1F58326-B3D9-4270-977E-A1778E26551F}">
      <dgm:prSet phldrT="[Texto]" custT="1"/>
      <dgm:spPr/>
      <dgm:t>
        <a:bodyPr/>
        <a:lstStyle/>
        <a:p>
          <a:r>
            <a:rPr lang="es-ES" sz="1200" dirty="0">
              <a:latin typeface="Century Gothic" panose="020B0502020202020204" pitchFamily="34" charset="0"/>
            </a:rPr>
            <a:t>2022</a:t>
          </a:r>
        </a:p>
      </dgm:t>
    </dgm:pt>
    <dgm:pt modelId="{ACA33020-21DB-4410-B006-F7BE4CF803AE}" type="parTrans" cxnId="{2102BE77-5A1E-4AE1-B0E9-005FFDDCDBDF}">
      <dgm:prSet/>
      <dgm:spPr/>
      <dgm:t>
        <a:bodyPr/>
        <a:lstStyle/>
        <a:p>
          <a:endParaRPr lang="es-ES"/>
        </a:p>
      </dgm:t>
    </dgm:pt>
    <dgm:pt modelId="{618A7EB3-A307-4103-8D6D-2EC8D3EDCB88}" type="sibTrans" cxnId="{2102BE77-5A1E-4AE1-B0E9-005FFDDCDBDF}">
      <dgm:prSet/>
      <dgm:spPr/>
      <dgm:t>
        <a:bodyPr/>
        <a:lstStyle/>
        <a:p>
          <a:endParaRPr lang="es-ES"/>
        </a:p>
      </dgm:t>
    </dgm:pt>
    <dgm:pt modelId="{08E41EDE-625D-43A5-9162-71F6C21EF6C7}" type="pres">
      <dgm:prSet presAssocID="{48C1D196-66B1-4F53-BB4B-18DEA6D17FBE}" presName="Name0" presStyleCnt="0">
        <dgm:presLayoutVars>
          <dgm:chMax/>
          <dgm:chPref/>
          <dgm:dir/>
          <dgm:animLvl val="lvl"/>
        </dgm:presLayoutVars>
      </dgm:prSet>
      <dgm:spPr/>
    </dgm:pt>
    <dgm:pt modelId="{DD6112F2-967B-4CA4-A980-CB0353F8FE6C}" type="pres">
      <dgm:prSet presAssocID="{3A0C06EB-21B2-4AE1-839B-86664125F1EF}" presName="composite" presStyleCnt="0"/>
      <dgm:spPr/>
    </dgm:pt>
    <dgm:pt modelId="{8BE5FB29-A3F9-4687-93D4-D0B64A501F6E}" type="pres">
      <dgm:prSet presAssocID="{3A0C06EB-21B2-4AE1-839B-86664125F1EF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7DFC63AE-9FF6-4300-8F91-8D7E21856C93}" type="pres">
      <dgm:prSet presAssocID="{3A0C06EB-21B2-4AE1-839B-86664125F1EF}" presName="Childtext1" presStyleLbl="revTx" presStyleIdx="0" presStyleCnt="3" custScaleX="113437" custScaleY="133968" custLinFactNeighborX="5810">
        <dgm:presLayoutVars>
          <dgm:chMax val="0"/>
          <dgm:chPref val="0"/>
          <dgm:bulletEnabled val="1"/>
        </dgm:presLayoutVars>
      </dgm:prSet>
      <dgm:spPr/>
    </dgm:pt>
    <dgm:pt modelId="{4C35C887-8B09-461C-9B2D-88CF113E6168}" type="pres">
      <dgm:prSet presAssocID="{3A0C06EB-21B2-4AE1-839B-86664125F1EF}" presName="BalanceSpacing" presStyleCnt="0"/>
      <dgm:spPr/>
    </dgm:pt>
    <dgm:pt modelId="{C8CA2DE3-D70E-4C9A-8C19-E2D8C388B548}" type="pres">
      <dgm:prSet presAssocID="{3A0C06EB-21B2-4AE1-839B-86664125F1EF}" presName="BalanceSpacing1" presStyleCnt="0"/>
      <dgm:spPr/>
    </dgm:pt>
    <dgm:pt modelId="{B3DCDD21-AF38-4E56-B7F3-E6E49242E044}" type="pres">
      <dgm:prSet presAssocID="{742F7765-EA59-4F1F-BE4E-2268421F87DD}" presName="Accent1Text" presStyleLbl="node1" presStyleIdx="1" presStyleCnt="6"/>
      <dgm:spPr/>
    </dgm:pt>
    <dgm:pt modelId="{0A5C686C-4CA3-4E8E-9A51-085557E3C10E}" type="pres">
      <dgm:prSet presAssocID="{742F7765-EA59-4F1F-BE4E-2268421F87DD}" presName="spaceBetweenRectangles" presStyleCnt="0"/>
      <dgm:spPr/>
    </dgm:pt>
    <dgm:pt modelId="{924696D2-D537-4B94-864C-D0F35B7B1305}" type="pres">
      <dgm:prSet presAssocID="{2E3A5134-0CC4-4D65-95B2-AC2F77942D40}" presName="composite" presStyleCnt="0"/>
      <dgm:spPr/>
    </dgm:pt>
    <dgm:pt modelId="{59E11BB3-BD04-471F-9DA4-571FD497CE3D}" type="pres">
      <dgm:prSet presAssocID="{2E3A5134-0CC4-4D65-95B2-AC2F77942D40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1A393AC0-F5B5-46E6-9F67-8112A4C417C6}" type="pres">
      <dgm:prSet presAssocID="{2E3A5134-0CC4-4D65-95B2-AC2F77942D40}" presName="Childtext1" presStyleLbl="revTx" presStyleIdx="1" presStyleCnt="3" custScaleY="165643" custLinFactNeighborX="-14259" custLinFactNeighborY="1351">
        <dgm:presLayoutVars>
          <dgm:chMax val="0"/>
          <dgm:chPref val="0"/>
          <dgm:bulletEnabled val="1"/>
        </dgm:presLayoutVars>
      </dgm:prSet>
      <dgm:spPr/>
    </dgm:pt>
    <dgm:pt modelId="{B1FBC24B-9198-4112-AEFC-8558A025E85C}" type="pres">
      <dgm:prSet presAssocID="{2E3A5134-0CC4-4D65-95B2-AC2F77942D40}" presName="BalanceSpacing" presStyleCnt="0"/>
      <dgm:spPr/>
    </dgm:pt>
    <dgm:pt modelId="{A4753046-E21E-4514-BDD8-8AA107933D7F}" type="pres">
      <dgm:prSet presAssocID="{2E3A5134-0CC4-4D65-95B2-AC2F77942D40}" presName="BalanceSpacing1" presStyleCnt="0"/>
      <dgm:spPr/>
    </dgm:pt>
    <dgm:pt modelId="{E3C74799-910A-4E79-A8F2-3A3C0AD53B81}" type="pres">
      <dgm:prSet presAssocID="{622BC3C4-95F7-486C-B9E8-21CDED612319}" presName="Accent1Text" presStyleLbl="node1" presStyleIdx="3" presStyleCnt="6"/>
      <dgm:spPr/>
    </dgm:pt>
    <dgm:pt modelId="{F4C5F95C-0423-4C87-BEBF-E0CAC8561D3E}" type="pres">
      <dgm:prSet presAssocID="{622BC3C4-95F7-486C-B9E8-21CDED612319}" presName="spaceBetweenRectangles" presStyleCnt="0"/>
      <dgm:spPr/>
    </dgm:pt>
    <dgm:pt modelId="{A94A58BC-EDF6-4998-8A6C-493DF1FFBDB3}" type="pres">
      <dgm:prSet presAssocID="{31002A59-4945-4B02-A3F8-CDD5316C28C7}" presName="composite" presStyleCnt="0"/>
      <dgm:spPr/>
    </dgm:pt>
    <dgm:pt modelId="{E77E02A1-BF9E-41F2-B42D-4535C99B8E2C}" type="pres">
      <dgm:prSet presAssocID="{31002A59-4945-4B02-A3F8-CDD5316C28C7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AA86DA5F-ABE5-40E1-82E1-D9F75B3F383B}" type="pres">
      <dgm:prSet presAssocID="{31002A59-4945-4B02-A3F8-CDD5316C28C7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D9CE0F1A-9CF6-4FB9-89FF-4BB027A85F86}" type="pres">
      <dgm:prSet presAssocID="{31002A59-4945-4B02-A3F8-CDD5316C28C7}" presName="BalanceSpacing" presStyleCnt="0"/>
      <dgm:spPr/>
    </dgm:pt>
    <dgm:pt modelId="{95E1B5DE-C465-4822-AD7A-A5832E6F07F6}" type="pres">
      <dgm:prSet presAssocID="{31002A59-4945-4B02-A3F8-CDD5316C28C7}" presName="BalanceSpacing1" presStyleCnt="0"/>
      <dgm:spPr/>
    </dgm:pt>
    <dgm:pt modelId="{3C9B60EE-A7BC-4ECB-81B5-42882FF24371}" type="pres">
      <dgm:prSet presAssocID="{DD904F7E-AB5E-4EDB-A77E-ECBDE352722E}" presName="Accent1Text" presStyleLbl="node1" presStyleIdx="5" presStyleCnt="6"/>
      <dgm:spPr/>
    </dgm:pt>
  </dgm:ptLst>
  <dgm:cxnLst>
    <dgm:cxn modelId="{433DBB0F-C549-4F60-BE3C-ED1B19E05968}" type="presOf" srcId="{622BC3C4-95F7-486C-B9E8-21CDED612319}" destId="{E3C74799-910A-4E79-A8F2-3A3C0AD53B81}" srcOrd="0" destOrd="0" presId="urn:microsoft.com/office/officeart/2008/layout/AlternatingHexagons"/>
    <dgm:cxn modelId="{A63B1330-83DA-47C3-AE85-EB0C0362B7A3}" type="presOf" srcId="{89F69C41-2631-4A35-83EF-CD55E0A1ACB6}" destId="{7DFC63AE-9FF6-4300-8F91-8D7E21856C93}" srcOrd="0" destOrd="0" presId="urn:microsoft.com/office/officeart/2008/layout/AlternatingHexagons"/>
    <dgm:cxn modelId="{AE187965-9151-4D9D-B2AF-38A6266FC66F}" type="presOf" srcId="{31002A59-4945-4B02-A3F8-CDD5316C28C7}" destId="{E77E02A1-BF9E-41F2-B42D-4535C99B8E2C}" srcOrd="0" destOrd="0" presId="urn:microsoft.com/office/officeart/2008/layout/AlternatingHexagons"/>
    <dgm:cxn modelId="{87599969-D2BD-4239-9C76-0345D4136A19}" type="presOf" srcId="{3A0C06EB-21B2-4AE1-839B-86664125F1EF}" destId="{8BE5FB29-A3F9-4687-93D4-D0B64A501F6E}" srcOrd="0" destOrd="0" presId="urn:microsoft.com/office/officeart/2008/layout/AlternatingHexagons"/>
    <dgm:cxn modelId="{6423336C-FFE1-4277-AF8B-04E824408FAB}" srcId="{3A0C06EB-21B2-4AE1-839B-86664125F1EF}" destId="{89F69C41-2631-4A35-83EF-CD55E0A1ACB6}" srcOrd="0" destOrd="0" parTransId="{51B22777-CBDF-4BDC-8EDE-F53F430EE061}" sibTransId="{A4353CF2-03FA-49A7-8172-AABA1222FAAA}"/>
    <dgm:cxn modelId="{5085786E-9D64-4EAB-B436-E0BC2EEEC9A5}" srcId="{48C1D196-66B1-4F53-BB4B-18DEA6D17FBE}" destId="{3A0C06EB-21B2-4AE1-839B-86664125F1EF}" srcOrd="0" destOrd="0" parTransId="{F4585EAD-2841-43E5-8106-92C6046065D2}" sibTransId="{742F7765-EA59-4F1F-BE4E-2268421F87DD}"/>
    <dgm:cxn modelId="{E2F09F6E-E916-4FFF-AC5C-A8567AF2D74C}" type="presOf" srcId="{DD904F7E-AB5E-4EDB-A77E-ECBDE352722E}" destId="{3C9B60EE-A7BC-4ECB-81B5-42882FF24371}" srcOrd="0" destOrd="0" presId="urn:microsoft.com/office/officeart/2008/layout/AlternatingHexagons"/>
    <dgm:cxn modelId="{2102BE77-5A1E-4AE1-B0E9-005FFDDCDBDF}" srcId="{31002A59-4945-4B02-A3F8-CDD5316C28C7}" destId="{A1F58326-B3D9-4270-977E-A1778E26551F}" srcOrd="0" destOrd="0" parTransId="{ACA33020-21DB-4410-B006-F7BE4CF803AE}" sibTransId="{618A7EB3-A307-4103-8D6D-2EC8D3EDCB88}"/>
    <dgm:cxn modelId="{C4103E7C-F1A8-4D79-A95A-55A8AE41015C}" srcId="{2E3A5134-0CC4-4D65-95B2-AC2F77942D40}" destId="{99F1F992-EB4C-46F1-B2B3-260D63263FD4}" srcOrd="0" destOrd="0" parTransId="{C090F0CD-7809-4F5D-8933-2099134B84C8}" sibTransId="{32B1550B-7B60-4D0E-A2C6-041BD6C7C52E}"/>
    <dgm:cxn modelId="{9A746E84-9523-46FC-AE8B-54989B04EBF3}" type="presOf" srcId="{2E3A5134-0CC4-4D65-95B2-AC2F77942D40}" destId="{59E11BB3-BD04-471F-9DA4-571FD497CE3D}" srcOrd="0" destOrd="0" presId="urn:microsoft.com/office/officeart/2008/layout/AlternatingHexagons"/>
    <dgm:cxn modelId="{286F878E-BE58-49DA-9E87-3582F97D43EA}" type="presOf" srcId="{742F7765-EA59-4F1F-BE4E-2268421F87DD}" destId="{B3DCDD21-AF38-4E56-B7F3-E6E49242E044}" srcOrd="0" destOrd="0" presId="urn:microsoft.com/office/officeart/2008/layout/AlternatingHexagons"/>
    <dgm:cxn modelId="{CA1416B2-DCC5-4BC1-BE9E-E9BEDBDE215E}" srcId="{48C1D196-66B1-4F53-BB4B-18DEA6D17FBE}" destId="{2E3A5134-0CC4-4D65-95B2-AC2F77942D40}" srcOrd="1" destOrd="0" parTransId="{5F495477-6F73-47A5-B2F4-6529FD997903}" sibTransId="{622BC3C4-95F7-486C-B9E8-21CDED612319}"/>
    <dgm:cxn modelId="{9E4443C2-B04A-4376-95C0-F3A3AF714B1B}" type="presOf" srcId="{48C1D196-66B1-4F53-BB4B-18DEA6D17FBE}" destId="{08E41EDE-625D-43A5-9162-71F6C21EF6C7}" srcOrd="0" destOrd="0" presId="urn:microsoft.com/office/officeart/2008/layout/AlternatingHexagons"/>
    <dgm:cxn modelId="{475C3FD0-5CE9-470C-AB37-A8918BFC6E4E}" srcId="{48C1D196-66B1-4F53-BB4B-18DEA6D17FBE}" destId="{31002A59-4945-4B02-A3F8-CDD5316C28C7}" srcOrd="2" destOrd="0" parTransId="{F66FFADC-ABD7-4965-931B-9495557D452C}" sibTransId="{DD904F7E-AB5E-4EDB-A77E-ECBDE352722E}"/>
    <dgm:cxn modelId="{33436AE9-7A41-4FEE-8015-E8172591D0E3}" type="presOf" srcId="{A1F58326-B3D9-4270-977E-A1778E26551F}" destId="{AA86DA5F-ABE5-40E1-82E1-D9F75B3F383B}" srcOrd="0" destOrd="0" presId="urn:microsoft.com/office/officeart/2008/layout/AlternatingHexagons"/>
    <dgm:cxn modelId="{F7C2CDF0-5220-4C2E-9968-88E90450EC8B}" type="presOf" srcId="{99F1F992-EB4C-46F1-B2B3-260D63263FD4}" destId="{1A393AC0-F5B5-46E6-9F67-8112A4C417C6}" srcOrd="0" destOrd="0" presId="urn:microsoft.com/office/officeart/2008/layout/AlternatingHexagons"/>
    <dgm:cxn modelId="{C10D60EB-F1F7-4C5A-8233-D64717D4BD38}" type="presParOf" srcId="{08E41EDE-625D-43A5-9162-71F6C21EF6C7}" destId="{DD6112F2-967B-4CA4-A980-CB0353F8FE6C}" srcOrd="0" destOrd="0" presId="urn:microsoft.com/office/officeart/2008/layout/AlternatingHexagons"/>
    <dgm:cxn modelId="{884F1D57-51ED-4A3E-8C9E-1DE02314C2A3}" type="presParOf" srcId="{DD6112F2-967B-4CA4-A980-CB0353F8FE6C}" destId="{8BE5FB29-A3F9-4687-93D4-D0B64A501F6E}" srcOrd="0" destOrd="0" presId="urn:microsoft.com/office/officeart/2008/layout/AlternatingHexagons"/>
    <dgm:cxn modelId="{3EC2733C-F841-43B6-964E-3457017536D5}" type="presParOf" srcId="{DD6112F2-967B-4CA4-A980-CB0353F8FE6C}" destId="{7DFC63AE-9FF6-4300-8F91-8D7E21856C93}" srcOrd="1" destOrd="0" presId="urn:microsoft.com/office/officeart/2008/layout/AlternatingHexagons"/>
    <dgm:cxn modelId="{D973E4DB-0019-4717-8C9D-7813BC714F28}" type="presParOf" srcId="{DD6112F2-967B-4CA4-A980-CB0353F8FE6C}" destId="{4C35C887-8B09-461C-9B2D-88CF113E6168}" srcOrd="2" destOrd="0" presId="urn:microsoft.com/office/officeart/2008/layout/AlternatingHexagons"/>
    <dgm:cxn modelId="{D85066EF-12C0-49A1-A02F-1D2854BF4634}" type="presParOf" srcId="{DD6112F2-967B-4CA4-A980-CB0353F8FE6C}" destId="{C8CA2DE3-D70E-4C9A-8C19-E2D8C388B548}" srcOrd="3" destOrd="0" presId="urn:microsoft.com/office/officeart/2008/layout/AlternatingHexagons"/>
    <dgm:cxn modelId="{DEA37342-E25E-4CA5-B921-10F560C0B414}" type="presParOf" srcId="{DD6112F2-967B-4CA4-A980-CB0353F8FE6C}" destId="{B3DCDD21-AF38-4E56-B7F3-E6E49242E044}" srcOrd="4" destOrd="0" presId="urn:microsoft.com/office/officeart/2008/layout/AlternatingHexagons"/>
    <dgm:cxn modelId="{E3AAF83A-B9D9-4F08-8FFD-81D31BE46D5D}" type="presParOf" srcId="{08E41EDE-625D-43A5-9162-71F6C21EF6C7}" destId="{0A5C686C-4CA3-4E8E-9A51-085557E3C10E}" srcOrd="1" destOrd="0" presId="urn:microsoft.com/office/officeart/2008/layout/AlternatingHexagons"/>
    <dgm:cxn modelId="{1465BFB4-54AC-49E4-A678-9A4B4317283E}" type="presParOf" srcId="{08E41EDE-625D-43A5-9162-71F6C21EF6C7}" destId="{924696D2-D537-4B94-864C-D0F35B7B1305}" srcOrd="2" destOrd="0" presId="urn:microsoft.com/office/officeart/2008/layout/AlternatingHexagons"/>
    <dgm:cxn modelId="{66D86660-E22A-48C9-B5F2-F3BF45FAB043}" type="presParOf" srcId="{924696D2-D537-4B94-864C-D0F35B7B1305}" destId="{59E11BB3-BD04-471F-9DA4-571FD497CE3D}" srcOrd="0" destOrd="0" presId="urn:microsoft.com/office/officeart/2008/layout/AlternatingHexagons"/>
    <dgm:cxn modelId="{7013997A-99E1-47D8-B19D-F8E5D448C9F8}" type="presParOf" srcId="{924696D2-D537-4B94-864C-D0F35B7B1305}" destId="{1A393AC0-F5B5-46E6-9F67-8112A4C417C6}" srcOrd="1" destOrd="0" presId="urn:microsoft.com/office/officeart/2008/layout/AlternatingHexagons"/>
    <dgm:cxn modelId="{3016228E-2B01-49C8-9E1D-9DBDE2D90851}" type="presParOf" srcId="{924696D2-D537-4B94-864C-D0F35B7B1305}" destId="{B1FBC24B-9198-4112-AEFC-8558A025E85C}" srcOrd="2" destOrd="0" presId="urn:microsoft.com/office/officeart/2008/layout/AlternatingHexagons"/>
    <dgm:cxn modelId="{83CDED18-5E71-4D71-A799-2907A8DFF39C}" type="presParOf" srcId="{924696D2-D537-4B94-864C-D0F35B7B1305}" destId="{A4753046-E21E-4514-BDD8-8AA107933D7F}" srcOrd="3" destOrd="0" presId="urn:microsoft.com/office/officeart/2008/layout/AlternatingHexagons"/>
    <dgm:cxn modelId="{C2369E61-ECDD-41A1-862E-2D5ECEB58125}" type="presParOf" srcId="{924696D2-D537-4B94-864C-D0F35B7B1305}" destId="{E3C74799-910A-4E79-A8F2-3A3C0AD53B81}" srcOrd="4" destOrd="0" presId="urn:microsoft.com/office/officeart/2008/layout/AlternatingHexagons"/>
    <dgm:cxn modelId="{3D5B022E-35E3-4881-B9B9-4F5AD2BE1D0E}" type="presParOf" srcId="{08E41EDE-625D-43A5-9162-71F6C21EF6C7}" destId="{F4C5F95C-0423-4C87-BEBF-E0CAC8561D3E}" srcOrd="3" destOrd="0" presId="urn:microsoft.com/office/officeart/2008/layout/AlternatingHexagons"/>
    <dgm:cxn modelId="{2C221FC7-9F68-4187-B6FD-4123503AB43C}" type="presParOf" srcId="{08E41EDE-625D-43A5-9162-71F6C21EF6C7}" destId="{A94A58BC-EDF6-4998-8A6C-493DF1FFBDB3}" srcOrd="4" destOrd="0" presId="urn:microsoft.com/office/officeart/2008/layout/AlternatingHexagons"/>
    <dgm:cxn modelId="{61149CA6-889B-450A-9F5B-240023A2E307}" type="presParOf" srcId="{A94A58BC-EDF6-4998-8A6C-493DF1FFBDB3}" destId="{E77E02A1-BF9E-41F2-B42D-4535C99B8E2C}" srcOrd="0" destOrd="0" presId="urn:microsoft.com/office/officeart/2008/layout/AlternatingHexagons"/>
    <dgm:cxn modelId="{0470BAE7-62B3-4FB6-A552-12E2FB300C92}" type="presParOf" srcId="{A94A58BC-EDF6-4998-8A6C-493DF1FFBDB3}" destId="{AA86DA5F-ABE5-40E1-82E1-D9F75B3F383B}" srcOrd="1" destOrd="0" presId="urn:microsoft.com/office/officeart/2008/layout/AlternatingHexagons"/>
    <dgm:cxn modelId="{5E5BC683-2625-4629-B0FC-7E2619226FF4}" type="presParOf" srcId="{A94A58BC-EDF6-4998-8A6C-493DF1FFBDB3}" destId="{D9CE0F1A-9CF6-4FB9-89FF-4BB027A85F86}" srcOrd="2" destOrd="0" presId="urn:microsoft.com/office/officeart/2008/layout/AlternatingHexagons"/>
    <dgm:cxn modelId="{46EDB1C2-69D7-42F7-A93B-B96C095BB703}" type="presParOf" srcId="{A94A58BC-EDF6-4998-8A6C-493DF1FFBDB3}" destId="{95E1B5DE-C465-4822-AD7A-A5832E6F07F6}" srcOrd="3" destOrd="0" presId="urn:microsoft.com/office/officeart/2008/layout/AlternatingHexagons"/>
    <dgm:cxn modelId="{CC669A7E-EF06-4CF0-B32B-28A39D181724}" type="presParOf" srcId="{A94A58BC-EDF6-4998-8A6C-493DF1FFBDB3}" destId="{3C9B60EE-A7BC-4ECB-81B5-42882FF2437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5B4462-3926-4909-B47A-6DF08D1441F1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44A33F1-1E90-4C25-834B-9E07D301AE03}">
      <dgm:prSet phldrT="[Texto]"/>
      <dgm:spPr>
        <a:solidFill>
          <a:srgbClr val="002060"/>
        </a:solidFill>
      </dgm:spPr>
      <dgm:t>
        <a:bodyPr/>
        <a:lstStyle/>
        <a:p>
          <a:r>
            <a:rPr lang="es-ES" dirty="0">
              <a:latin typeface="Century Gothic" panose="020B0502020202020204" pitchFamily="34" charset="0"/>
            </a:rPr>
            <a:t>Golfo de Nicoya</a:t>
          </a:r>
        </a:p>
      </dgm:t>
    </dgm:pt>
    <dgm:pt modelId="{FB83240A-D7CB-47B2-8077-07D4BA4D7917}" type="parTrans" cxnId="{D73B5807-8B9D-4526-B82D-148906BDBA9E}">
      <dgm:prSet/>
      <dgm:spPr/>
      <dgm:t>
        <a:bodyPr/>
        <a:lstStyle/>
        <a:p>
          <a:endParaRPr lang="es-ES"/>
        </a:p>
      </dgm:t>
    </dgm:pt>
    <dgm:pt modelId="{690E7C6C-DF88-4C24-9D43-58325AECE4D9}" type="sibTrans" cxnId="{D73B5807-8B9D-4526-B82D-148906BDBA9E}">
      <dgm:prSet/>
      <dgm:spPr/>
      <dgm:t>
        <a:bodyPr/>
        <a:lstStyle/>
        <a:p>
          <a:endParaRPr lang="es-ES"/>
        </a:p>
      </dgm:t>
    </dgm:pt>
    <dgm:pt modelId="{1CECD5EF-9CB5-49D8-808F-CDB0CE1B2AE5}">
      <dgm:prSet phldrT="[Texto]"/>
      <dgm:spPr>
        <a:solidFill>
          <a:srgbClr val="002060"/>
        </a:solidFill>
      </dgm:spPr>
      <dgm:t>
        <a:bodyPr/>
        <a:lstStyle/>
        <a:p>
          <a:r>
            <a:rPr lang="es-ES" dirty="0">
              <a:latin typeface="Century Gothic" panose="020B0502020202020204" pitchFamily="34" charset="0"/>
            </a:rPr>
            <a:t>Pobreza multidimensional</a:t>
          </a:r>
        </a:p>
      </dgm:t>
    </dgm:pt>
    <dgm:pt modelId="{9A20C4D5-D195-43F5-9681-9B7A751A5F89}" type="parTrans" cxnId="{FD398607-3FBB-46DD-BE49-6FE66F84427B}">
      <dgm:prSet/>
      <dgm:spPr/>
      <dgm:t>
        <a:bodyPr/>
        <a:lstStyle/>
        <a:p>
          <a:endParaRPr lang="es-ES"/>
        </a:p>
      </dgm:t>
    </dgm:pt>
    <dgm:pt modelId="{C77B3FDC-2197-4D57-A0C1-A3EA078144B7}" type="sibTrans" cxnId="{FD398607-3FBB-46DD-BE49-6FE66F84427B}">
      <dgm:prSet/>
      <dgm:spPr/>
      <dgm:t>
        <a:bodyPr/>
        <a:lstStyle/>
        <a:p>
          <a:endParaRPr lang="es-ES"/>
        </a:p>
      </dgm:t>
    </dgm:pt>
    <dgm:pt modelId="{8F1762A6-C11D-49AF-8098-AF5F169D8E4D}">
      <dgm:prSet phldrT="[Texto]"/>
      <dgm:spPr>
        <a:solidFill>
          <a:srgbClr val="002060"/>
        </a:solidFill>
      </dgm:spPr>
      <dgm:t>
        <a:bodyPr/>
        <a:lstStyle/>
        <a:p>
          <a:r>
            <a:rPr lang="es-ES" dirty="0">
              <a:latin typeface="Century Gothic" panose="020B0502020202020204" pitchFamily="34" charset="0"/>
            </a:rPr>
            <a:t>Acuicultura</a:t>
          </a:r>
        </a:p>
      </dgm:t>
    </dgm:pt>
    <dgm:pt modelId="{48C0573D-4162-4AEF-807D-8EC004457D42}" type="parTrans" cxnId="{FCDDCCE6-6A3B-4C97-9360-18A43A36E60D}">
      <dgm:prSet/>
      <dgm:spPr/>
      <dgm:t>
        <a:bodyPr/>
        <a:lstStyle/>
        <a:p>
          <a:endParaRPr lang="es-ES"/>
        </a:p>
      </dgm:t>
    </dgm:pt>
    <dgm:pt modelId="{F3555A59-E704-477B-8D5B-C5827B7EB1A0}" type="sibTrans" cxnId="{FCDDCCE6-6A3B-4C97-9360-18A43A36E60D}">
      <dgm:prSet/>
      <dgm:spPr/>
      <dgm:t>
        <a:bodyPr/>
        <a:lstStyle/>
        <a:p>
          <a:endParaRPr lang="es-ES"/>
        </a:p>
      </dgm:t>
    </dgm:pt>
    <dgm:pt modelId="{F9CCBFC8-0442-4B8D-8874-E5E4A67DC99B}" type="pres">
      <dgm:prSet presAssocID="{8D5B4462-3926-4909-B47A-6DF08D1441F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742165F-FBD8-4B8D-89B5-D760B32A6BB1}" type="pres">
      <dgm:prSet presAssocID="{444A33F1-1E90-4C25-834B-9E07D301AE03}" presName="centerShape" presStyleLbl="node0" presStyleIdx="0" presStyleCnt="1"/>
      <dgm:spPr/>
    </dgm:pt>
    <dgm:pt modelId="{73496DDD-0D3D-45AD-9616-19ECD35B03FB}" type="pres">
      <dgm:prSet presAssocID="{9A20C4D5-D195-43F5-9681-9B7A751A5F89}" presName="parTrans" presStyleLbl="bgSibTrans2D1" presStyleIdx="0" presStyleCnt="2"/>
      <dgm:spPr/>
    </dgm:pt>
    <dgm:pt modelId="{4C04AE95-8701-4109-AD31-C7720040E50F}" type="pres">
      <dgm:prSet presAssocID="{1CECD5EF-9CB5-49D8-808F-CDB0CE1B2AE5}" presName="node" presStyleLbl="node1" presStyleIdx="0" presStyleCnt="2">
        <dgm:presLayoutVars>
          <dgm:bulletEnabled val="1"/>
        </dgm:presLayoutVars>
      </dgm:prSet>
      <dgm:spPr/>
    </dgm:pt>
    <dgm:pt modelId="{6D38D7DC-AC81-4D48-8AD2-AD9D247D20FB}" type="pres">
      <dgm:prSet presAssocID="{48C0573D-4162-4AEF-807D-8EC004457D42}" presName="parTrans" presStyleLbl="bgSibTrans2D1" presStyleIdx="1" presStyleCnt="2"/>
      <dgm:spPr/>
    </dgm:pt>
    <dgm:pt modelId="{2F192D2F-4C93-47E8-AFF3-AD14EDB6D132}" type="pres">
      <dgm:prSet presAssocID="{8F1762A6-C11D-49AF-8098-AF5F169D8E4D}" presName="node" presStyleLbl="node1" presStyleIdx="1" presStyleCnt="2">
        <dgm:presLayoutVars>
          <dgm:bulletEnabled val="1"/>
        </dgm:presLayoutVars>
      </dgm:prSet>
      <dgm:spPr/>
    </dgm:pt>
  </dgm:ptLst>
  <dgm:cxnLst>
    <dgm:cxn modelId="{D73B5807-8B9D-4526-B82D-148906BDBA9E}" srcId="{8D5B4462-3926-4909-B47A-6DF08D1441F1}" destId="{444A33F1-1E90-4C25-834B-9E07D301AE03}" srcOrd="0" destOrd="0" parTransId="{FB83240A-D7CB-47B2-8077-07D4BA4D7917}" sibTransId="{690E7C6C-DF88-4C24-9D43-58325AECE4D9}"/>
    <dgm:cxn modelId="{FD398607-3FBB-46DD-BE49-6FE66F84427B}" srcId="{444A33F1-1E90-4C25-834B-9E07D301AE03}" destId="{1CECD5EF-9CB5-49D8-808F-CDB0CE1B2AE5}" srcOrd="0" destOrd="0" parTransId="{9A20C4D5-D195-43F5-9681-9B7A751A5F89}" sibTransId="{C77B3FDC-2197-4D57-A0C1-A3EA078144B7}"/>
    <dgm:cxn modelId="{7C0F552F-54D2-4BA7-9888-EF77743FF3BE}" type="presOf" srcId="{8F1762A6-C11D-49AF-8098-AF5F169D8E4D}" destId="{2F192D2F-4C93-47E8-AFF3-AD14EDB6D132}" srcOrd="0" destOrd="0" presId="urn:microsoft.com/office/officeart/2005/8/layout/radial4"/>
    <dgm:cxn modelId="{F5B04B83-FC5E-4D98-8599-81548968B105}" type="presOf" srcId="{9A20C4D5-D195-43F5-9681-9B7A751A5F89}" destId="{73496DDD-0D3D-45AD-9616-19ECD35B03FB}" srcOrd="0" destOrd="0" presId="urn:microsoft.com/office/officeart/2005/8/layout/radial4"/>
    <dgm:cxn modelId="{CEFAE2D7-13F6-403A-B202-FE5033151431}" type="presOf" srcId="{8D5B4462-3926-4909-B47A-6DF08D1441F1}" destId="{F9CCBFC8-0442-4B8D-8874-E5E4A67DC99B}" srcOrd="0" destOrd="0" presId="urn:microsoft.com/office/officeart/2005/8/layout/radial4"/>
    <dgm:cxn modelId="{874235DE-382F-4E16-B78C-9D110ADA1BF3}" type="presOf" srcId="{444A33F1-1E90-4C25-834B-9E07D301AE03}" destId="{9742165F-FBD8-4B8D-89B5-D760B32A6BB1}" srcOrd="0" destOrd="0" presId="urn:microsoft.com/office/officeart/2005/8/layout/radial4"/>
    <dgm:cxn modelId="{FCDDCCE6-6A3B-4C97-9360-18A43A36E60D}" srcId="{444A33F1-1E90-4C25-834B-9E07D301AE03}" destId="{8F1762A6-C11D-49AF-8098-AF5F169D8E4D}" srcOrd="1" destOrd="0" parTransId="{48C0573D-4162-4AEF-807D-8EC004457D42}" sibTransId="{F3555A59-E704-477B-8D5B-C5827B7EB1A0}"/>
    <dgm:cxn modelId="{DDE609EF-BA88-4754-A078-5296B56291A9}" type="presOf" srcId="{1CECD5EF-9CB5-49D8-808F-CDB0CE1B2AE5}" destId="{4C04AE95-8701-4109-AD31-C7720040E50F}" srcOrd="0" destOrd="0" presId="urn:microsoft.com/office/officeart/2005/8/layout/radial4"/>
    <dgm:cxn modelId="{0AC219FA-2046-4BA2-8073-3DF0EDC6DD86}" type="presOf" srcId="{48C0573D-4162-4AEF-807D-8EC004457D42}" destId="{6D38D7DC-AC81-4D48-8AD2-AD9D247D20FB}" srcOrd="0" destOrd="0" presId="urn:microsoft.com/office/officeart/2005/8/layout/radial4"/>
    <dgm:cxn modelId="{B45C2CAC-263E-4F18-8917-596EF6B17220}" type="presParOf" srcId="{F9CCBFC8-0442-4B8D-8874-E5E4A67DC99B}" destId="{9742165F-FBD8-4B8D-89B5-D760B32A6BB1}" srcOrd="0" destOrd="0" presId="urn:microsoft.com/office/officeart/2005/8/layout/radial4"/>
    <dgm:cxn modelId="{145F3716-39AA-4C28-BFD5-F0EC24D5E4C0}" type="presParOf" srcId="{F9CCBFC8-0442-4B8D-8874-E5E4A67DC99B}" destId="{73496DDD-0D3D-45AD-9616-19ECD35B03FB}" srcOrd="1" destOrd="0" presId="urn:microsoft.com/office/officeart/2005/8/layout/radial4"/>
    <dgm:cxn modelId="{3CD1255F-9B3E-44E7-B9E5-C0485F37D209}" type="presParOf" srcId="{F9CCBFC8-0442-4B8D-8874-E5E4A67DC99B}" destId="{4C04AE95-8701-4109-AD31-C7720040E50F}" srcOrd="2" destOrd="0" presId="urn:microsoft.com/office/officeart/2005/8/layout/radial4"/>
    <dgm:cxn modelId="{54CFE68B-1AE5-4336-B15A-47E11FAEE899}" type="presParOf" srcId="{F9CCBFC8-0442-4B8D-8874-E5E4A67DC99B}" destId="{6D38D7DC-AC81-4D48-8AD2-AD9D247D20FB}" srcOrd="3" destOrd="0" presId="urn:microsoft.com/office/officeart/2005/8/layout/radial4"/>
    <dgm:cxn modelId="{4E55B3C3-3F98-4B33-8C1D-AC38A3F93193}" type="presParOf" srcId="{F9CCBFC8-0442-4B8D-8874-E5E4A67DC99B}" destId="{2F192D2F-4C93-47E8-AFF3-AD14EDB6D132}" srcOrd="4" destOrd="0" presId="urn:microsoft.com/office/officeart/2005/8/layout/radial4"/>
  </dgm:cxnLst>
  <dgm:bg>
    <a:solidFill>
      <a:schemeClr val="bg2"/>
    </a:solidFill>
  </dgm:bg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7F87D9-358B-4206-803A-E87D39E993D9}" type="doc">
      <dgm:prSet loTypeId="urn:microsoft.com/office/officeart/2005/8/layout/funnel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DD09DED-951D-42D3-A836-B526A6311591}">
      <dgm:prSet phldrT="[Texto]"/>
      <dgm:spPr/>
      <dgm:t>
        <a:bodyPr/>
        <a:lstStyle/>
        <a:p>
          <a:r>
            <a:rPr lang="es-ES" dirty="0">
              <a:latin typeface="Century Gothic" panose="020B0502020202020204" pitchFamily="34" charset="0"/>
            </a:rPr>
            <a:t>Poblaciones aledañas</a:t>
          </a:r>
        </a:p>
      </dgm:t>
    </dgm:pt>
    <dgm:pt modelId="{D8290B14-2799-4CC3-8733-FE91777A71C1}" type="parTrans" cxnId="{E36E1ECD-726A-4BDA-BAB0-0CE58784E68C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DCB79A2D-09D4-4B25-ADF2-A27BDCCA995D}" type="sibTrans" cxnId="{E36E1ECD-726A-4BDA-BAB0-0CE58784E68C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366D5606-9952-4130-8553-63F020AE394F}">
      <dgm:prSet phldrT="[Texto]"/>
      <dgm:spPr/>
      <dgm:t>
        <a:bodyPr/>
        <a:lstStyle/>
        <a:p>
          <a:r>
            <a:rPr lang="es-ES" dirty="0">
              <a:latin typeface="Century Gothic" panose="020B0502020202020204" pitchFamily="34" charset="0"/>
            </a:rPr>
            <a:t>Productores</a:t>
          </a:r>
        </a:p>
      </dgm:t>
    </dgm:pt>
    <dgm:pt modelId="{577CB4DF-800B-4775-B770-7B77D507308C}" type="parTrans" cxnId="{5B9AAC19-BE82-4D0B-A587-6F1E346714EC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089A9362-048C-4137-A6DC-D17CD3F7A432}" type="sibTrans" cxnId="{5B9AAC19-BE82-4D0B-A587-6F1E346714EC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6B90A7D4-6B0A-42A7-848C-5737B2BABEB6}">
      <dgm:prSet phldrT="[Texto]"/>
      <dgm:spPr/>
      <dgm:t>
        <a:bodyPr/>
        <a:lstStyle/>
        <a:p>
          <a:r>
            <a:rPr lang="es-ES" dirty="0">
              <a:latin typeface="Century Gothic" panose="020B0502020202020204" pitchFamily="34" charset="0"/>
            </a:rPr>
            <a:t>Ecosistema empresarial</a:t>
          </a:r>
        </a:p>
      </dgm:t>
    </dgm:pt>
    <dgm:pt modelId="{80B5F88B-4778-45E0-9098-1C8F11091704}" type="parTrans" cxnId="{5180D694-74FD-49A5-A664-A84A6C627CAD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CE7CA93F-1D9B-44E9-AFB7-81F8F947BF62}" type="sibTrans" cxnId="{5180D694-74FD-49A5-A664-A84A6C627CAD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F545F7DD-3EC7-4E88-A6AA-F58360A92394}">
      <dgm:prSet phldrT="[Texto]"/>
      <dgm:spPr/>
      <dgm:t>
        <a:bodyPr/>
        <a:lstStyle/>
        <a:p>
          <a:r>
            <a:rPr lang="es-ES" dirty="0">
              <a:latin typeface="Century Gothic" panose="020B0502020202020204" pitchFamily="34" charset="0"/>
            </a:rPr>
            <a:t>Golfo de Nicoya</a:t>
          </a:r>
        </a:p>
      </dgm:t>
    </dgm:pt>
    <dgm:pt modelId="{9596F93E-10B6-4D78-A02B-23F71943344A}" type="parTrans" cxnId="{166AC5E2-799B-4CD0-8CF6-62829C1A91DD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F62F82A2-E7FF-43D7-BDFC-B65C13A8B32C}" type="sibTrans" cxnId="{166AC5E2-799B-4CD0-8CF6-62829C1A91DD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98042567-22E1-419A-876E-D2F08741A10A}" type="pres">
      <dgm:prSet presAssocID="{717F87D9-358B-4206-803A-E87D39E993D9}" presName="Name0" presStyleCnt="0">
        <dgm:presLayoutVars>
          <dgm:chMax val="4"/>
          <dgm:resizeHandles val="exact"/>
        </dgm:presLayoutVars>
      </dgm:prSet>
      <dgm:spPr/>
    </dgm:pt>
    <dgm:pt modelId="{83F59ABF-A629-4CFF-AC9B-94FA3440450B}" type="pres">
      <dgm:prSet presAssocID="{717F87D9-358B-4206-803A-E87D39E993D9}" presName="ellipse" presStyleLbl="trBgShp" presStyleIdx="0" presStyleCnt="1"/>
      <dgm:spPr/>
    </dgm:pt>
    <dgm:pt modelId="{178C1DFD-0ED0-4C80-9016-A0FE23613F11}" type="pres">
      <dgm:prSet presAssocID="{717F87D9-358B-4206-803A-E87D39E993D9}" presName="arrow1" presStyleLbl="fgShp" presStyleIdx="0" presStyleCnt="1"/>
      <dgm:spPr>
        <a:ln>
          <a:solidFill>
            <a:srgbClr val="153266"/>
          </a:solidFill>
        </a:ln>
      </dgm:spPr>
    </dgm:pt>
    <dgm:pt modelId="{E844A571-6052-406F-A9B9-E1BFD7D24996}" type="pres">
      <dgm:prSet presAssocID="{717F87D9-358B-4206-803A-E87D39E993D9}" presName="rectangle" presStyleLbl="revTx" presStyleIdx="0" presStyleCnt="1">
        <dgm:presLayoutVars>
          <dgm:bulletEnabled val="1"/>
        </dgm:presLayoutVars>
      </dgm:prSet>
      <dgm:spPr/>
    </dgm:pt>
    <dgm:pt modelId="{5D010B3B-923A-47A1-8818-E76E9C7F4BE7}" type="pres">
      <dgm:prSet presAssocID="{366D5606-9952-4130-8553-63F020AE394F}" presName="item1" presStyleLbl="node1" presStyleIdx="0" presStyleCnt="3">
        <dgm:presLayoutVars>
          <dgm:bulletEnabled val="1"/>
        </dgm:presLayoutVars>
      </dgm:prSet>
      <dgm:spPr/>
    </dgm:pt>
    <dgm:pt modelId="{A2E8EB4A-20DE-414D-9DEA-D0BC005A0D93}" type="pres">
      <dgm:prSet presAssocID="{6B90A7D4-6B0A-42A7-848C-5737B2BABEB6}" presName="item2" presStyleLbl="node1" presStyleIdx="1" presStyleCnt="3">
        <dgm:presLayoutVars>
          <dgm:bulletEnabled val="1"/>
        </dgm:presLayoutVars>
      </dgm:prSet>
      <dgm:spPr/>
    </dgm:pt>
    <dgm:pt modelId="{612CE47B-AC05-4446-9AD5-8BAD2292C944}" type="pres">
      <dgm:prSet presAssocID="{F545F7DD-3EC7-4E88-A6AA-F58360A92394}" presName="item3" presStyleLbl="node1" presStyleIdx="2" presStyleCnt="3">
        <dgm:presLayoutVars>
          <dgm:bulletEnabled val="1"/>
        </dgm:presLayoutVars>
      </dgm:prSet>
      <dgm:spPr/>
    </dgm:pt>
    <dgm:pt modelId="{2694277D-55A3-4E2E-9F6E-445154598D7D}" type="pres">
      <dgm:prSet presAssocID="{717F87D9-358B-4206-803A-E87D39E993D9}" presName="funnel" presStyleLbl="trAlignAcc1" presStyleIdx="0" presStyleCnt="1"/>
      <dgm:spPr>
        <a:ln>
          <a:solidFill>
            <a:srgbClr val="153266"/>
          </a:solidFill>
        </a:ln>
      </dgm:spPr>
    </dgm:pt>
  </dgm:ptLst>
  <dgm:cxnLst>
    <dgm:cxn modelId="{7B05D60C-4497-4AD4-BF3A-70120D36A36C}" type="presOf" srcId="{6B90A7D4-6B0A-42A7-848C-5737B2BABEB6}" destId="{5D010B3B-923A-47A1-8818-E76E9C7F4BE7}" srcOrd="0" destOrd="0" presId="urn:microsoft.com/office/officeart/2005/8/layout/funnel1"/>
    <dgm:cxn modelId="{CC0B5114-C6A9-4CCA-8594-8C64ACF450D3}" type="presOf" srcId="{F545F7DD-3EC7-4E88-A6AA-F58360A92394}" destId="{E844A571-6052-406F-A9B9-E1BFD7D24996}" srcOrd="0" destOrd="0" presId="urn:microsoft.com/office/officeart/2005/8/layout/funnel1"/>
    <dgm:cxn modelId="{2C82F214-AE4C-4F7C-B665-F4FB98FD1197}" type="presOf" srcId="{366D5606-9952-4130-8553-63F020AE394F}" destId="{A2E8EB4A-20DE-414D-9DEA-D0BC005A0D93}" srcOrd="0" destOrd="0" presId="urn:microsoft.com/office/officeart/2005/8/layout/funnel1"/>
    <dgm:cxn modelId="{5B9AAC19-BE82-4D0B-A587-6F1E346714EC}" srcId="{717F87D9-358B-4206-803A-E87D39E993D9}" destId="{366D5606-9952-4130-8553-63F020AE394F}" srcOrd="1" destOrd="0" parTransId="{577CB4DF-800B-4775-B770-7B77D507308C}" sibTransId="{089A9362-048C-4137-A6DC-D17CD3F7A432}"/>
    <dgm:cxn modelId="{5180D694-74FD-49A5-A664-A84A6C627CAD}" srcId="{717F87D9-358B-4206-803A-E87D39E993D9}" destId="{6B90A7D4-6B0A-42A7-848C-5737B2BABEB6}" srcOrd="2" destOrd="0" parTransId="{80B5F88B-4778-45E0-9098-1C8F11091704}" sibTransId="{CE7CA93F-1D9B-44E9-AFB7-81F8F947BF62}"/>
    <dgm:cxn modelId="{58A4EDBB-FF96-444C-ADE3-F4F8371F5EA9}" type="presOf" srcId="{717F87D9-358B-4206-803A-E87D39E993D9}" destId="{98042567-22E1-419A-876E-D2F08741A10A}" srcOrd="0" destOrd="0" presId="urn:microsoft.com/office/officeart/2005/8/layout/funnel1"/>
    <dgm:cxn modelId="{E36E1ECD-726A-4BDA-BAB0-0CE58784E68C}" srcId="{717F87D9-358B-4206-803A-E87D39E993D9}" destId="{DDD09DED-951D-42D3-A836-B526A6311591}" srcOrd="0" destOrd="0" parTransId="{D8290B14-2799-4CC3-8733-FE91777A71C1}" sibTransId="{DCB79A2D-09D4-4B25-ADF2-A27BDCCA995D}"/>
    <dgm:cxn modelId="{166AC5E2-799B-4CD0-8CF6-62829C1A91DD}" srcId="{717F87D9-358B-4206-803A-E87D39E993D9}" destId="{F545F7DD-3EC7-4E88-A6AA-F58360A92394}" srcOrd="3" destOrd="0" parTransId="{9596F93E-10B6-4D78-A02B-23F71943344A}" sibTransId="{F62F82A2-E7FF-43D7-BDFC-B65C13A8B32C}"/>
    <dgm:cxn modelId="{05E8F4E2-347F-4FF9-9A03-61BE09958202}" type="presOf" srcId="{DDD09DED-951D-42D3-A836-B526A6311591}" destId="{612CE47B-AC05-4446-9AD5-8BAD2292C944}" srcOrd="0" destOrd="0" presId="urn:microsoft.com/office/officeart/2005/8/layout/funnel1"/>
    <dgm:cxn modelId="{7902901B-4D6F-400E-B334-6E45A570CA1B}" type="presParOf" srcId="{98042567-22E1-419A-876E-D2F08741A10A}" destId="{83F59ABF-A629-4CFF-AC9B-94FA3440450B}" srcOrd="0" destOrd="0" presId="urn:microsoft.com/office/officeart/2005/8/layout/funnel1"/>
    <dgm:cxn modelId="{3DE05E39-E953-4307-8AE9-EA834320310F}" type="presParOf" srcId="{98042567-22E1-419A-876E-D2F08741A10A}" destId="{178C1DFD-0ED0-4C80-9016-A0FE23613F11}" srcOrd="1" destOrd="0" presId="urn:microsoft.com/office/officeart/2005/8/layout/funnel1"/>
    <dgm:cxn modelId="{53FC6F59-2F1C-4F36-948B-A2D9318C9AA3}" type="presParOf" srcId="{98042567-22E1-419A-876E-D2F08741A10A}" destId="{E844A571-6052-406F-A9B9-E1BFD7D24996}" srcOrd="2" destOrd="0" presId="urn:microsoft.com/office/officeart/2005/8/layout/funnel1"/>
    <dgm:cxn modelId="{A4214DDC-C583-4DB9-8F49-3674AABF6E93}" type="presParOf" srcId="{98042567-22E1-419A-876E-D2F08741A10A}" destId="{5D010B3B-923A-47A1-8818-E76E9C7F4BE7}" srcOrd="3" destOrd="0" presId="urn:microsoft.com/office/officeart/2005/8/layout/funnel1"/>
    <dgm:cxn modelId="{79393FA9-4E68-4127-A7E6-9AC21AA88FE4}" type="presParOf" srcId="{98042567-22E1-419A-876E-D2F08741A10A}" destId="{A2E8EB4A-20DE-414D-9DEA-D0BC005A0D93}" srcOrd="4" destOrd="0" presId="urn:microsoft.com/office/officeart/2005/8/layout/funnel1"/>
    <dgm:cxn modelId="{2C095554-E237-41A8-859B-0E48FFBB36C0}" type="presParOf" srcId="{98042567-22E1-419A-876E-D2F08741A10A}" destId="{612CE47B-AC05-4446-9AD5-8BAD2292C944}" srcOrd="5" destOrd="0" presId="urn:microsoft.com/office/officeart/2005/8/layout/funnel1"/>
    <dgm:cxn modelId="{03F4BF05-3462-47BD-9006-A7824D183471}" type="presParOf" srcId="{98042567-22E1-419A-876E-D2F08741A10A}" destId="{2694277D-55A3-4E2E-9F6E-445154598D7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CCA8C5-FD5F-48E9-B3F2-538FF9C6E2F2}" type="doc">
      <dgm:prSet loTypeId="urn:microsoft.com/office/officeart/2005/8/layout/orgChart1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86538E1E-683A-4F2A-8CB3-B04D3CA63938}">
      <dgm:prSet phldrT="[Texto]" custT="1"/>
      <dgm:spPr/>
      <dgm:t>
        <a:bodyPr/>
        <a:lstStyle/>
        <a:p>
          <a:r>
            <a:rPr lang="es-ES" sz="2000">
              <a:latin typeface="Century Gothic" panose="020B0502020202020204" pitchFamily="34" charset="0"/>
            </a:rPr>
            <a:t>Investigador Principal</a:t>
          </a:r>
        </a:p>
      </dgm:t>
    </dgm:pt>
    <dgm:pt modelId="{CBD60935-DB84-464F-B548-782AFA605049}" type="parTrans" cxnId="{6538B96B-C44F-4A7F-84B6-2A6DB95B880E}">
      <dgm:prSet/>
      <dgm:spPr/>
      <dgm:t>
        <a:bodyPr/>
        <a:lstStyle/>
        <a:p>
          <a:endParaRPr lang="es-ES" sz="2400">
            <a:latin typeface="Century Gothic" panose="020B0502020202020204" pitchFamily="34" charset="0"/>
          </a:endParaRPr>
        </a:p>
      </dgm:t>
    </dgm:pt>
    <dgm:pt modelId="{AFF2F61D-B6CB-4639-8C5C-51D374469125}" type="sibTrans" cxnId="{6538B96B-C44F-4A7F-84B6-2A6DB95B880E}">
      <dgm:prSet/>
      <dgm:spPr/>
      <dgm:t>
        <a:bodyPr/>
        <a:lstStyle/>
        <a:p>
          <a:endParaRPr lang="es-ES" sz="2400">
            <a:latin typeface="Century Gothic" panose="020B0502020202020204" pitchFamily="34" charset="0"/>
          </a:endParaRPr>
        </a:p>
      </dgm:t>
    </dgm:pt>
    <dgm:pt modelId="{E7C818A1-FBCF-43A3-AFC6-8BB5DBA5D896}" type="asst">
      <dgm:prSet phldrT="[Texto]" custT="1"/>
      <dgm:spPr/>
      <dgm:t>
        <a:bodyPr/>
        <a:lstStyle/>
        <a:p>
          <a:r>
            <a:rPr lang="es-ES" sz="2000">
              <a:latin typeface="Century Gothic" panose="020B0502020202020204" pitchFamily="34" charset="0"/>
            </a:rPr>
            <a:t>Equipo Asesor</a:t>
          </a:r>
        </a:p>
      </dgm:t>
    </dgm:pt>
    <dgm:pt modelId="{077BF99D-C440-41E3-AF91-E4810106B900}" type="parTrans" cxnId="{756BDEA0-1C95-4A55-BCEE-24EF2C7EB7A5}">
      <dgm:prSet/>
      <dgm:spPr/>
      <dgm:t>
        <a:bodyPr/>
        <a:lstStyle/>
        <a:p>
          <a:endParaRPr lang="es-ES" sz="2400">
            <a:latin typeface="Century Gothic" panose="020B0502020202020204" pitchFamily="34" charset="0"/>
          </a:endParaRPr>
        </a:p>
      </dgm:t>
    </dgm:pt>
    <dgm:pt modelId="{FA3D268E-44AD-4B5C-9A2B-B8340E28B861}" type="sibTrans" cxnId="{756BDEA0-1C95-4A55-BCEE-24EF2C7EB7A5}">
      <dgm:prSet/>
      <dgm:spPr/>
      <dgm:t>
        <a:bodyPr/>
        <a:lstStyle/>
        <a:p>
          <a:endParaRPr lang="es-ES" sz="2400">
            <a:latin typeface="Century Gothic" panose="020B0502020202020204" pitchFamily="34" charset="0"/>
          </a:endParaRPr>
        </a:p>
      </dgm:t>
    </dgm:pt>
    <dgm:pt modelId="{1890635F-1F07-432B-A0CE-75195CE9A872}">
      <dgm:prSet phldrT="[Texto]" custT="1"/>
      <dgm:spPr/>
      <dgm:t>
        <a:bodyPr/>
        <a:lstStyle/>
        <a:p>
          <a:r>
            <a:rPr lang="es-ES" sz="2000">
              <a:latin typeface="Century Gothic" panose="020B0502020202020204" pitchFamily="34" charset="0"/>
            </a:rPr>
            <a:t>Equipo de comunidad</a:t>
          </a:r>
        </a:p>
      </dgm:t>
    </dgm:pt>
    <dgm:pt modelId="{6B8E45D4-C5EC-4F80-91CC-2E48FFC882FA}" type="parTrans" cxnId="{06E7B97D-8453-468B-BA71-8DAEFF384E43}">
      <dgm:prSet/>
      <dgm:spPr/>
      <dgm:t>
        <a:bodyPr/>
        <a:lstStyle/>
        <a:p>
          <a:endParaRPr lang="es-ES" sz="2400">
            <a:latin typeface="Century Gothic" panose="020B0502020202020204" pitchFamily="34" charset="0"/>
          </a:endParaRPr>
        </a:p>
      </dgm:t>
    </dgm:pt>
    <dgm:pt modelId="{EAC5D5B0-8D39-45F3-B930-8FBEE121BB44}" type="sibTrans" cxnId="{06E7B97D-8453-468B-BA71-8DAEFF384E43}">
      <dgm:prSet/>
      <dgm:spPr/>
      <dgm:t>
        <a:bodyPr/>
        <a:lstStyle/>
        <a:p>
          <a:endParaRPr lang="es-ES" sz="2400">
            <a:latin typeface="Century Gothic" panose="020B0502020202020204" pitchFamily="34" charset="0"/>
          </a:endParaRPr>
        </a:p>
      </dgm:t>
    </dgm:pt>
    <dgm:pt modelId="{9EC4E5F5-A6A1-4780-B83C-1F0828BE82C1}">
      <dgm:prSet phldrT="[Texto]" custT="1"/>
      <dgm:spPr/>
      <dgm:t>
        <a:bodyPr/>
        <a:lstStyle/>
        <a:p>
          <a:r>
            <a:rPr lang="es-ES" sz="2000">
              <a:latin typeface="Century Gothic" panose="020B0502020202020204" pitchFamily="34" charset="0"/>
            </a:rPr>
            <a:t>Equipo producción</a:t>
          </a:r>
        </a:p>
      </dgm:t>
    </dgm:pt>
    <dgm:pt modelId="{65ABA13F-8F59-439B-AED1-908564C14C9E}" type="parTrans" cxnId="{F57CCEAD-AC9A-4E39-B706-DE2DAC71355C}">
      <dgm:prSet/>
      <dgm:spPr/>
      <dgm:t>
        <a:bodyPr/>
        <a:lstStyle/>
        <a:p>
          <a:endParaRPr lang="es-ES" sz="2400">
            <a:latin typeface="Century Gothic" panose="020B0502020202020204" pitchFamily="34" charset="0"/>
          </a:endParaRPr>
        </a:p>
      </dgm:t>
    </dgm:pt>
    <dgm:pt modelId="{5302B788-CA9D-4DCF-8C0D-0B54CC8130B8}" type="sibTrans" cxnId="{F57CCEAD-AC9A-4E39-B706-DE2DAC71355C}">
      <dgm:prSet/>
      <dgm:spPr/>
      <dgm:t>
        <a:bodyPr/>
        <a:lstStyle/>
        <a:p>
          <a:endParaRPr lang="es-ES" sz="2400">
            <a:latin typeface="Century Gothic" panose="020B0502020202020204" pitchFamily="34" charset="0"/>
          </a:endParaRPr>
        </a:p>
      </dgm:t>
    </dgm:pt>
    <dgm:pt modelId="{E566999F-39CB-403C-B1FB-C165A95379D7}" type="pres">
      <dgm:prSet presAssocID="{CACCA8C5-FD5F-48E9-B3F2-538FF9C6E2F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223C59E-3A71-49EE-B1F9-48A792ABCAAD}" type="pres">
      <dgm:prSet presAssocID="{86538E1E-683A-4F2A-8CB3-B04D3CA63938}" presName="hierRoot1" presStyleCnt="0">
        <dgm:presLayoutVars>
          <dgm:hierBranch val="init"/>
        </dgm:presLayoutVars>
      </dgm:prSet>
      <dgm:spPr/>
    </dgm:pt>
    <dgm:pt modelId="{97D3D8CD-046B-4970-AF2D-14E0FD5AE173}" type="pres">
      <dgm:prSet presAssocID="{86538E1E-683A-4F2A-8CB3-B04D3CA63938}" presName="rootComposite1" presStyleCnt="0"/>
      <dgm:spPr/>
    </dgm:pt>
    <dgm:pt modelId="{7141E969-3443-453F-8115-108BB5FC905C}" type="pres">
      <dgm:prSet presAssocID="{86538E1E-683A-4F2A-8CB3-B04D3CA63938}" presName="rootText1" presStyleLbl="node0" presStyleIdx="0" presStyleCnt="1">
        <dgm:presLayoutVars>
          <dgm:chPref val="3"/>
        </dgm:presLayoutVars>
      </dgm:prSet>
      <dgm:spPr/>
    </dgm:pt>
    <dgm:pt modelId="{6DE294B5-7602-4C83-A1D7-A9AF2939CEA1}" type="pres">
      <dgm:prSet presAssocID="{86538E1E-683A-4F2A-8CB3-B04D3CA63938}" presName="rootConnector1" presStyleLbl="node1" presStyleIdx="0" presStyleCnt="0"/>
      <dgm:spPr/>
    </dgm:pt>
    <dgm:pt modelId="{DBF9D422-478A-4C40-8B9E-A54C204E96DE}" type="pres">
      <dgm:prSet presAssocID="{86538E1E-683A-4F2A-8CB3-B04D3CA63938}" presName="hierChild2" presStyleCnt="0"/>
      <dgm:spPr/>
    </dgm:pt>
    <dgm:pt modelId="{282248C9-6BDD-4ED4-9F71-1F71C8D64739}" type="pres">
      <dgm:prSet presAssocID="{6B8E45D4-C5EC-4F80-91CC-2E48FFC882FA}" presName="Name37" presStyleLbl="parChTrans1D2" presStyleIdx="0" presStyleCnt="3"/>
      <dgm:spPr/>
    </dgm:pt>
    <dgm:pt modelId="{8EACE7DA-ED85-45C6-A972-564C42833113}" type="pres">
      <dgm:prSet presAssocID="{1890635F-1F07-432B-A0CE-75195CE9A872}" presName="hierRoot2" presStyleCnt="0">
        <dgm:presLayoutVars>
          <dgm:hierBranch val="init"/>
        </dgm:presLayoutVars>
      </dgm:prSet>
      <dgm:spPr/>
    </dgm:pt>
    <dgm:pt modelId="{ECF4AF2C-32EE-44E7-B0CB-57586B950829}" type="pres">
      <dgm:prSet presAssocID="{1890635F-1F07-432B-A0CE-75195CE9A872}" presName="rootComposite" presStyleCnt="0"/>
      <dgm:spPr/>
    </dgm:pt>
    <dgm:pt modelId="{3AC989DB-6A45-478B-87B8-1F5AF239A1CD}" type="pres">
      <dgm:prSet presAssocID="{1890635F-1F07-432B-A0CE-75195CE9A872}" presName="rootText" presStyleLbl="node2" presStyleIdx="0" presStyleCnt="2">
        <dgm:presLayoutVars>
          <dgm:chPref val="3"/>
        </dgm:presLayoutVars>
      </dgm:prSet>
      <dgm:spPr/>
    </dgm:pt>
    <dgm:pt modelId="{9A494C4F-52A0-4227-A0C8-2441D63C4D36}" type="pres">
      <dgm:prSet presAssocID="{1890635F-1F07-432B-A0CE-75195CE9A872}" presName="rootConnector" presStyleLbl="node2" presStyleIdx="0" presStyleCnt="2"/>
      <dgm:spPr/>
    </dgm:pt>
    <dgm:pt modelId="{3835CB9F-C63B-4C12-8E5C-F9CFBCF33551}" type="pres">
      <dgm:prSet presAssocID="{1890635F-1F07-432B-A0CE-75195CE9A872}" presName="hierChild4" presStyleCnt="0"/>
      <dgm:spPr/>
    </dgm:pt>
    <dgm:pt modelId="{212D4BE5-578B-48CF-94CC-4DC09F3E3266}" type="pres">
      <dgm:prSet presAssocID="{1890635F-1F07-432B-A0CE-75195CE9A872}" presName="hierChild5" presStyleCnt="0"/>
      <dgm:spPr/>
    </dgm:pt>
    <dgm:pt modelId="{04E10A68-64B6-44B8-BECF-879369B319BB}" type="pres">
      <dgm:prSet presAssocID="{65ABA13F-8F59-439B-AED1-908564C14C9E}" presName="Name37" presStyleLbl="parChTrans1D2" presStyleIdx="1" presStyleCnt="3"/>
      <dgm:spPr/>
    </dgm:pt>
    <dgm:pt modelId="{DC750E84-56E0-4326-97FC-6AEFE40FC3FC}" type="pres">
      <dgm:prSet presAssocID="{9EC4E5F5-A6A1-4780-B83C-1F0828BE82C1}" presName="hierRoot2" presStyleCnt="0">
        <dgm:presLayoutVars>
          <dgm:hierBranch val="init"/>
        </dgm:presLayoutVars>
      </dgm:prSet>
      <dgm:spPr/>
    </dgm:pt>
    <dgm:pt modelId="{6FC11601-B029-4A9B-85FF-3A9F88C81296}" type="pres">
      <dgm:prSet presAssocID="{9EC4E5F5-A6A1-4780-B83C-1F0828BE82C1}" presName="rootComposite" presStyleCnt="0"/>
      <dgm:spPr/>
    </dgm:pt>
    <dgm:pt modelId="{D9F14A39-A550-4ABA-A967-747F3A4776FD}" type="pres">
      <dgm:prSet presAssocID="{9EC4E5F5-A6A1-4780-B83C-1F0828BE82C1}" presName="rootText" presStyleLbl="node2" presStyleIdx="1" presStyleCnt="2">
        <dgm:presLayoutVars>
          <dgm:chPref val="3"/>
        </dgm:presLayoutVars>
      </dgm:prSet>
      <dgm:spPr/>
    </dgm:pt>
    <dgm:pt modelId="{112FA648-37D8-4967-9A2D-045DCF82815D}" type="pres">
      <dgm:prSet presAssocID="{9EC4E5F5-A6A1-4780-B83C-1F0828BE82C1}" presName="rootConnector" presStyleLbl="node2" presStyleIdx="1" presStyleCnt="2"/>
      <dgm:spPr/>
    </dgm:pt>
    <dgm:pt modelId="{87C05A8D-E4B7-428C-9BC2-5E2340433452}" type="pres">
      <dgm:prSet presAssocID="{9EC4E5F5-A6A1-4780-B83C-1F0828BE82C1}" presName="hierChild4" presStyleCnt="0"/>
      <dgm:spPr/>
    </dgm:pt>
    <dgm:pt modelId="{A5FFF917-056C-4D66-AB1B-60D85078DD22}" type="pres">
      <dgm:prSet presAssocID="{9EC4E5F5-A6A1-4780-B83C-1F0828BE82C1}" presName="hierChild5" presStyleCnt="0"/>
      <dgm:spPr/>
    </dgm:pt>
    <dgm:pt modelId="{BBD2261D-C93E-42C8-B402-0F70C469D152}" type="pres">
      <dgm:prSet presAssocID="{86538E1E-683A-4F2A-8CB3-B04D3CA63938}" presName="hierChild3" presStyleCnt="0"/>
      <dgm:spPr/>
    </dgm:pt>
    <dgm:pt modelId="{92E83C1D-F2A9-43BB-AFA0-F2F8E4DB7F5B}" type="pres">
      <dgm:prSet presAssocID="{077BF99D-C440-41E3-AF91-E4810106B900}" presName="Name111" presStyleLbl="parChTrans1D2" presStyleIdx="2" presStyleCnt="3"/>
      <dgm:spPr/>
    </dgm:pt>
    <dgm:pt modelId="{5F157969-732B-4D18-9C4E-99121F103C01}" type="pres">
      <dgm:prSet presAssocID="{E7C818A1-FBCF-43A3-AFC6-8BB5DBA5D896}" presName="hierRoot3" presStyleCnt="0">
        <dgm:presLayoutVars>
          <dgm:hierBranch val="init"/>
        </dgm:presLayoutVars>
      </dgm:prSet>
      <dgm:spPr/>
    </dgm:pt>
    <dgm:pt modelId="{AA912D29-761E-44A4-A500-A92C2635E551}" type="pres">
      <dgm:prSet presAssocID="{E7C818A1-FBCF-43A3-AFC6-8BB5DBA5D896}" presName="rootComposite3" presStyleCnt="0"/>
      <dgm:spPr/>
    </dgm:pt>
    <dgm:pt modelId="{8A1E13E9-EABA-41F0-A340-841D12DB7E2A}" type="pres">
      <dgm:prSet presAssocID="{E7C818A1-FBCF-43A3-AFC6-8BB5DBA5D896}" presName="rootText3" presStyleLbl="asst1" presStyleIdx="0" presStyleCnt="1">
        <dgm:presLayoutVars>
          <dgm:chPref val="3"/>
        </dgm:presLayoutVars>
      </dgm:prSet>
      <dgm:spPr/>
    </dgm:pt>
    <dgm:pt modelId="{0FD5C42F-3A86-4905-9108-469B2B61A3B3}" type="pres">
      <dgm:prSet presAssocID="{E7C818A1-FBCF-43A3-AFC6-8BB5DBA5D896}" presName="rootConnector3" presStyleLbl="asst1" presStyleIdx="0" presStyleCnt="1"/>
      <dgm:spPr/>
    </dgm:pt>
    <dgm:pt modelId="{26C9E842-051A-4346-A50C-4A183608B246}" type="pres">
      <dgm:prSet presAssocID="{E7C818A1-FBCF-43A3-AFC6-8BB5DBA5D896}" presName="hierChild6" presStyleCnt="0"/>
      <dgm:spPr/>
    </dgm:pt>
    <dgm:pt modelId="{D4E66127-FA4F-4449-8B30-F8464C2C142C}" type="pres">
      <dgm:prSet presAssocID="{E7C818A1-FBCF-43A3-AFC6-8BB5DBA5D896}" presName="hierChild7" presStyleCnt="0"/>
      <dgm:spPr/>
    </dgm:pt>
  </dgm:ptLst>
  <dgm:cxnLst>
    <dgm:cxn modelId="{551B8C2E-4105-4042-8C0A-845DBEF15690}" type="presOf" srcId="{E7C818A1-FBCF-43A3-AFC6-8BB5DBA5D896}" destId="{8A1E13E9-EABA-41F0-A340-841D12DB7E2A}" srcOrd="0" destOrd="0" presId="urn:microsoft.com/office/officeart/2005/8/layout/orgChart1"/>
    <dgm:cxn modelId="{D730A136-EF47-4661-8448-1EAC78BD323C}" type="presOf" srcId="{86538E1E-683A-4F2A-8CB3-B04D3CA63938}" destId="{7141E969-3443-453F-8115-108BB5FC905C}" srcOrd="0" destOrd="0" presId="urn:microsoft.com/office/officeart/2005/8/layout/orgChart1"/>
    <dgm:cxn modelId="{6538B96B-C44F-4A7F-84B6-2A6DB95B880E}" srcId="{CACCA8C5-FD5F-48E9-B3F2-538FF9C6E2F2}" destId="{86538E1E-683A-4F2A-8CB3-B04D3CA63938}" srcOrd="0" destOrd="0" parTransId="{CBD60935-DB84-464F-B548-782AFA605049}" sibTransId="{AFF2F61D-B6CB-4639-8C5C-51D374469125}"/>
    <dgm:cxn modelId="{FE123452-DEEC-47C3-B49C-8E6F46794D4F}" type="presOf" srcId="{CACCA8C5-FD5F-48E9-B3F2-538FF9C6E2F2}" destId="{E566999F-39CB-403C-B1FB-C165A95379D7}" srcOrd="0" destOrd="0" presId="urn:microsoft.com/office/officeart/2005/8/layout/orgChart1"/>
    <dgm:cxn modelId="{04032B53-CDA8-4421-ACAE-97C82D49DCA0}" type="presOf" srcId="{9EC4E5F5-A6A1-4780-B83C-1F0828BE82C1}" destId="{D9F14A39-A550-4ABA-A967-747F3A4776FD}" srcOrd="0" destOrd="0" presId="urn:microsoft.com/office/officeart/2005/8/layout/orgChart1"/>
    <dgm:cxn modelId="{C7487879-EB12-4C54-BE61-CBE5FB88888F}" type="presOf" srcId="{9EC4E5F5-A6A1-4780-B83C-1F0828BE82C1}" destId="{112FA648-37D8-4967-9A2D-045DCF82815D}" srcOrd="1" destOrd="0" presId="urn:microsoft.com/office/officeart/2005/8/layout/orgChart1"/>
    <dgm:cxn modelId="{1FABA159-82B5-4036-BB23-32D9CD26B2A6}" type="presOf" srcId="{86538E1E-683A-4F2A-8CB3-B04D3CA63938}" destId="{6DE294B5-7602-4C83-A1D7-A9AF2939CEA1}" srcOrd="1" destOrd="0" presId="urn:microsoft.com/office/officeart/2005/8/layout/orgChart1"/>
    <dgm:cxn modelId="{06E7B97D-8453-468B-BA71-8DAEFF384E43}" srcId="{86538E1E-683A-4F2A-8CB3-B04D3CA63938}" destId="{1890635F-1F07-432B-A0CE-75195CE9A872}" srcOrd="1" destOrd="0" parTransId="{6B8E45D4-C5EC-4F80-91CC-2E48FFC882FA}" sibTransId="{EAC5D5B0-8D39-45F3-B930-8FBEE121BB44}"/>
    <dgm:cxn modelId="{C28F257E-27A9-4760-9251-C4BE27BBC3AB}" type="presOf" srcId="{1890635F-1F07-432B-A0CE-75195CE9A872}" destId="{9A494C4F-52A0-4227-A0C8-2441D63C4D36}" srcOrd="1" destOrd="0" presId="urn:microsoft.com/office/officeart/2005/8/layout/orgChart1"/>
    <dgm:cxn modelId="{9EB81981-9EF3-4439-B665-A0C8C299D367}" type="presOf" srcId="{6B8E45D4-C5EC-4F80-91CC-2E48FFC882FA}" destId="{282248C9-6BDD-4ED4-9F71-1F71C8D64739}" srcOrd="0" destOrd="0" presId="urn:microsoft.com/office/officeart/2005/8/layout/orgChart1"/>
    <dgm:cxn modelId="{756BDEA0-1C95-4A55-BCEE-24EF2C7EB7A5}" srcId="{86538E1E-683A-4F2A-8CB3-B04D3CA63938}" destId="{E7C818A1-FBCF-43A3-AFC6-8BB5DBA5D896}" srcOrd="0" destOrd="0" parTransId="{077BF99D-C440-41E3-AF91-E4810106B900}" sibTransId="{FA3D268E-44AD-4B5C-9A2B-B8340E28B861}"/>
    <dgm:cxn modelId="{F57CCEAD-AC9A-4E39-B706-DE2DAC71355C}" srcId="{86538E1E-683A-4F2A-8CB3-B04D3CA63938}" destId="{9EC4E5F5-A6A1-4780-B83C-1F0828BE82C1}" srcOrd="2" destOrd="0" parTransId="{65ABA13F-8F59-439B-AED1-908564C14C9E}" sibTransId="{5302B788-CA9D-4DCF-8C0D-0B54CC8130B8}"/>
    <dgm:cxn modelId="{5DF0EEC8-6F42-4389-BA37-A4EE7DAFA86C}" type="presOf" srcId="{E7C818A1-FBCF-43A3-AFC6-8BB5DBA5D896}" destId="{0FD5C42F-3A86-4905-9108-469B2B61A3B3}" srcOrd="1" destOrd="0" presId="urn:microsoft.com/office/officeart/2005/8/layout/orgChart1"/>
    <dgm:cxn modelId="{37FBCECD-DCB5-4D5C-B3DF-6107A28D416A}" type="presOf" srcId="{1890635F-1F07-432B-A0CE-75195CE9A872}" destId="{3AC989DB-6A45-478B-87B8-1F5AF239A1CD}" srcOrd="0" destOrd="0" presId="urn:microsoft.com/office/officeart/2005/8/layout/orgChart1"/>
    <dgm:cxn modelId="{85EFA0F2-6824-4C6D-8E68-FCB1E259EB8D}" type="presOf" srcId="{65ABA13F-8F59-439B-AED1-908564C14C9E}" destId="{04E10A68-64B6-44B8-BECF-879369B319BB}" srcOrd="0" destOrd="0" presId="urn:microsoft.com/office/officeart/2005/8/layout/orgChart1"/>
    <dgm:cxn modelId="{385E1CFF-D094-4CB1-A4FD-A6B5916E7EE6}" type="presOf" srcId="{077BF99D-C440-41E3-AF91-E4810106B900}" destId="{92E83C1D-F2A9-43BB-AFA0-F2F8E4DB7F5B}" srcOrd="0" destOrd="0" presId="urn:microsoft.com/office/officeart/2005/8/layout/orgChart1"/>
    <dgm:cxn modelId="{177B27A9-E4C3-4BDA-B1CD-C2616D5CF7E5}" type="presParOf" srcId="{E566999F-39CB-403C-B1FB-C165A95379D7}" destId="{8223C59E-3A71-49EE-B1F9-48A792ABCAAD}" srcOrd="0" destOrd="0" presId="urn:microsoft.com/office/officeart/2005/8/layout/orgChart1"/>
    <dgm:cxn modelId="{0F026E2E-09B1-4B19-B467-7E6D0C01D503}" type="presParOf" srcId="{8223C59E-3A71-49EE-B1F9-48A792ABCAAD}" destId="{97D3D8CD-046B-4970-AF2D-14E0FD5AE173}" srcOrd="0" destOrd="0" presId="urn:microsoft.com/office/officeart/2005/8/layout/orgChart1"/>
    <dgm:cxn modelId="{E37BE529-C6EA-467D-9008-25097DE604FF}" type="presParOf" srcId="{97D3D8CD-046B-4970-AF2D-14E0FD5AE173}" destId="{7141E969-3443-453F-8115-108BB5FC905C}" srcOrd="0" destOrd="0" presId="urn:microsoft.com/office/officeart/2005/8/layout/orgChart1"/>
    <dgm:cxn modelId="{66445136-42F9-47A3-BCF2-C8EE042F8B61}" type="presParOf" srcId="{97D3D8CD-046B-4970-AF2D-14E0FD5AE173}" destId="{6DE294B5-7602-4C83-A1D7-A9AF2939CEA1}" srcOrd="1" destOrd="0" presId="urn:microsoft.com/office/officeart/2005/8/layout/orgChart1"/>
    <dgm:cxn modelId="{04D52681-7637-4A91-A4E5-343A78D9E4F6}" type="presParOf" srcId="{8223C59E-3A71-49EE-B1F9-48A792ABCAAD}" destId="{DBF9D422-478A-4C40-8B9E-A54C204E96DE}" srcOrd="1" destOrd="0" presId="urn:microsoft.com/office/officeart/2005/8/layout/orgChart1"/>
    <dgm:cxn modelId="{8C9F6B2C-84B0-4A00-953C-DA7C3B743FF8}" type="presParOf" srcId="{DBF9D422-478A-4C40-8B9E-A54C204E96DE}" destId="{282248C9-6BDD-4ED4-9F71-1F71C8D64739}" srcOrd="0" destOrd="0" presId="urn:microsoft.com/office/officeart/2005/8/layout/orgChart1"/>
    <dgm:cxn modelId="{5EB76044-2513-4ABD-A635-E2FE3D1F8E1E}" type="presParOf" srcId="{DBF9D422-478A-4C40-8B9E-A54C204E96DE}" destId="{8EACE7DA-ED85-45C6-A972-564C42833113}" srcOrd="1" destOrd="0" presId="urn:microsoft.com/office/officeart/2005/8/layout/orgChart1"/>
    <dgm:cxn modelId="{15FD3528-3788-4957-97A9-3EB824C72E66}" type="presParOf" srcId="{8EACE7DA-ED85-45C6-A972-564C42833113}" destId="{ECF4AF2C-32EE-44E7-B0CB-57586B950829}" srcOrd="0" destOrd="0" presId="urn:microsoft.com/office/officeart/2005/8/layout/orgChart1"/>
    <dgm:cxn modelId="{35E709D3-FFFC-4C8E-83B1-568FE9DF3826}" type="presParOf" srcId="{ECF4AF2C-32EE-44E7-B0CB-57586B950829}" destId="{3AC989DB-6A45-478B-87B8-1F5AF239A1CD}" srcOrd="0" destOrd="0" presId="urn:microsoft.com/office/officeart/2005/8/layout/orgChart1"/>
    <dgm:cxn modelId="{5471AEEC-8A4C-4B12-AC9D-B73B82D9F962}" type="presParOf" srcId="{ECF4AF2C-32EE-44E7-B0CB-57586B950829}" destId="{9A494C4F-52A0-4227-A0C8-2441D63C4D36}" srcOrd="1" destOrd="0" presId="urn:microsoft.com/office/officeart/2005/8/layout/orgChart1"/>
    <dgm:cxn modelId="{E669E45E-CF6F-4B19-BD4B-9BECE2F6B32B}" type="presParOf" srcId="{8EACE7DA-ED85-45C6-A972-564C42833113}" destId="{3835CB9F-C63B-4C12-8E5C-F9CFBCF33551}" srcOrd="1" destOrd="0" presId="urn:microsoft.com/office/officeart/2005/8/layout/orgChart1"/>
    <dgm:cxn modelId="{AA5DD141-5C32-46EA-B278-AC670B9FC67A}" type="presParOf" srcId="{8EACE7DA-ED85-45C6-A972-564C42833113}" destId="{212D4BE5-578B-48CF-94CC-4DC09F3E3266}" srcOrd="2" destOrd="0" presId="urn:microsoft.com/office/officeart/2005/8/layout/orgChart1"/>
    <dgm:cxn modelId="{3F7E949E-3748-4B27-87E7-EA21DBC17681}" type="presParOf" srcId="{DBF9D422-478A-4C40-8B9E-A54C204E96DE}" destId="{04E10A68-64B6-44B8-BECF-879369B319BB}" srcOrd="2" destOrd="0" presId="urn:microsoft.com/office/officeart/2005/8/layout/orgChart1"/>
    <dgm:cxn modelId="{6A1E2A17-CC8C-4F98-AF9D-01AF76F1BEC0}" type="presParOf" srcId="{DBF9D422-478A-4C40-8B9E-A54C204E96DE}" destId="{DC750E84-56E0-4326-97FC-6AEFE40FC3FC}" srcOrd="3" destOrd="0" presId="urn:microsoft.com/office/officeart/2005/8/layout/orgChart1"/>
    <dgm:cxn modelId="{FFB53DB6-F04A-4C82-A088-085F82CF6EDC}" type="presParOf" srcId="{DC750E84-56E0-4326-97FC-6AEFE40FC3FC}" destId="{6FC11601-B029-4A9B-85FF-3A9F88C81296}" srcOrd="0" destOrd="0" presId="urn:microsoft.com/office/officeart/2005/8/layout/orgChart1"/>
    <dgm:cxn modelId="{EEEF565D-1122-4B6B-937C-266949E930F6}" type="presParOf" srcId="{6FC11601-B029-4A9B-85FF-3A9F88C81296}" destId="{D9F14A39-A550-4ABA-A967-747F3A4776FD}" srcOrd="0" destOrd="0" presId="urn:microsoft.com/office/officeart/2005/8/layout/orgChart1"/>
    <dgm:cxn modelId="{4D0F6871-C16F-4B83-819D-397A0AC9AF78}" type="presParOf" srcId="{6FC11601-B029-4A9B-85FF-3A9F88C81296}" destId="{112FA648-37D8-4967-9A2D-045DCF82815D}" srcOrd="1" destOrd="0" presId="urn:microsoft.com/office/officeart/2005/8/layout/orgChart1"/>
    <dgm:cxn modelId="{EB98DA8B-5092-468E-926D-224CEA151095}" type="presParOf" srcId="{DC750E84-56E0-4326-97FC-6AEFE40FC3FC}" destId="{87C05A8D-E4B7-428C-9BC2-5E2340433452}" srcOrd="1" destOrd="0" presId="urn:microsoft.com/office/officeart/2005/8/layout/orgChart1"/>
    <dgm:cxn modelId="{510E6F10-943E-4B73-9191-AABE6FB7D361}" type="presParOf" srcId="{DC750E84-56E0-4326-97FC-6AEFE40FC3FC}" destId="{A5FFF917-056C-4D66-AB1B-60D85078DD22}" srcOrd="2" destOrd="0" presId="urn:microsoft.com/office/officeart/2005/8/layout/orgChart1"/>
    <dgm:cxn modelId="{392411CF-CA0E-4B8B-9CDD-09199C161687}" type="presParOf" srcId="{8223C59E-3A71-49EE-B1F9-48A792ABCAAD}" destId="{BBD2261D-C93E-42C8-B402-0F70C469D152}" srcOrd="2" destOrd="0" presId="urn:microsoft.com/office/officeart/2005/8/layout/orgChart1"/>
    <dgm:cxn modelId="{71292331-A83B-4B8C-9056-B0449B938D73}" type="presParOf" srcId="{BBD2261D-C93E-42C8-B402-0F70C469D152}" destId="{92E83C1D-F2A9-43BB-AFA0-F2F8E4DB7F5B}" srcOrd="0" destOrd="0" presId="urn:microsoft.com/office/officeart/2005/8/layout/orgChart1"/>
    <dgm:cxn modelId="{1DF86570-1086-4B61-869E-8666CB642F85}" type="presParOf" srcId="{BBD2261D-C93E-42C8-B402-0F70C469D152}" destId="{5F157969-732B-4D18-9C4E-99121F103C01}" srcOrd="1" destOrd="0" presId="urn:microsoft.com/office/officeart/2005/8/layout/orgChart1"/>
    <dgm:cxn modelId="{06E7ABEB-636D-4AAD-81F3-B5B3F1D15109}" type="presParOf" srcId="{5F157969-732B-4D18-9C4E-99121F103C01}" destId="{AA912D29-761E-44A4-A500-A92C2635E551}" srcOrd="0" destOrd="0" presId="urn:microsoft.com/office/officeart/2005/8/layout/orgChart1"/>
    <dgm:cxn modelId="{AB9BEFA4-361B-4E04-91D9-026C5DDFA756}" type="presParOf" srcId="{AA912D29-761E-44A4-A500-A92C2635E551}" destId="{8A1E13E9-EABA-41F0-A340-841D12DB7E2A}" srcOrd="0" destOrd="0" presId="urn:microsoft.com/office/officeart/2005/8/layout/orgChart1"/>
    <dgm:cxn modelId="{000AE15E-E746-4A56-9CBD-4E286600D951}" type="presParOf" srcId="{AA912D29-761E-44A4-A500-A92C2635E551}" destId="{0FD5C42F-3A86-4905-9108-469B2B61A3B3}" srcOrd="1" destOrd="0" presId="urn:microsoft.com/office/officeart/2005/8/layout/orgChart1"/>
    <dgm:cxn modelId="{09FEF8E8-8731-4EC7-8DC4-FD382ED3B81B}" type="presParOf" srcId="{5F157969-732B-4D18-9C4E-99121F103C01}" destId="{26C9E842-051A-4346-A50C-4A183608B246}" srcOrd="1" destOrd="0" presId="urn:microsoft.com/office/officeart/2005/8/layout/orgChart1"/>
    <dgm:cxn modelId="{151F8D03-7FF8-4B98-935B-E31AAF6C5BBF}" type="presParOf" srcId="{5F157969-732B-4D18-9C4E-99121F103C01}" destId="{D4E66127-FA4F-4449-8B30-F8464C2C142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A88592C-3F85-4DB4-9E3F-CB3A928FAFD1}" type="doc">
      <dgm:prSet loTypeId="urn:microsoft.com/office/officeart/2005/8/layout/hChevron3" loCatId="process" qsTypeId="urn:microsoft.com/office/officeart/2005/8/quickstyle/simple1" qsCatId="simple" csTypeId="urn:microsoft.com/office/officeart/2005/8/colors/colorful4" csCatId="colorful" phldr="1"/>
      <dgm:spPr/>
    </dgm:pt>
    <dgm:pt modelId="{C74549EA-F6D3-4E43-9B0F-80DA710FB199}">
      <dgm:prSet phldrT="[Texto]" custT="1"/>
      <dgm:spPr/>
      <dgm:t>
        <a:bodyPr/>
        <a:lstStyle/>
        <a:p>
          <a:r>
            <a:rPr lang="es-ES" sz="1800">
              <a:latin typeface="Century Gothic" panose="020B0502020202020204" pitchFamily="34" charset="0"/>
            </a:rPr>
            <a:t>Diseño</a:t>
          </a:r>
        </a:p>
      </dgm:t>
    </dgm:pt>
    <dgm:pt modelId="{56527873-D206-4560-9E1B-9ECACF9ED048}" type="parTrans" cxnId="{87DEF6AE-184A-49E5-93B9-4A164A37A8CD}">
      <dgm:prSet/>
      <dgm:spPr/>
      <dgm:t>
        <a:bodyPr/>
        <a:lstStyle/>
        <a:p>
          <a:endParaRPr lang="es-ES" sz="6600">
            <a:latin typeface="Century Gothic" panose="020B0502020202020204" pitchFamily="34" charset="0"/>
          </a:endParaRPr>
        </a:p>
      </dgm:t>
    </dgm:pt>
    <dgm:pt modelId="{E7C65D20-9FE3-4E22-A1E4-A91A983E98EF}" type="sibTrans" cxnId="{87DEF6AE-184A-49E5-93B9-4A164A37A8CD}">
      <dgm:prSet/>
      <dgm:spPr/>
      <dgm:t>
        <a:bodyPr/>
        <a:lstStyle/>
        <a:p>
          <a:endParaRPr lang="es-ES" sz="6600">
            <a:latin typeface="Century Gothic" panose="020B0502020202020204" pitchFamily="34" charset="0"/>
          </a:endParaRPr>
        </a:p>
      </dgm:t>
    </dgm:pt>
    <dgm:pt modelId="{6063EE6E-1107-4B39-9223-C35041FD8246}">
      <dgm:prSet phldrT="[Texto]" custT="1"/>
      <dgm:spPr/>
      <dgm:t>
        <a:bodyPr/>
        <a:lstStyle/>
        <a:p>
          <a:r>
            <a:rPr lang="es-ES" sz="1800">
              <a:latin typeface="Century Gothic" panose="020B0502020202020204" pitchFamily="34" charset="0"/>
            </a:rPr>
            <a:t>Planificación</a:t>
          </a:r>
        </a:p>
      </dgm:t>
    </dgm:pt>
    <dgm:pt modelId="{41243CAF-BEA6-44E0-8892-BAC1B90DE694}" type="parTrans" cxnId="{7FDF1A84-5EAD-464A-AE80-F2815C3C8D97}">
      <dgm:prSet/>
      <dgm:spPr/>
      <dgm:t>
        <a:bodyPr/>
        <a:lstStyle/>
        <a:p>
          <a:endParaRPr lang="es-ES" sz="6600">
            <a:latin typeface="Century Gothic" panose="020B0502020202020204" pitchFamily="34" charset="0"/>
          </a:endParaRPr>
        </a:p>
      </dgm:t>
    </dgm:pt>
    <dgm:pt modelId="{BBC89034-D884-478A-993E-3D3CD0D478D0}" type="sibTrans" cxnId="{7FDF1A84-5EAD-464A-AE80-F2815C3C8D97}">
      <dgm:prSet/>
      <dgm:spPr/>
      <dgm:t>
        <a:bodyPr/>
        <a:lstStyle/>
        <a:p>
          <a:endParaRPr lang="es-ES" sz="6600">
            <a:latin typeface="Century Gothic" panose="020B0502020202020204" pitchFamily="34" charset="0"/>
          </a:endParaRPr>
        </a:p>
      </dgm:t>
    </dgm:pt>
    <dgm:pt modelId="{9D043722-5B3B-4631-89A1-771938769053}">
      <dgm:prSet phldrT="[Texto]" custT="1"/>
      <dgm:spPr/>
      <dgm:t>
        <a:bodyPr/>
        <a:lstStyle/>
        <a:p>
          <a:r>
            <a:rPr lang="es-ES" sz="1800">
              <a:latin typeface="Century Gothic" panose="020B0502020202020204" pitchFamily="34" charset="0"/>
            </a:rPr>
            <a:t>Capacitación</a:t>
          </a:r>
        </a:p>
      </dgm:t>
    </dgm:pt>
    <dgm:pt modelId="{C74678F2-203B-491D-B074-1DC11FA2D2FF}" type="parTrans" cxnId="{C0E644DD-3826-432E-B385-5B4C28C264CD}">
      <dgm:prSet/>
      <dgm:spPr/>
      <dgm:t>
        <a:bodyPr/>
        <a:lstStyle/>
        <a:p>
          <a:endParaRPr lang="es-ES" sz="6600">
            <a:latin typeface="Century Gothic" panose="020B0502020202020204" pitchFamily="34" charset="0"/>
          </a:endParaRPr>
        </a:p>
      </dgm:t>
    </dgm:pt>
    <dgm:pt modelId="{B2245487-CAFF-4C20-9466-D8B1FD1A5DB2}" type="sibTrans" cxnId="{C0E644DD-3826-432E-B385-5B4C28C264CD}">
      <dgm:prSet/>
      <dgm:spPr/>
      <dgm:t>
        <a:bodyPr/>
        <a:lstStyle/>
        <a:p>
          <a:endParaRPr lang="es-ES" sz="6600">
            <a:latin typeface="Century Gothic" panose="020B0502020202020204" pitchFamily="34" charset="0"/>
          </a:endParaRPr>
        </a:p>
      </dgm:t>
    </dgm:pt>
    <dgm:pt modelId="{E0234664-F64D-4108-8715-E2BB4E4D6E77}">
      <dgm:prSet phldrT="[Texto]" custT="1"/>
      <dgm:spPr/>
      <dgm:t>
        <a:bodyPr/>
        <a:lstStyle/>
        <a:p>
          <a:r>
            <a:rPr lang="es-ES" sz="1800">
              <a:latin typeface="Century Gothic" panose="020B0502020202020204" pitchFamily="34" charset="0"/>
            </a:rPr>
            <a:t>Recabo de información</a:t>
          </a:r>
        </a:p>
      </dgm:t>
    </dgm:pt>
    <dgm:pt modelId="{8BF38814-0EB1-4F7E-8ABF-848435E06C93}" type="parTrans" cxnId="{8E9A913B-0709-4A88-8B82-2A12F9B7B1F4}">
      <dgm:prSet/>
      <dgm:spPr/>
      <dgm:t>
        <a:bodyPr/>
        <a:lstStyle/>
        <a:p>
          <a:endParaRPr lang="es-ES" sz="6600">
            <a:latin typeface="Century Gothic" panose="020B0502020202020204" pitchFamily="34" charset="0"/>
          </a:endParaRPr>
        </a:p>
      </dgm:t>
    </dgm:pt>
    <dgm:pt modelId="{7D8CEE0D-3470-4007-8C93-7B396D83403E}" type="sibTrans" cxnId="{8E9A913B-0709-4A88-8B82-2A12F9B7B1F4}">
      <dgm:prSet/>
      <dgm:spPr/>
      <dgm:t>
        <a:bodyPr/>
        <a:lstStyle/>
        <a:p>
          <a:endParaRPr lang="es-ES" sz="6600">
            <a:latin typeface="Century Gothic" panose="020B0502020202020204" pitchFamily="34" charset="0"/>
          </a:endParaRPr>
        </a:p>
      </dgm:t>
    </dgm:pt>
    <dgm:pt modelId="{244F9D34-642D-4387-A0D0-18A8CACAAD8C}">
      <dgm:prSet phldrT="[Texto]" custT="1"/>
      <dgm:spPr/>
      <dgm:t>
        <a:bodyPr/>
        <a:lstStyle/>
        <a:p>
          <a:r>
            <a:rPr lang="es-ES" sz="1800">
              <a:latin typeface="Century Gothic" panose="020B0502020202020204" pitchFamily="34" charset="0"/>
            </a:rPr>
            <a:t>Análisis</a:t>
          </a:r>
        </a:p>
      </dgm:t>
    </dgm:pt>
    <dgm:pt modelId="{392532D9-032B-4514-8199-EC881BCEC3B5}" type="parTrans" cxnId="{7164F205-BE7A-4B17-B25A-EFA2A53C03A3}">
      <dgm:prSet/>
      <dgm:spPr/>
      <dgm:t>
        <a:bodyPr/>
        <a:lstStyle/>
        <a:p>
          <a:endParaRPr lang="es-ES" sz="6600">
            <a:latin typeface="Century Gothic" panose="020B0502020202020204" pitchFamily="34" charset="0"/>
          </a:endParaRPr>
        </a:p>
      </dgm:t>
    </dgm:pt>
    <dgm:pt modelId="{C510AFE4-E8EB-4D1D-8463-4DCB063AD207}" type="sibTrans" cxnId="{7164F205-BE7A-4B17-B25A-EFA2A53C03A3}">
      <dgm:prSet/>
      <dgm:spPr/>
      <dgm:t>
        <a:bodyPr/>
        <a:lstStyle/>
        <a:p>
          <a:endParaRPr lang="es-ES" sz="6600">
            <a:latin typeface="Century Gothic" panose="020B0502020202020204" pitchFamily="34" charset="0"/>
          </a:endParaRPr>
        </a:p>
      </dgm:t>
    </dgm:pt>
    <dgm:pt modelId="{ADAE52CA-EC08-4403-90E5-30D4D535EA0E}" type="pres">
      <dgm:prSet presAssocID="{0A88592C-3F85-4DB4-9E3F-CB3A928FAFD1}" presName="Name0" presStyleCnt="0">
        <dgm:presLayoutVars>
          <dgm:dir/>
          <dgm:resizeHandles val="exact"/>
        </dgm:presLayoutVars>
      </dgm:prSet>
      <dgm:spPr/>
    </dgm:pt>
    <dgm:pt modelId="{3E023FFD-6E87-4A7E-8FE8-AC120567FCEB}" type="pres">
      <dgm:prSet presAssocID="{C74549EA-F6D3-4E43-9B0F-80DA710FB199}" presName="parTxOnly" presStyleLbl="node1" presStyleIdx="0" presStyleCnt="5">
        <dgm:presLayoutVars>
          <dgm:bulletEnabled val="1"/>
        </dgm:presLayoutVars>
      </dgm:prSet>
      <dgm:spPr/>
    </dgm:pt>
    <dgm:pt modelId="{313D7BBA-CFC5-4266-A8B2-F5B894CF024E}" type="pres">
      <dgm:prSet presAssocID="{E7C65D20-9FE3-4E22-A1E4-A91A983E98EF}" presName="parSpace" presStyleCnt="0"/>
      <dgm:spPr/>
    </dgm:pt>
    <dgm:pt modelId="{800D7AAB-6F32-4C27-854E-A61E841E147D}" type="pres">
      <dgm:prSet presAssocID="{6063EE6E-1107-4B39-9223-C35041FD8246}" presName="parTxOnly" presStyleLbl="node1" presStyleIdx="1" presStyleCnt="5">
        <dgm:presLayoutVars>
          <dgm:bulletEnabled val="1"/>
        </dgm:presLayoutVars>
      </dgm:prSet>
      <dgm:spPr/>
    </dgm:pt>
    <dgm:pt modelId="{37D6BB27-B829-475C-BB30-4B9885DCB50C}" type="pres">
      <dgm:prSet presAssocID="{BBC89034-D884-478A-993E-3D3CD0D478D0}" presName="parSpace" presStyleCnt="0"/>
      <dgm:spPr/>
    </dgm:pt>
    <dgm:pt modelId="{F2CC460A-F402-4677-9B4C-12053FDBFB67}" type="pres">
      <dgm:prSet presAssocID="{9D043722-5B3B-4631-89A1-771938769053}" presName="parTxOnly" presStyleLbl="node1" presStyleIdx="2" presStyleCnt="5">
        <dgm:presLayoutVars>
          <dgm:bulletEnabled val="1"/>
        </dgm:presLayoutVars>
      </dgm:prSet>
      <dgm:spPr/>
    </dgm:pt>
    <dgm:pt modelId="{D2BCCC39-C591-4588-A7DB-F5E238EAE629}" type="pres">
      <dgm:prSet presAssocID="{B2245487-CAFF-4C20-9466-D8B1FD1A5DB2}" presName="parSpace" presStyleCnt="0"/>
      <dgm:spPr/>
    </dgm:pt>
    <dgm:pt modelId="{23571092-822D-43E6-95E5-B9E0A6C9EFD8}" type="pres">
      <dgm:prSet presAssocID="{E0234664-F64D-4108-8715-E2BB4E4D6E77}" presName="parTxOnly" presStyleLbl="node1" presStyleIdx="3" presStyleCnt="5">
        <dgm:presLayoutVars>
          <dgm:bulletEnabled val="1"/>
        </dgm:presLayoutVars>
      </dgm:prSet>
      <dgm:spPr/>
    </dgm:pt>
    <dgm:pt modelId="{64C5BE48-915D-48B4-A7D1-6C00412D2D5A}" type="pres">
      <dgm:prSet presAssocID="{7D8CEE0D-3470-4007-8C93-7B396D83403E}" presName="parSpace" presStyleCnt="0"/>
      <dgm:spPr/>
    </dgm:pt>
    <dgm:pt modelId="{A186B594-69CE-442B-9C53-6C8A0364913F}" type="pres">
      <dgm:prSet presAssocID="{244F9D34-642D-4387-A0D0-18A8CACAAD8C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7164F205-BE7A-4B17-B25A-EFA2A53C03A3}" srcId="{0A88592C-3F85-4DB4-9E3F-CB3A928FAFD1}" destId="{244F9D34-642D-4387-A0D0-18A8CACAAD8C}" srcOrd="4" destOrd="0" parTransId="{392532D9-032B-4514-8199-EC881BCEC3B5}" sibTransId="{C510AFE4-E8EB-4D1D-8463-4DCB063AD207}"/>
    <dgm:cxn modelId="{453B780C-E543-4926-9A2A-C0AB4B732BBC}" type="presOf" srcId="{6063EE6E-1107-4B39-9223-C35041FD8246}" destId="{800D7AAB-6F32-4C27-854E-A61E841E147D}" srcOrd="0" destOrd="0" presId="urn:microsoft.com/office/officeart/2005/8/layout/hChevron3"/>
    <dgm:cxn modelId="{40423437-74D2-47ED-BB67-6464AF4BD94F}" type="presOf" srcId="{C74549EA-F6D3-4E43-9B0F-80DA710FB199}" destId="{3E023FFD-6E87-4A7E-8FE8-AC120567FCEB}" srcOrd="0" destOrd="0" presId="urn:microsoft.com/office/officeart/2005/8/layout/hChevron3"/>
    <dgm:cxn modelId="{8E9A913B-0709-4A88-8B82-2A12F9B7B1F4}" srcId="{0A88592C-3F85-4DB4-9E3F-CB3A928FAFD1}" destId="{E0234664-F64D-4108-8715-E2BB4E4D6E77}" srcOrd="3" destOrd="0" parTransId="{8BF38814-0EB1-4F7E-8ABF-848435E06C93}" sibTransId="{7D8CEE0D-3470-4007-8C93-7B396D83403E}"/>
    <dgm:cxn modelId="{714E9253-7C9C-4794-AF25-495905B85B8C}" type="presOf" srcId="{0A88592C-3F85-4DB4-9E3F-CB3A928FAFD1}" destId="{ADAE52CA-EC08-4403-90E5-30D4D535EA0E}" srcOrd="0" destOrd="0" presId="urn:microsoft.com/office/officeart/2005/8/layout/hChevron3"/>
    <dgm:cxn modelId="{7FDF1A84-5EAD-464A-AE80-F2815C3C8D97}" srcId="{0A88592C-3F85-4DB4-9E3F-CB3A928FAFD1}" destId="{6063EE6E-1107-4B39-9223-C35041FD8246}" srcOrd="1" destOrd="0" parTransId="{41243CAF-BEA6-44E0-8892-BAC1B90DE694}" sibTransId="{BBC89034-D884-478A-993E-3D3CD0D478D0}"/>
    <dgm:cxn modelId="{40853186-F2F0-4989-8EA5-BE79A6B05844}" type="presOf" srcId="{244F9D34-642D-4387-A0D0-18A8CACAAD8C}" destId="{A186B594-69CE-442B-9C53-6C8A0364913F}" srcOrd="0" destOrd="0" presId="urn:microsoft.com/office/officeart/2005/8/layout/hChevron3"/>
    <dgm:cxn modelId="{87DEF6AE-184A-49E5-93B9-4A164A37A8CD}" srcId="{0A88592C-3F85-4DB4-9E3F-CB3A928FAFD1}" destId="{C74549EA-F6D3-4E43-9B0F-80DA710FB199}" srcOrd="0" destOrd="0" parTransId="{56527873-D206-4560-9E1B-9ECACF9ED048}" sibTransId="{E7C65D20-9FE3-4E22-A1E4-A91A983E98EF}"/>
    <dgm:cxn modelId="{6D3AE8D0-24B9-45AA-A033-EE1B7C216000}" type="presOf" srcId="{E0234664-F64D-4108-8715-E2BB4E4D6E77}" destId="{23571092-822D-43E6-95E5-B9E0A6C9EFD8}" srcOrd="0" destOrd="0" presId="urn:microsoft.com/office/officeart/2005/8/layout/hChevron3"/>
    <dgm:cxn modelId="{0BFE4AD7-9D20-4650-B8F1-FD09D1988BFD}" type="presOf" srcId="{9D043722-5B3B-4631-89A1-771938769053}" destId="{F2CC460A-F402-4677-9B4C-12053FDBFB67}" srcOrd="0" destOrd="0" presId="urn:microsoft.com/office/officeart/2005/8/layout/hChevron3"/>
    <dgm:cxn modelId="{C0E644DD-3826-432E-B385-5B4C28C264CD}" srcId="{0A88592C-3F85-4DB4-9E3F-CB3A928FAFD1}" destId="{9D043722-5B3B-4631-89A1-771938769053}" srcOrd="2" destOrd="0" parTransId="{C74678F2-203B-491D-B074-1DC11FA2D2FF}" sibTransId="{B2245487-CAFF-4C20-9466-D8B1FD1A5DB2}"/>
    <dgm:cxn modelId="{66540245-E5A1-4DE2-971F-A19D5632147A}" type="presParOf" srcId="{ADAE52CA-EC08-4403-90E5-30D4D535EA0E}" destId="{3E023FFD-6E87-4A7E-8FE8-AC120567FCEB}" srcOrd="0" destOrd="0" presId="urn:microsoft.com/office/officeart/2005/8/layout/hChevron3"/>
    <dgm:cxn modelId="{2FF332A3-401C-4D1A-A932-C81F08E2F5DE}" type="presParOf" srcId="{ADAE52CA-EC08-4403-90E5-30D4D535EA0E}" destId="{313D7BBA-CFC5-4266-A8B2-F5B894CF024E}" srcOrd="1" destOrd="0" presId="urn:microsoft.com/office/officeart/2005/8/layout/hChevron3"/>
    <dgm:cxn modelId="{8ACE8CFC-746A-4575-BDE9-39E19E20A040}" type="presParOf" srcId="{ADAE52CA-EC08-4403-90E5-30D4D535EA0E}" destId="{800D7AAB-6F32-4C27-854E-A61E841E147D}" srcOrd="2" destOrd="0" presId="urn:microsoft.com/office/officeart/2005/8/layout/hChevron3"/>
    <dgm:cxn modelId="{06BB6804-8394-4ED2-8654-46D8A842D96F}" type="presParOf" srcId="{ADAE52CA-EC08-4403-90E5-30D4D535EA0E}" destId="{37D6BB27-B829-475C-BB30-4B9885DCB50C}" srcOrd="3" destOrd="0" presId="urn:microsoft.com/office/officeart/2005/8/layout/hChevron3"/>
    <dgm:cxn modelId="{B5AF4D63-07BE-40A5-A018-97A61D3345BA}" type="presParOf" srcId="{ADAE52CA-EC08-4403-90E5-30D4D535EA0E}" destId="{F2CC460A-F402-4677-9B4C-12053FDBFB67}" srcOrd="4" destOrd="0" presId="urn:microsoft.com/office/officeart/2005/8/layout/hChevron3"/>
    <dgm:cxn modelId="{1827DFAC-D91F-4BC1-9C49-BA0BD1E1EC5B}" type="presParOf" srcId="{ADAE52CA-EC08-4403-90E5-30D4D535EA0E}" destId="{D2BCCC39-C591-4588-A7DB-F5E238EAE629}" srcOrd="5" destOrd="0" presId="urn:microsoft.com/office/officeart/2005/8/layout/hChevron3"/>
    <dgm:cxn modelId="{6FC368A1-59A5-4CDA-96D3-B58C89E01AE1}" type="presParOf" srcId="{ADAE52CA-EC08-4403-90E5-30D4D535EA0E}" destId="{23571092-822D-43E6-95E5-B9E0A6C9EFD8}" srcOrd="6" destOrd="0" presId="urn:microsoft.com/office/officeart/2005/8/layout/hChevron3"/>
    <dgm:cxn modelId="{E5D67491-FED3-441E-AF3B-26E3E90DCEB8}" type="presParOf" srcId="{ADAE52CA-EC08-4403-90E5-30D4D535EA0E}" destId="{64C5BE48-915D-48B4-A7D1-6C00412D2D5A}" srcOrd="7" destOrd="0" presId="urn:microsoft.com/office/officeart/2005/8/layout/hChevron3"/>
    <dgm:cxn modelId="{995DF5DA-F121-4411-96CE-A64945A9A4D0}" type="presParOf" srcId="{ADAE52CA-EC08-4403-90E5-30D4D535EA0E}" destId="{A186B594-69CE-442B-9C53-6C8A0364913F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07E0F5A-956A-4370-A22A-5AB6C914DECF}" type="doc">
      <dgm:prSet loTypeId="urn:microsoft.com/office/officeart/2005/8/layout/bList2" loCatId="picture" qsTypeId="urn:microsoft.com/office/officeart/2005/8/quickstyle/simple1" qsCatId="simple" csTypeId="urn:microsoft.com/office/officeart/2005/8/colors/accent1_2" csCatId="accent1" phldr="1"/>
      <dgm:spPr/>
    </dgm:pt>
    <dgm:pt modelId="{91C74C05-9A17-4AFD-A549-447B224E1024}">
      <dgm:prSet phldrT="[Texto]"/>
      <dgm:spPr/>
      <dgm:t>
        <a:bodyPr/>
        <a:lstStyle/>
        <a:p>
          <a:r>
            <a:rPr lang="es-ES" dirty="0">
              <a:latin typeface="Century Gothic" panose="020B0502020202020204" pitchFamily="34" charset="0"/>
            </a:rPr>
            <a:t>1. Diseño del proyecto</a:t>
          </a:r>
        </a:p>
      </dgm:t>
    </dgm:pt>
    <dgm:pt modelId="{9DB74E49-4C32-450D-81D0-AC12A31A5073}" type="parTrans" cxnId="{81F966DF-502A-4FB2-B39E-C9EEE72AD996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00A06CC5-347F-4498-A92E-E4023ACFA64C}" type="sibTrans" cxnId="{81F966DF-502A-4FB2-B39E-C9EEE72AD996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6B1D0072-6198-4697-899D-5E77C2B8602A}">
      <dgm:prSet phldrT="[Texto]"/>
      <dgm:spPr/>
      <dgm:t>
        <a:bodyPr/>
        <a:lstStyle/>
        <a:p>
          <a:r>
            <a:rPr lang="es-ES" dirty="0">
              <a:latin typeface="Century Gothic" panose="020B0502020202020204" pitchFamily="34" charset="0"/>
            </a:rPr>
            <a:t>2. Rol del investigador principal</a:t>
          </a:r>
        </a:p>
      </dgm:t>
    </dgm:pt>
    <dgm:pt modelId="{6715A9F5-D125-4F0B-AA33-6FFDF6692947}" type="parTrans" cxnId="{C39D5B0E-0468-420C-804F-AAA5F26A6D84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6676795C-4DD6-4764-BD34-9A62216B48C1}" type="sibTrans" cxnId="{C39D5B0E-0468-420C-804F-AAA5F26A6D84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AFE6DA71-F406-4DB8-9567-15E6989879DA}">
      <dgm:prSet phldrT="[Texto]"/>
      <dgm:spPr/>
      <dgm:t>
        <a:bodyPr/>
        <a:lstStyle/>
        <a:p>
          <a:r>
            <a:rPr lang="es-ES" dirty="0">
              <a:latin typeface="Century Gothic" panose="020B0502020202020204" pitchFamily="34" charset="0"/>
            </a:rPr>
            <a:t>3. Capacitación</a:t>
          </a:r>
        </a:p>
      </dgm:t>
    </dgm:pt>
    <dgm:pt modelId="{94FDB95C-84D3-487B-B474-23F9B72F10C5}" type="parTrans" cxnId="{53B3E291-9D09-4ADA-B5A8-47B095C9C8B7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26F6A595-D50A-4F06-BE74-B2408767667C}" type="sibTrans" cxnId="{53B3E291-9D09-4ADA-B5A8-47B095C9C8B7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FA49857A-FA5E-446B-8B4B-E06CD0D35A2E}" type="pres">
      <dgm:prSet presAssocID="{A07E0F5A-956A-4370-A22A-5AB6C914DECF}" presName="diagram" presStyleCnt="0">
        <dgm:presLayoutVars>
          <dgm:dir/>
          <dgm:animLvl val="lvl"/>
          <dgm:resizeHandles val="exact"/>
        </dgm:presLayoutVars>
      </dgm:prSet>
      <dgm:spPr/>
    </dgm:pt>
    <dgm:pt modelId="{21EF00F4-0FB5-4FDC-A629-68F15C8579DD}" type="pres">
      <dgm:prSet presAssocID="{91C74C05-9A17-4AFD-A549-447B224E1024}" presName="compNode" presStyleCnt="0"/>
      <dgm:spPr/>
    </dgm:pt>
    <dgm:pt modelId="{200A7101-66D5-4E9E-AE69-77625F8E8ED0}" type="pres">
      <dgm:prSet presAssocID="{91C74C05-9A17-4AFD-A549-447B224E1024}" presName="childRect" presStyleLbl="bgAcc1" presStyleIdx="0" presStyleCnt="3">
        <dgm:presLayoutVars>
          <dgm:bulletEnabled val="1"/>
        </dgm:presLayoutVars>
      </dgm:prSet>
      <dgm:spPr/>
    </dgm:pt>
    <dgm:pt modelId="{DC6F11F9-907C-45DA-983C-04D7BC65E775}" type="pres">
      <dgm:prSet presAssocID="{91C74C05-9A17-4AFD-A549-447B224E102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4EA3281-83E9-4F76-94C5-93BCD08E5093}" type="pres">
      <dgm:prSet presAssocID="{91C74C05-9A17-4AFD-A549-447B224E1024}" presName="parentRect" presStyleLbl="alignNode1" presStyleIdx="0" presStyleCnt="3"/>
      <dgm:spPr/>
    </dgm:pt>
    <dgm:pt modelId="{4DE930F8-018E-4A67-A8F4-3AEFFEF138F5}" type="pres">
      <dgm:prSet presAssocID="{91C74C05-9A17-4AFD-A549-447B224E1024}" presName="adorn" presStyleLbl="fgAccFollowNode1" presStyleIdx="0" presStyleCnt="3"/>
      <dgm:spPr/>
    </dgm:pt>
    <dgm:pt modelId="{C75DEEFC-2D46-41C5-BA1C-38904F4C3CE1}" type="pres">
      <dgm:prSet presAssocID="{00A06CC5-347F-4498-A92E-E4023ACFA64C}" presName="sibTrans" presStyleLbl="sibTrans2D1" presStyleIdx="0" presStyleCnt="0"/>
      <dgm:spPr/>
    </dgm:pt>
    <dgm:pt modelId="{8DE9201C-5F9A-4203-90E8-F914BACBAAC7}" type="pres">
      <dgm:prSet presAssocID="{6B1D0072-6198-4697-899D-5E77C2B8602A}" presName="compNode" presStyleCnt="0"/>
      <dgm:spPr/>
    </dgm:pt>
    <dgm:pt modelId="{12BF105D-71BE-48C8-ADA2-91D91A31E28A}" type="pres">
      <dgm:prSet presAssocID="{6B1D0072-6198-4697-899D-5E77C2B8602A}" presName="childRect" presStyleLbl="bgAcc1" presStyleIdx="1" presStyleCnt="3">
        <dgm:presLayoutVars>
          <dgm:bulletEnabled val="1"/>
        </dgm:presLayoutVars>
      </dgm:prSet>
      <dgm:spPr/>
    </dgm:pt>
    <dgm:pt modelId="{ABBB13CB-81EE-4391-8FC6-CBDA38A63272}" type="pres">
      <dgm:prSet presAssocID="{6B1D0072-6198-4697-899D-5E77C2B8602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EA9661B-5307-4F4C-8355-5282F97772D7}" type="pres">
      <dgm:prSet presAssocID="{6B1D0072-6198-4697-899D-5E77C2B8602A}" presName="parentRect" presStyleLbl="alignNode1" presStyleIdx="1" presStyleCnt="3"/>
      <dgm:spPr/>
    </dgm:pt>
    <dgm:pt modelId="{2252FD2E-FEBF-4714-A43A-22B7DC0E8C7D}" type="pres">
      <dgm:prSet presAssocID="{6B1D0072-6198-4697-899D-5E77C2B8602A}" presName="adorn" presStyleLbl="fgAccFollowNode1" presStyleIdx="1" presStyleCnt="3"/>
      <dgm:spPr/>
    </dgm:pt>
    <dgm:pt modelId="{55CCAB1E-0AB0-4E6A-B6D5-077C36EA8A2D}" type="pres">
      <dgm:prSet presAssocID="{6676795C-4DD6-4764-BD34-9A62216B48C1}" presName="sibTrans" presStyleLbl="sibTrans2D1" presStyleIdx="0" presStyleCnt="0"/>
      <dgm:spPr/>
    </dgm:pt>
    <dgm:pt modelId="{AC3137B7-CEEE-4FE9-A411-5C08F43F74DA}" type="pres">
      <dgm:prSet presAssocID="{AFE6DA71-F406-4DB8-9567-15E6989879DA}" presName="compNode" presStyleCnt="0"/>
      <dgm:spPr/>
    </dgm:pt>
    <dgm:pt modelId="{301A7409-C87C-4694-A282-1350639C152D}" type="pres">
      <dgm:prSet presAssocID="{AFE6DA71-F406-4DB8-9567-15E6989879DA}" presName="childRect" presStyleLbl="bgAcc1" presStyleIdx="2" presStyleCnt="3">
        <dgm:presLayoutVars>
          <dgm:bulletEnabled val="1"/>
        </dgm:presLayoutVars>
      </dgm:prSet>
      <dgm:spPr/>
    </dgm:pt>
    <dgm:pt modelId="{0B78F4E5-A4E5-4436-BD0B-365720B5A99F}" type="pres">
      <dgm:prSet presAssocID="{AFE6DA71-F406-4DB8-9567-15E6989879D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21B75A9-6569-4DC1-8FCE-ABE1CA272054}" type="pres">
      <dgm:prSet presAssocID="{AFE6DA71-F406-4DB8-9567-15E6989879DA}" presName="parentRect" presStyleLbl="alignNode1" presStyleIdx="2" presStyleCnt="3"/>
      <dgm:spPr/>
    </dgm:pt>
    <dgm:pt modelId="{91EE0E9E-012B-49E6-9628-2CB200117244}" type="pres">
      <dgm:prSet presAssocID="{AFE6DA71-F406-4DB8-9567-15E6989879DA}" presName="adorn" presStyleLbl="fgAccFollowNode1" presStyleIdx="2" presStyleCnt="3"/>
      <dgm:spPr/>
    </dgm:pt>
  </dgm:ptLst>
  <dgm:cxnLst>
    <dgm:cxn modelId="{C39D5B0E-0468-420C-804F-AAA5F26A6D84}" srcId="{A07E0F5A-956A-4370-A22A-5AB6C914DECF}" destId="{6B1D0072-6198-4697-899D-5E77C2B8602A}" srcOrd="1" destOrd="0" parTransId="{6715A9F5-D125-4F0B-AA33-6FFDF6692947}" sibTransId="{6676795C-4DD6-4764-BD34-9A62216B48C1}"/>
    <dgm:cxn modelId="{D051DF11-471E-4B42-AB01-5419566351EF}" type="presOf" srcId="{AFE6DA71-F406-4DB8-9567-15E6989879DA}" destId="{D21B75A9-6569-4DC1-8FCE-ABE1CA272054}" srcOrd="1" destOrd="0" presId="urn:microsoft.com/office/officeart/2005/8/layout/bList2"/>
    <dgm:cxn modelId="{6A76563D-4E66-4255-8776-CF2D47B1F495}" type="presOf" srcId="{A07E0F5A-956A-4370-A22A-5AB6C914DECF}" destId="{FA49857A-FA5E-446B-8B4B-E06CD0D35A2E}" srcOrd="0" destOrd="0" presId="urn:microsoft.com/office/officeart/2005/8/layout/bList2"/>
    <dgm:cxn modelId="{F32BFA43-BC84-428D-A493-68E41977025F}" type="presOf" srcId="{6B1D0072-6198-4697-899D-5E77C2B8602A}" destId="{CEA9661B-5307-4F4C-8355-5282F97772D7}" srcOrd="1" destOrd="0" presId="urn:microsoft.com/office/officeart/2005/8/layout/bList2"/>
    <dgm:cxn modelId="{C4A79B91-70A1-4BA3-AAFE-9C884A604375}" type="presOf" srcId="{6B1D0072-6198-4697-899D-5E77C2B8602A}" destId="{ABBB13CB-81EE-4391-8FC6-CBDA38A63272}" srcOrd="0" destOrd="0" presId="urn:microsoft.com/office/officeart/2005/8/layout/bList2"/>
    <dgm:cxn modelId="{53B3E291-9D09-4ADA-B5A8-47B095C9C8B7}" srcId="{A07E0F5A-956A-4370-A22A-5AB6C914DECF}" destId="{AFE6DA71-F406-4DB8-9567-15E6989879DA}" srcOrd="2" destOrd="0" parTransId="{94FDB95C-84D3-487B-B474-23F9B72F10C5}" sibTransId="{26F6A595-D50A-4F06-BE74-B2408767667C}"/>
    <dgm:cxn modelId="{3C8872AE-F1EA-4BB9-A227-264BABA64BD4}" type="presOf" srcId="{6676795C-4DD6-4764-BD34-9A62216B48C1}" destId="{55CCAB1E-0AB0-4E6A-B6D5-077C36EA8A2D}" srcOrd="0" destOrd="0" presId="urn:microsoft.com/office/officeart/2005/8/layout/bList2"/>
    <dgm:cxn modelId="{668F60B8-8A06-49EC-906F-4627087C1E2F}" type="presOf" srcId="{91C74C05-9A17-4AFD-A549-447B224E1024}" destId="{B4EA3281-83E9-4F76-94C5-93BCD08E5093}" srcOrd="1" destOrd="0" presId="urn:microsoft.com/office/officeart/2005/8/layout/bList2"/>
    <dgm:cxn modelId="{154C04CC-F9AA-447C-80F4-DC60059FF519}" type="presOf" srcId="{91C74C05-9A17-4AFD-A549-447B224E1024}" destId="{DC6F11F9-907C-45DA-983C-04D7BC65E775}" srcOrd="0" destOrd="0" presId="urn:microsoft.com/office/officeart/2005/8/layout/bList2"/>
    <dgm:cxn modelId="{81F966DF-502A-4FB2-B39E-C9EEE72AD996}" srcId="{A07E0F5A-956A-4370-A22A-5AB6C914DECF}" destId="{91C74C05-9A17-4AFD-A549-447B224E1024}" srcOrd="0" destOrd="0" parTransId="{9DB74E49-4C32-450D-81D0-AC12A31A5073}" sibTransId="{00A06CC5-347F-4498-A92E-E4023ACFA64C}"/>
    <dgm:cxn modelId="{42C20CF1-6930-4CBA-B760-FB16D886D7F8}" type="presOf" srcId="{00A06CC5-347F-4498-A92E-E4023ACFA64C}" destId="{C75DEEFC-2D46-41C5-BA1C-38904F4C3CE1}" srcOrd="0" destOrd="0" presId="urn:microsoft.com/office/officeart/2005/8/layout/bList2"/>
    <dgm:cxn modelId="{873069FB-2835-4194-9C16-729BF6A7C5F0}" type="presOf" srcId="{AFE6DA71-F406-4DB8-9567-15E6989879DA}" destId="{0B78F4E5-A4E5-4436-BD0B-365720B5A99F}" srcOrd="0" destOrd="0" presId="urn:microsoft.com/office/officeart/2005/8/layout/bList2"/>
    <dgm:cxn modelId="{83C18A1D-1A55-4782-8D58-C78A97BDED94}" type="presParOf" srcId="{FA49857A-FA5E-446B-8B4B-E06CD0D35A2E}" destId="{21EF00F4-0FB5-4FDC-A629-68F15C8579DD}" srcOrd="0" destOrd="0" presId="urn:microsoft.com/office/officeart/2005/8/layout/bList2"/>
    <dgm:cxn modelId="{088CFE50-2CC9-458A-A9CE-B7FEB991583F}" type="presParOf" srcId="{21EF00F4-0FB5-4FDC-A629-68F15C8579DD}" destId="{200A7101-66D5-4E9E-AE69-77625F8E8ED0}" srcOrd="0" destOrd="0" presId="urn:microsoft.com/office/officeart/2005/8/layout/bList2"/>
    <dgm:cxn modelId="{A2123EDC-E109-47ED-ABCE-185AAE142BAE}" type="presParOf" srcId="{21EF00F4-0FB5-4FDC-A629-68F15C8579DD}" destId="{DC6F11F9-907C-45DA-983C-04D7BC65E775}" srcOrd="1" destOrd="0" presId="urn:microsoft.com/office/officeart/2005/8/layout/bList2"/>
    <dgm:cxn modelId="{10FA7BD9-55A5-4A7F-9100-B3DEDE4FAAA1}" type="presParOf" srcId="{21EF00F4-0FB5-4FDC-A629-68F15C8579DD}" destId="{B4EA3281-83E9-4F76-94C5-93BCD08E5093}" srcOrd="2" destOrd="0" presId="urn:microsoft.com/office/officeart/2005/8/layout/bList2"/>
    <dgm:cxn modelId="{D0F489D3-D734-4811-A5E0-CBF73A35DA10}" type="presParOf" srcId="{21EF00F4-0FB5-4FDC-A629-68F15C8579DD}" destId="{4DE930F8-018E-4A67-A8F4-3AEFFEF138F5}" srcOrd="3" destOrd="0" presId="urn:microsoft.com/office/officeart/2005/8/layout/bList2"/>
    <dgm:cxn modelId="{B9DA98A5-C2D7-4697-A473-77C16E598C7E}" type="presParOf" srcId="{FA49857A-FA5E-446B-8B4B-E06CD0D35A2E}" destId="{C75DEEFC-2D46-41C5-BA1C-38904F4C3CE1}" srcOrd="1" destOrd="0" presId="urn:microsoft.com/office/officeart/2005/8/layout/bList2"/>
    <dgm:cxn modelId="{975435F3-072E-46C8-8E11-6E37F8BF5622}" type="presParOf" srcId="{FA49857A-FA5E-446B-8B4B-E06CD0D35A2E}" destId="{8DE9201C-5F9A-4203-90E8-F914BACBAAC7}" srcOrd="2" destOrd="0" presId="urn:microsoft.com/office/officeart/2005/8/layout/bList2"/>
    <dgm:cxn modelId="{6C884932-D5DE-42CB-AB5F-3BB582D1AFB1}" type="presParOf" srcId="{8DE9201C-5F9A-4203-90E8-F914BACBAAC7}" destId="{12BF105D-71BE-48C8-ADA2-91D91A31E28A}" srcOrd="0" destOrd="0" presId="urn:microsoft.com/office/officeart/2005/8/layout/bList2"/>
    <dgm:cxn modelId="{BB264DBA-65E9-4268-96CF-C4C2A96F45B4}" type="presParOf" srcId="{8DE9201C-5F9A-4203-90E8-F914BACBAAC7}" destId="{ABBB13CB-81EE-4391-8FC6-CBDA38A63272}" srcOrd="1" destOrd="0" presId="urn:microsoft.com/office/officeart/2005/8/layout/bList2"/>
    <dgm:cxn modelId="{A797BACD-B1DA-4EA7-8EC7-8497D16A018E}" type="presParOf" srcId="{8DE9201C-5F9A-4203-90E8-F914BACBAAC7}" destId="{CEA9661B-5307-4F4C-8355-5282F97772D7}" srcOrd="2" destOrd="0" presId="urn:microsoft.com/office/officeart/2005/8/layout/bList2"/>
    <dgm:cxn modelId="{C8A6994D-E319-4ED5-B3DF-333BE794E416}" type="presParOf" srcId="{8DE9201C-5F9A-4203-90E8-F914BACBAAC7}" destId="{2252FD2E-FEBF-4714-A43A-22B7DC0E8C7D}" srcOrd="3" destOrd="0" presId="urn:microsoft.com/office/officeart/2005/8/layout/bList2"/>
    <dgm:cxn modelId="{BB37474F-CB8A-4F67-970D-93C38E43A9E2}" type="presParOf" srcId="{FA49857A-FA5E-446B-8B4B-E06CD0D35A2E}" destId="{55CCAB1E-0AB0-4E6A-B6D5-077C36EA8A2D}" srcOrd="3" destOrd="0" presId="urn:microsoft.com/office/officeart/2005/8/layout/bList2"/>
    <dgm:cxn modelId="{0FD79497-BE27-43FA-B973-6D7C88BC5A58}" type="presParOf" srcId="{FA49857A-FA5E-446B-8B4B-E06CD0D35A2E}" destId="{AC3137B7-CEEE-4FE9-A411-5C08F43F74DA}" srcOrd="4" destOrd="0" presId="urn:microsoft.com/office/officeart/2005/8/layout/bList2"/>
    <dgm:cxn modelId="{6E2AF182-EC02-41A6-926E-2812FB24ACAC}" type="presParOf" srcId="{AC3137B7-CEEE-4FE9-A411-5C08F43F74DA}" destId="{301A7409-C87C-4694-A282-1350639C152D}" srcOrd="0" destOrd="0" presId="urn:microsoft.com/office/officeart/2005/8/layout/bList2"/>
    <dgm:cxn modelId="{DF8E8ABF-FAA0-461B-BB40-3F2E55C0BA35}" type="presParOf" srcId="{AC3137B7-CEEE-4FE9-A411-5C08F43F74DA}" destId="{0B78F4E5-A4E5-4436-BD0B-365720B5A99F}" srcOrd="1" destOrd="0" presId="urn:microsoft.com/office/officeart/2005/8/layout/bList2"/>
    <dgm:cxn modelId="{DC303851-96A5-40D5-BCDB-B9ED93475539}" type="presParOf" srcId="{AC3137B7-CEEE-4FE9-A411-5C08F43F74DA}" destId="{D21B75A9-6569-4DC1-8FCE-ABE1CA272054}" srcOrd="2" destOrd="0" presId="urn:microsoft.com/office/officeart/2005/8/layout/bList2"/>
    <dgm:cxn modelId="{D72B7E7A-A5D2-4CA4-BCEB-6E10EA95A82F}" type="presParOf" srcId="{AC3137B7-CEEE-4FE9-A411-5C08F43F74DA}" destId="{91EE0E9E-012B-49E6-9628-2CB200117244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07E0F5A-956A-4370-A22A-5AB6C914DECF}" type="doc">
      <dgm:prSet loTypeId="urn:microsoft.com/office/officeart/2005/8/layout/bList2" loCatId="picture" qsTypeId="urn:microsoft.com/office/officeart/2005/8/quickstyle/simple1" qsCatId="simple" csTypeId="urn:microsoft.com/office/officeart/2005/8/colors/accent1_2" csCatId="accent1" phldr="1"/>
      <dgm:spPr/>
    </dgm:pt>
    <dgm:pt modelId="{91C74C05-9A17-4AFD-A549-447B224E1024}">
      <dgm:prSet phldrT="[Texto]"/>
      <dgm:spPr/>
      <dgm:t>
        <a:bodyPr/>
        <a:lstStyle/>
        <a:p>
          <a:r>
            <a:rPr lang="es-ES" dirty="0">
              <a:latin typeface="Century Gothic" panose="020B0502020202020204" pitchFamily="34" charset="0"/>
            </a:rPr>
            <a:t>4. Instrumentos de sistematización</a:t>
          </a:r>
        </a:p>
      </dgm:t>
    </dgm:pt>
    <dgm:pt modelId="{9DB74E49-4C32-450D-81D0-AC12A31A5073}" type="parTrans" cxnId="{81F966DF-502A-4FB2-B39E-C9EEE72AD996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00A06CC5-347F-4498-A92E-E4023ACFA64C}" type="sibTrans" cxnId="{81F966DF-502A-4FB2-B39E-C9EEE72AD996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6B1D0072-6198-4697-899D-5E77C2B8602A}">
      <dgm:prSet phldrT="[Texto]"/>
      <dgm:spPr/>
      <dgm:t>
        <a:bodyPr/>
        <a:lstStyle/>
        <a:p>
          <a:r>
            <a:rPr lang="es-ES" dirty="0">
              <a:latin typeface="Century Gothic" panose="020B0502020202020204" pitchFamily="34" charset="0"/>
            </a:rPr>
            <a:t>5. Diarios de campo</a:t>
          </a:r>
        </a:p>
      </dgm:t>
    </dgm:pt>
    <dgm:pt modelId="{6715A9F5-D125-4F0B-AA33-6FFDF6692947}" type="parTrans" cxnId="{C39D5B0E-0468-420C-804F-AAA5F26A6D84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6676795C-4DD6-4764-BD34-9A62216B48C1}" type="sibTrans" cxnId="{C39D5B0E-0468-420C-804F-AAA5F26A6D84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AFE6DA71-F406-4DB8-9567-15E6989879DA}">
      <dgm:prSet phldrT="[Texto]"/>
      <dgm:spPr/>
      <dgm:t>
        <a:bodyPr/>
        <a:lstStyle/>
        <a:p>
          <a:r>
            <a:rPr lang="es-ES" dirty="0">
              <a:latin typeface="Century Gothic" panose="020B0502020202020204" pitchFamily="34" charset="0"/>
            </a:rPr>
            <a:t>6. Reconocimiento</a:t>
          </a:r>
        </a:p>
      </dgm:t>
    </dgm:pt>
    <dgm:pt modelId="{94FDB95C-84D3-487B-B474-23F9B72F10C5}" type="parTrans" cxnId="{53B3E291-9D09-4ADA-B5A8-47B095C9C8B7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26F6A595-D50A-4F06-BE74-B2408767667C}" type="sibTrans" cxnId="{53B3E291-9D09-4ADA-B5A8-47B095C9C8B7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FA49857A-FA5E-446B-8B4B-E06CD0D35A2E}" type="pres">
      <dgm:prSet presAssocID="{A07E0F5A-956A-4370-A22A-5AB6C914DECF}" presName="diagram" presStyleCnt="0">
        <dgm:presLayoutVars>
          <dgm:dir/>
          <dgm:animLvl val="lvl"/>
          <dgm:resizeHandles val="exact"/>
        </dgm:presLayoutVars>
      </dgm:prSet>
      <dgm:spPr/>
    </dgm:pt>
    <dgm:pt modelId="{21EF00F4-0FB5-4FDC-A629-68F15C8579DD}" type="pres">
      <dgm:prSet presAssocID="{91C74C05-9A17-4AFD-A549-447B224E1024}" presName="compNode" presStyleCnt="0"/>
      <dgm:spPr/>
    </dgm:pt>
    <dgm:pt modelId="{200A7101-66D5-4E9E-AE69-77625F8E8ED0}" type="pres">
      <dgm:prSet presAssocID="{91C74C05-9A17-4AFD-A549-447B224E1024}" presName="childRect" presStyleLbl="bgAcc1" presStyleIdx="0" presStyleCnt="3">
        <dgm:presLayoutVars>
          <dgm:bulletEnabled val="1"/>
        </dgm:presLayoutVars>
      </dgm:prSet>
      <dgm:spPr/>
    </dgm:pt>
    <dgm:pt modelId="{DC6F11F9-907C-45DA-983C-04D7BC65E775}" type="pres">
      <dgm:prSet presAssocID="{91C74C05-9A17-4AFD-A549-447B224E102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4EA3281-83E9-4F76-94C5-93BCD08E5093}" type="pres">
      <dgm:prSet presAssocID="{91C74C05-9A17-4AFD-A549-447B224E1024}" presName="parentRect" presStyleLbl="alignNode1" presStyleIdx="0" presStyleCnt="3"/>
      <dgm:spPr/>
    </dgm:pt>
    <dgm:pt modelId="{4DE930F8-018E-4A67-A8F4-3AEFFEF138F5}" type="pres">
      <dgm:prSet presAssocID="{91C74C05-9A17-4AFD-A549-447B224E1024}" presName="adorn" presStyleLbl="fgAccFollowNode1" presStyleIdx="0" presStyleCnt="3"/>
      <dgm:spPr/>
    </dgm:pt>
    <dgm:pt modelId="{C75DEEFC-2D46-41C5-BA1C-38904F4C3CE1}" type="pres">
      <dgm:prSet presAssocID="{00A06CC5-347F-4498-A92E-E4023ACFA64C}" presName="sibTrans" presStyleLbl="sibTrans2D1" presStyleIdx="0" presStyleCnt="0"/>
      <dgm:spPr/>
    </dgm:pt>
    <dgm:pt modelId="{8DE9201C-5F9A-4203-90E8-F914BACBAAC7}" type="pres">
      <dgm:prSet presAssocID="{6B1D0072-6198-4697-899D-5E77C2B8602A}" presName="compNode" presStyleCnt="0"/>
      <dgm:spPr/>
    </dgm:pt>
    <dgm:pt modelId="{12BF105D-71BE-48C8-ADA2-91D91A31E28A}" type="pres">
      <dgm:prSet presAssocID="{6B1D0072-6198-4697-899D-5E77C2B8602A}" presName="childRect" presStyleLbl="bgAcc1" presStyleIdx="1" presStyleCnt="3">
        <dgm:presLayoutVars>
          <dgm:bulletEnabled val="1"/>
        </dgm:presLayoutVars>
      </dgm:prSet>
      <dgm:spPr/>
    </dgm:pt>
    <dgm:pt modelId="{ABBB13CB-81EE-4391-8FC6-CBDA38A63272}" type="pres">
      <dgm:prSet presAssocID="{6B1D0072-6198-4697-899D-5E77C2B8602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EA9661B-5307-4F4C-8355-5282F97772D7}" type="pres">
      <dgm:prSet presAssocID="{6B1D0072-6198-4697-899D-5E77C2B8602A}" presName="parentRect" presStyleLbl="alignNode1" presStyleIdx="1" presStyleCnt="3"/>
      <dgm:spPr/>
    </dgm:pt>
    <dgm:pt modelId="{2252FD2E-FEBF-4714-A43A-22B7DC0E8C7D}" type="pres">
      <dgm:prSet presAssocID="{6B1D0072-6198-4697-899D-5E77C2B8602A}" presName="adorn" presStyleLbl="fgAccFollowNode1" presStyleIdx="1" presStyleCnt="3"/>
      <dgm:spPr/>
    </dgm:pt>
    <dgm:pt modelId="{55CCAB1E-0AB0-4E6A-B6D5-077C36EA8A2D}" type="pres">
      <dgm:prSet presAssocID="{6676795C-4DD6-4764-BD34-9A62216B48C1}" presName="sibTrans" presStyleLbl="sibTrans2D1" presStyleIdx="0" presStyleCnt="0"/>
      <dgm:spPr/>
    </dgm:pt>
    <dgm:pt modelId="{AC3137B7-CEEE-4FE9-A411-5C08F43F74DA}" type="pres">
      <dgm:prSet presAssocID="{AFE6DA71-F406-4DB8-9567-15E6989879DA}" presName="compNode" presStyleCnt="0"/>
      <dgm:spPr/>
    </dgm:pt>
    <dgm:pt modelId="{301A7409-C87C-4694-A282-1350639C152D}" type="pres">
      <dgm:prSet presAssocID="{AFE6DA71-F406-4DB8-9567-15E6989879DA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B78F4E5-A4E5-4436-BD0B-365720B5A99F}" type="pres">
      <dgm:prSet presAssocID="{AFE6DA71-F406-4DB8-9567-15E6989879D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21B75A9-6569-4DC1-8FCE-ABE1CA272054}" type="pres">
      <dgm:prSet presAssocID="{AFE6DA71-F406-4DB8-9567-15E6989879DA}" presName="parentRect" presStyleLbl="alignNode1" presStyleIdx="2" presStyleCnt="3"/>
      <dgm:spPr/>
    </dgm:pt>
    <dgm:pt modelId="{91EE0E9E-012B-49E6-9628-2CB200117244}" type="pres">
      <dgm:prSet presAssocID="{AFE6DA71-F406-4DB8-9567-15E6989879DA}" presName="adorn" presStyleLbl="fgAccFollowNode1" presStyleIdx="2" presStyleCnt="3"/>
      <dgm:spPr/>
    </dgm:pt>
  </dgm:ptLst>
  <dgm:cxnLst>
    <dgm:cxn modelId="{C39D5B0E-0468-420C-804F-AAA5F26A6D84}" srcId="{A07E0F5A-956A-4370-A22A-5AB6C914DECF}" destId="{6B1D0072-6198-4697-899D-5E77C2B8602A}" srcOrd="1" destOrd="0" parTransId="{6715A9F5-D125-4F0B-AA33-6FFDF6692947}" sibTransId="{6676795C-4DD6-4764-BD34-9A62216B48C1}"/>
    <dgm:cxn modelId="{D051DF11-471E-4B42-AB01-5419566351EF}" type="presOf" srcId="{AFE6DA71-F406-4DB8-9567-15E6989879DA}" destId="{D21B75A9-6569-4DC1-8FCE-ABE1CA272054}" srcOrd="1" destOrd="0" presId="urn:microsoft.com/office/officeart/2005/8/layout/bList2"/>
    <dgm:cxn modelId="{6A76563D-4E66-4255-8776-CF2D47B1F495}" type="presOf" srcId="{A07E0F5A-956A-4370-A22A-5AB6C914DECF}" destId="{FA49857A-FA5E-446B-8B4B-E06CD0D35A2E}" srcOrd="0" destOrd="0" presId="urn:microsoft.com/office/officeart/2005/8/layout/bList2"/>
    <dgm:cxn modelId="{F32BFA43-BC84-428D-A493-68E41977025F}" type="presOf" srcId="{6B1D0072-6198-4697-899D-5E77C2B8602A}" destId="{CEA9661B-5307-4F4C-8355-5282F97772D7}" srcOrd="1" destOrd="0" presId="urn:microsoft.com/office/officeart/2005/8/layout/bList2"/>
    <dgm:cxn modelId="{C4A79B91-70A1-4BA3-AAFE-9C884A604375}" type="presOf" srcId="{6B1D0072-6198-4697-899D-5E77C2B8602A}" destId="{ABBB13CB-81EE-4391-8FC6-CBDA38A63272}" srcOrd="0" destOrd="0" presId="urn:microsoft.com/office/officeart/2005/8/layout/bList2"/>
    <dgm:cxn modelId="{53B3E291-9D09-4ADA-B5A8-47B095C9C8B7}" srcId="{A07E0F5A-956A-4370-A22A-5AB6C914DECF}" destId="{AFE6DA71-F406-4DB8-9567-15E6989879DA}" srcOrd="2" destOrd="0" parTransId="{94FDB95C-84D3-487B-B474-23F9B72F10C5}" sibTransId="{26F6A595-D50A-4F06-BE74-B2408767667C}"/>
    <dgm:cxn modelId="{3C8872AE-F1EA-4BB9-A227-264BABA64BD4}" type="presOf" srcId="{6676795C-4DD6-4764-BD34-9A62216B48C1}" destId="{55CCAB1E-0AB0-4E6A-B6D5-077C36EA8A2D}" srcOrd="0" destOrd="0" presId="urn:microsoft.com/office/officeart/2005/8/layout/bList2"/>
    <dgm:cxn modelId="{668F60B8-8A06-49EC-906F-4627087C1E2F}" type="presOf" srcId="{91C74C05-9A17-4AFD-A549-447B224E1024}" destId="{B4EA3281-83E9-4F76-94C5-93BCD08E5093}" srcOrd="1" destOrd="0" presId="urn:microsoft.com/office/officeart/2005/8/layout/bList2"/>
    <dgm:cxn modelId="{154C04CC-F9AA-447C-80F4-DC60059FF519}" type="presOf" srcId="{91C74C05-9A17-4AFD-A549-447B224E1024}" destId="{DC6F11F9-907C-45DA-983C-04D7BC65E775}" srcOrd="0" destOrd="0" presId="urn:microsoft.com/office/officeart/2005/8/layout/bList2"/>
    <dgm:cxn modelId="{81F966DF-502A-4FB2-B39E-C9EEE72AD996}" srcId="{A07E0F5A-956A-4370-A22A-5AB6C914DECF}" destId="{91C74C05-9A17-4AFD-A549-447B224E1024}" srcOrd="0" destOrd="0" parTransId="{9DB74E49-4C32-450D-81D0-AC12A31A5073}" sibTransId="{00A06CC5-347F-4498-A92E-E4023ACFA64C}"/>
    <dgm:cxn modelId="{42C20CF1-6930-4CBA-B760-FB16D886D7F8}" type="presOf" srcId="{00A06CC5-347F-4498-A92E-E4023ACFA64C}" destId="{C75DEEFC-2D46-41C5-BA1C-38904F4C3CE1}" srcOrd="0" destOrd="0" presId="urn:microsoft.com/office/officeart/2005/8/layout/bList2"/>
    <dgm:cxn modelId="{873069FB-2835-4194-9C16-729BF6A7C5F0}" type="presOf" srcId="{AFE6DA71-F406-4DB8-9567-15E6989879DA}" destId="{0B78F4E5-A4E5-4436-BD0B-365720B5A99F}" srcOrd="0" destOrd="0" presId="urn:microsoft.com/office/officeart/2005/8/layout/bList2"/>
    <dgm:cxn modelId="{83C18A1D-1A55-4782-8D58-C78A97BDED94}" type="presParOf" srcId="{FA49857A-FA5E-446B-8B4B-E06CD0D35A2E}" destId="{21EF00F4-0FB5-4FDC-A629-68F15C8579DD}" srcOrd="0" destOrd="0" presId="urn:microsoft.com/office/officeart/2005/8/layout/bList2"/>
    <dgm:cxn modelId="{088CFE50-2CC9-458A-A9CE-B7FEB991583F}" type="presParOf" srcId="{21EF00F4-0FB5-4FDC-A629-68F15C8579DD}" destId="{200A7101-66D5-4E9E-AE69-77625F8E8ED0}" srcOrd="0" destOrd="0" presId="urn:microsoft.com/office/officeart/2005/8/layout/bList2"/>
    <dgm:cxn modelId="{A2123EDC-E109-47ED-ABCE-185AAE142BAE}" type="presParOf" srcId="{21EF00F4-0FB5-4FDC-A629-68F15C8579DD}" destId="{DC6F11F9-907C-45DA-983C-04D7BC65E775}" srcOrd="1" destOrd="0" presId="urn:microsoft.com/office/officeart/2005/8/layout/bList2"/>
    <dgm:cxn modelId="{10FA7BD9-55A5-4A7F-9100-B3DEDE4FAAA1}" type="presParOf" srcId="{21EF00F4-0FB5-4FDC-A629-68F15C8579DD}" destId="{B4EA3281-83E9-4F76-94C5-93BCD08E5093}" srcOrd="2" destOrd="0" presId="urn:microsoft.com/office/officeart/2005/8/layout/bList2"/>
    <dgm:cxn modelId="{D0F489D3-D734-4811-A5E0-CBF73A35DA10}" type="presParOf" srcId="{21EF00F4-0FB5-4FDC-A629-68F15C8579DD}" destId="{4DE930F8-018E-4A67-A8F4-3AEFFEF138F5}" srcOrd="3" destOrd="0" presId="urn:microsoft.com/office/officeart/2005/8/layout/bList2"/>
    <dgm:cxn modelId="{B9DA98A5-C2D7-4697-A473-77C16E598C7E}" type="presParOf" srcId="{FA49857A-FA5E-446B-8B4B-E06CD0D35A2E}" destId="{C75DEEFC-2D46-41C5-BA1C-38904F4C3CE1}" srcOrd="1" destOrd="0" presId="urn:microsoft.com/office/officeart/2005/8/layout/bList2"/>
    <dgm:cxn modelId="{975435F3-072E-46C8-8E11-6E37F8BF5622}" type="presParOf" srcId="{FA49857A-FA5E-446B-8B4B-E06CD0D35A2E}" destId="{8DE9201C-5F9A-4203-90E8-F914BACBAAC7}" srcOrd="2" destOrd="0" presId="urn:microsoft.com/office/officeart/2005/8/layout/bList2"/>
    <dgm:cxn modelId="{6C884932-D5DE-42CB-AB5F-3BB582D1AFB1}" type="presParOf" srcId="{8DE9201C-5F9A-4203-90E8-F914BACBAAC7}" destId="{12BF105D-71BE-48C8-ADA2-91D91A31E28A}" srcOrd="0" destOrd="0" presId="urn:microsoft.com/office/officeart/2005/8/layout/bList2"/>
    <dgm:cxn modelId="{BB264DBA-65E9-4268-96CF-C4C2A96F45B4}" type="presParOf" srcId="{8DE9201C-5F9A-4203-90E8-F914BACBAAC7}" destId="{ABBB13CB-81EE-4391-8FC6-CBDA38A63272}" srcOrd="1" destOrd="0" presId="urn:microsoft.com/office/officeart/2005/8/layout/bList2"/>
    <dgm:cxn modelId="{A797BACD-B1DA-4EA7-8EC7-8497D16A018E}" type="presParOf" srcId="{8DE9201C-5F9A-4203-90E8-F914BACBAAC7}" destId="{CEA9661B-5307-4F4C-8355-5282F97772D7}" srcOrd="2" destOrd="0" presId="urn:microsoft.com/office/officeart/2005/8/layout/bList2"/>
    <dgm:cxn modelId="{C8A6994D-E319-4ED5-B3DF-333BE794E416}" type="presParOf" srcId="{8DE9201C-5F9A-4203-90E8-F914BACBAAC7}" destId="{2252FD2E-FEBF-4714-A43A-22B7DC0E8C7D}" srcOrd="3" destOrd="0" presId="urn:microsoft.com/office/officeart/2005/8/layout/bList2"/>
    <dgm:cxn modelId="{BB37474F-CB8A-4F67-970D-93C38E43A9E2}" type="presParOf" srcId="{FA49857A-FA5E-446B-8B4B-E06CD0D35A2E}" destId="{55CCAB1E-0AB0-4E6A-B6D5-077C36EA8A2D}" srcOrd="3" destOrd="0" presId="urn:microsoft.com/office/officeart/2005/8/layout/bList2"/>
    <dgm:cxn modelId="{0FD79497-BE27-43FA-B973-6D7C88BC5A58}" type="presParOf" srcId="{FA49857A-FA5E-446B-8B4B-E06CD0D35A2E}" destId="{AC3137B7-CEEE-4FE9-A411-5C08F43F74DA}" srcOrd="4" destOrd="0" presId="urn:microsoft.com/office/officeart/2005/8/layout/bList2"/>
    <dgm:cxn modelId="{6E2AF182-EC02-41A6-926E-2812FB24ACAC}" type="presParOf" srcId="{AC3137B7-CEEE-4FE9-A411-5C08F43F74DA}" destId="{301A7409-C87C-4694-A282-1350639C152D}" srcOrd="0" destOrd="0" presId="urn:microsoft.com/office/officeart/2005/8/layout/bList2"/>
    <dgm:cxn modelId="{DF8E8ABF-FAA0-461B-BB40-3F2E55C0BA35}" type="presParOf" srcId="{AC3137B7-CEEE-4FE9-A411-5C08F43F74DA}" destId="{0B78F4E5-A4E5-4436-BD0B-365720B5A99F}" srcOrd="1" destOrd="0" presId="urn:microsoft.com/office/officeart/2005/8/layout/bList2"/>
    <dgm:cxn modelId="{DC303851-96A5-40D5-BCDB-B9ED93475539}" type="presParOf" srcId="{AC3137B7-CEEE-4FE9-A411-5C08F43F74DA}" destId="{D21B75A9-6569-4DC1-8FCE-ABE1CA272054}" srcOrd="2" destOrd="0" presId="urn:microsoft.com/office/officeart/2005/8/layout/bList2"/>
    <dgm:cxn modelId="{D72B7E7A-A5D2-4CA4-BCEB-6E10EA95A82F}" type="presParOf" srcId="{AC3137B7-CEEE-4FE9-A411-5C08F43F74DA}" destId="{91EE0E9E-012B-49E6-9628-2CB200117244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07E0F5A-956A-4370-A22A-5AB6C914DECF}" type="doc">
      <dgm:prSet loTypeId="urn:microsoft.com/office/officeart/2005/8/layout/bList2" loCatId="picture" qsTypeId="urn:microsoft.com/office/officeart/2005/8/quickstyle/simple1" qsCatId="simple" csTypeId="urn:microsoft.com/office/officeart/2005/8/colors/accent1_2" csCatId="accent1" phldr="1"/>
      <dgm:spPr/>
    </dgm:pt>
    <dgm:pt modelId="{91C74C05-9A17-4AFD-A549-447B224E1024}">
      <dgm:prSet phldrT="[Texto]"/>
      <dgm:spPr/>
      <dgm:t>
        <a:bodyPr/>
        <a:lstStyle/>
        <a:p>
          <a:r>
            <a:rPr lang="es-ES" dirty="0">
              <a:latin typeface="Century Gothic" panose="020B0502020202020204" pitchFamily="34" charset="0"/>
            </a:rPr>
            <a:t>7. Enfoque Social</a:t>
          </a:r>
        </a:p>
      </dgm:t>
    </dgm:pt>
    <dgm:pt modelId="{9DB74E49-4C32-450D-81D0-AC12A31A5073}" type="parTrans" cxnId="{81F966DF-502A-4FB2-B39E-C9EEE72AD996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00A06CC5-347F-4498-A92E-E4023ACFA64C}" type="sibTrans" cxnId="{81F966DF-502A-4FB2-B39E-C9EEE72AD996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FA49857A-FA5E-446B-8B4B-E06CD0D35A2E}" type="pres">
      <dgm:prSet presAssocID="{A07E0F5A-956A-4370-A22A-5AB6C914DECF}" presName="diagram" presStyleCnt="0">
        <dgm:presLayoutVars>
          <dgm:dir/>
          <dgm:animLvl val="lvl"/>
          <dgm:resizeHandles val="exact"/>
        </dgm:presLayoutVars>
      </dgm:prSet>
      <dgm:spPr/>
    </dgm:pt>
    <dgm:pt modelId="{21EF00F4-0FB5-4FDC-A629-68F15C8579DD}" type="pres">
      <dgm:prSet presAssocID="{91C74C05-9A17-4AFD-A549-447B224E1024}" presName="compNode" presStyleCnt="0"/>
      <dgm:spPr/>
    </dgm:pt>
    <dgm:pt modelId="{200A7101-66D5-4E9E-AE69-77625F8E8ED0}" type="pres">
      <dgm:prSet presAssocID="{91C74C05-9A17-4AFD-A549-447B224E1024}" presName="childRect" presStyleLbl="bgAcc1" presStyleIdx="0" presStyleCnt="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C6F11F9-907C-45DA-983C-04D7BC65E775}" type="pres">
      <dgm:prSet presAssocID="{91C74C05-9A17-4AFD-A549-447B224E102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4EA3281-83E9-4F76-94C5-93BCD08E5093}" type="pres">
      <dgm:prSet presAssocID="{91C74C05-9A17-4AFD-A549-447B224E1024}" presName="parentRect" presStyleLbl="alignNode1" presStyleIdx="0" presStyleCnt="1"/>
      <dgm:spPr/>
    </dgm:pt>
    <dgm:pt modelId="{4DE930F8-018E-4A67-A8F4-3AEFFEF138F5}" type="pres">
      <dgm:prSet presAssocID="{91C74C05-9A17-4AFD-A549-447B224E1024}" presName="adorn" presStyleLbl="fgAccFollowNode1" presStyleIdx="0" presStyleCnt="1"/>
      <dgm:spPr/>
    </dgm:pt>
  </dgm:ptLst>
  <dgm:cxnLst>
    <dgm:cxn modelId="{6A76563D-4E66-4255-8776-CF2D47B1F495}" type="presOf" srcId="{A07E0F5A-956A-4370-A22A-5AB6C914DECF}" destId="{FA49857A-FA5E-446B-8B4B-E06CD0D35A2E}" srcOrd="0" destOrd="0" presId="urn:microsoft.com/office/officeart/2005/8/layout/bList2"/>
    <dgm:cxn modelId="{668F60B8-8A06-49EC-906F-4627087C1E2F}" type="presOf" srcId="{91C74C05-9A17-4AFD-A549-447B224E1024}" destId="{B4EA3281-83E9-4F76-94C5-93BCD08E5093}" srcOrd="1" destOrd="0" presId="urn:microsoft.com/office/officeart/2005/8/layout/bList2"/>
    <dgm:cxn modelId="{154C04CC-F9AA-447C-80F4-DC60059FF519}" type="presOf" srcId="{91C74C05-9A17-4AFD-A549-447B224E1024}" destId="{DC6F11F9-907C-45DA-983C-04D7BC65E775}" srcOrd="0" destOrd="0" presId="urn:microsoft.com/office/officeart/2005/8/layout/bList2"/>
    <dgm:cxn modelId="{81F966DF-502A-4FB2-B39E-C9EEE72AD996}" srcId="{A07E0F5A-956A-4370-A22A-5AB6C914DECF}" destId="{91C74C05-9A17-4AFD-A549-447B224E1024}" srcOrd="0" destOrd="0" parTransId="{9DB74E49-4C32-450D-81D0-AC12A31A5073}" sibTransId="{00A06CC5-347F-4498-A92E-E4023ACFA64C}"/>
    <dgm:cxn modelId="{83C18A1D-1A55-4782-8D58-C78A97BDED94}" type="presParOf" srcId="{FA49857A-FA5E-446B-8B4B-E06CD0D35A2E}" destId="{21EF00F4-0FB5-4FDC-A629-68F15C8579DD}" srcOrd="0" destOrd="0" presId="urn:microsoft.com/office/officeart/2005/8/layout/bList2"/>
    <dgm:cxn modelId="{088CFE50-2CC9-458A-A9CE-B7FEB991583F}" type="presParOf" srcId="{21EF00F4-0FB5-4FDC-A629-68F15C8579DD}" destId="{200A7101-66D5-4E9E-AE69-77625F8E8ED0}" srcOrd="0" destOrd="0" presId="urn:microsoft.com/office/officeart/2005/8/layout/bList2"/>
    <dgm:cxn modelId="{A2123EDC-E109-47ED-ABCE-185AAE142BAE}" type="presParOf" srcId="{21EF00F4-0FB5-4FDC-A629-68F15C8579DD}" destId="{DC6F11F9-907C-45DA-983C-04D7BC65E775}" srcOrd="1" destOrd="0" presId="urn:microsoft.com/office/officeart/2005/8/layout/bList2"/>
    <dgm:cxn modelId="{10FA7BD9-55A5-4A7F-9100-B3DEDE4FAAA1}" type="presParOf" srcId="{21EF00F4-0FB5-4FDC-A629-68F15C8579DD}" destId="{B4EA3281-83E9-4F76-94C5-93BCD08E5093}" srcOrd="2" destOrd="0" presId="urn:microsoft.com/office/officeart/2005/8/layout/bList2"/>
    <dgm:cxn modelId="{D0F489D3-D734-4811-A5E0-CBF73A35DA10}" type="presParOf" srcId="{21EF00F4-0FB5-4FDC-A629-68F15C8579DD}" destId="{4DE930F8-018E-4A67-A8F4-3AEFFEF138F5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5FB29-A3F9-4687-93D4-D0B64A501F6E}">
      <dsp:nvSpPr>
        <dsp:cNvPr id="0" name=""/>
        <dsp:cNvSpPr/>
      </dsp:nvSpPr>
      <dsp:spPr>
        <a:xfrm rot="5400000">
          <a:off x="4750297" y="106588"/>
          <a:ext cx="1611684" cy="1402165"/>
        </a:xfrm>
        <a:prstGeom prst="hexagon">
          <a:avLst>
            <a:gd name="adj" fmla="val 25000"/>
            <a:gd name="vf" fmla="val 115470"/>
          </a:avLst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Camarón</a:t>
          </a:r>
        </a:p>
      </dsp:txBody>
      <dsp:txXfrm rot="-5400000">
        <a:off x="5073560" y="252983"/>
        <a:ext cx="965157" cy="1109376"/>
      </dsp:txXfrm>
    </dsp:sp>
    <dsp:sp modelId="{7DFC63AE-9FF6-4300-8F91-8D7E21856C93}">
      <dsp:nvSpPr>
        <dsp:cNvPr id="0" name=""/>
        <dsp:cNvSpPr/>
      </dsp:nvSpPr>
      <dsp:spPr>
        <a:xfrm>
          <a:off x="6283430" y="159928"/>
          <a:ext cx="2040323" cy="1295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entury Gothic" panose="020B0502020202020204" pitchFamily="34" charset="0"/>
            </a:rPr>
            <a:t>1973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entury Gothic" panose="020B0502020202020204" pitchFamily="34" charset="0"/>
            </a:rPr>
            <a:t>58,7% Producción Nacional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entury Gothic" panose="020B0502020202020204" pitchFamily="34" charset="0"/>
            </a:rPr>
            <a:t>650 empleos directos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entury Gothic" panose="020B0502020202020204" pitchFamily="34" charset="0"/>
            </a:rPr>
            <a:t>6200 empleos indirectos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entury Gothic" panose="020B0502020202020204" pitchFamily="34" charset="0"/>
            </a:rPr>
            <a:t>Sector privado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 dirty="0"/>
        </a:p>
      </dsp:txBody>
      <dsp:txXfrm>
        <a:off x="6283430" y="159928"/>
        <a:ext cx="2040323" cy="1295484"/>
      </dsp:txXfrm>
    </dsp:sp>
    <dsp:sp modelId="{B3DCDD21-AF38-4E56-B7F3-E6E49242E044}">
      <dsp:nvSpPr>
        <dsp:cNvPr id="0" name=""/>
        <dsp:cNvSpPr/>
      </dsp:nvSpPr>
      <dsp:spPr>
        <a:xfrm rot="5400000">
          <a:off x="3235959" y="106588"/>
          <a:ext cx="1611684" cy="1402165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/>
        </a:p>
      </dsp:txBody>
      <dsp:txXfrm rot="-5400000">
        <a:off x="3559222" y="252983"/>
        <a:ext cx="965157" cy="1109376"/>
      </dsp:txXfrm>
    </dsp:sp>
    <dsp:sp modelId="{59E11BB3-BD04-471F-9DA4-571FD497CE3D}">
      <dsp:nvSpPr>
        <dsp:cNvPr id="0" name=""/>
        <dsp:cNvSpPr/>
      </dsp:nvSpPr>
      <dsp:spPr>
        <a:xfrm rot="5400000">
          <a:off x="4050648" y="1474586"/>
          <a:ext cx="1611684" cy="1402165"/>
        </a:xfrm>
        <a:prstGeom prst="hexagon">
          <a:avLst>
            <a:gd name="adj" fmla="val 25000"/>
            <a:gd name="vf" fmla="val 115470"/>
          </a:avLst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Ostras </a:t>
          </a:r>
        </a:p>
      </dsp:txBody>
      <dsp:txXfrm rot="-5400000">
        <a:off x="4373911" y="1620981"/>
        <a:ext cx="965157" cy="1109376"/>
      </dsp:txXfrm>
    </dsp:sp>
    <dsp:sp modelId="{1A393AC0-F5B5-46E6-9F67-8112A4C417C6}">
      <dsp:nvSpPr>
        <dsp:cNvPr id="0" name=""/>
        <dsp:cNvSpPr/>
      </dsp:nvSpPr>
      <dsp:spPr>
        <a:xfrm>
          <a:off x="2108572" y="1387840"/>
          <a:ext cx="1740619" cy="1601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entury Gothic" panose="020B0502020202020204" pitchFamily="34" charset="0"/>
            </a:rPr>
            <a:t>2001</a:t>
          </a:r>
        </a:p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entury Gothic" panose="020B0502020202020204" pitchFamily="34" charset="0"/>
            </a:rPr>
            <a:t>Bajo costo</a:t>
          </a:r>
        </a:p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entury Gothic" panose="020B0502020202020204" pitchFamily="34" charset="0"/>
            </a:rPr>
            <a:t>Asociaciones comunitarias</a:t>
          </a:r>
        </a:p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entury Gothic" panose="020B0502020202020204" pitchFamily="34" charset="0"/>
            </a:rPr>
            <a:t>Programas integrales</a:t>
          </a:r>
        </a:p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entury Gothic" panose="020B0502020202020204" pitchFamily="34" charset="0"/>
            </a:rPr>
            <a:t>Desarrollo social, económico</a:t>
          </a:r>
        </a:p>
      </dsp:txBody>
      <dsp:txXfrm>
        <a:off x="2108572" y="1387840"/>
        <a:ext cx="1740619" cy="1601785"/>
      </dsp:txXfrm>
    </dsp:sp>
    <dsp:sp modelId="{E3C74799-910A-4E79-A8F2-3A3C0AD53B81}">
      <dsp:nvSpPr>
        <dsp:cNvPr id="0" name=""/>
        <dsp:cNvSpPr/>
      </dsp:nvSpPr>
      <dsp:spPr>
        <a:xfrm rot="5400000">
          <a:off x="5564987" y="1474586"/>
          <a:ext cx="1611684" cy="1402165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bg2">
              <a:lumMod val="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/>
        </a:p>
      </dsp:txBody>
      <dsp:txXfrm rot="-5400000">
        <a:off x="5888250" y="1620981"/>
        <a:ext cx="965157" cy="1109376"/>
      </dsp:txXfrm>
    </dsp:sp>
    <dsp:sp modelId="{E77E02A1-BF9E-41F2-B42D-4535C99B8E2C}">
      <dsp:nvSpPr>
        <dsp:cNvPr id="0" name=""/>
        <dsp:cNvSpPr/>
      </dsp:nvSpPr>
      <dsp:spPr>
        <a:xfrm rot="5400000">
          <a:off x="4810718" y="2842584"/>
          <a:ext cx="1611684" cy="1402165"/>
        </a:xfrm>
        <a:prstGeom prst="hexagon">
          <a:avLst>
            <a:gd name="adj" fmla="val 25000"/>
            <a:gd name="vf" fmla="val 115470"/>
          </a:avLst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Pargo</a:t>
          </a:r>
        </a:p>
      </dsp:txBody>
      <dsp:txXfrm rot="-5400000">
        <a:off x="5133981" y="2988979"/>
        <a:ext cx="965157" cy="1109376"/>
      </dsp:txXfrm>
    </dsp:sp>
    <dsp:sp modelId="{AA86DA5F-ABE5-40E1-82E1-D9F75B3F383B}">
      <dsp:nvSpPr>
        <dsp:cNvPr id="0" name=""/>
        <dsp:cNvSpPr/>
      </dsp:nvSpPr>
      <dsp:spPr>
        <a:xfrm>
          <a:off x="6360192" y="3060161"/>
          <a:ext cx="1798639" cy="9670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entury Gothic" panose="020B0502020202020204" pitchFamily="34" charset="0"/>
            </a:rPr>
            <a:t>2022</a:t>
          </a:r>
        </a:p>
      </dsp:txBody>
      <dsp:txXfrm>
        <a:off x="6360192" y="3060161"/>
        <a:ext cx="1798639" cy="967010"/>
      </dsp:txXfrm>
    </dsp:sp>
    <dsp:sp modelId="{3C9B60EE-A7BC-4ECB-81B5-42882FF24371}">
      <dsp:nvSpPr>
        <dsp:cNvPr id="0" name=""/>
        <dsp:cNvSpPr/>
      </dsp:nvSpPr>
      <dsp:spPr>
        <a:xfrm rot="5400000">
          <a:off x="3296379" y="2842584"/>
          <a:ext cx="1611684" cy="1402165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/>
        </a:p>
      </dsp:txBody>
      <dsp:txXfrm rot="-5400000">
        <a:off x="3619642" y="2988979"/>
        <a:ext cx="965157" cy="11093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2165F-FBD8-4B8D-89B5-D760B32A6BB1}">
      <dsp:nvSpPr>
        <dsp:cNvPr id="0" name=""/>
        <dsp:cNvSpPr/>
      </dsp:nvSpPr>
      <dsp:spPr>
        <a:xfrm>
          <a:off x="1638948" y="1344996"/>
          <a:ext cx="1511724" cy="1511724"/>
        </a:xfrm>
        <a:prstGeom prst="ellipse">
          <a:avLst/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>
              <a:latin typeface="Century Gothic" panose="020B0502020202020204" pitchFamily="34" charset="0"/>
            </a:rPr>
            <a:t>Golfo de Nicoya</a:t>
          </a:r>
        </a:p>
      </dsp:txBody>
      <dsp:txXfrm>
        <a:off x="1860335" y="1566383"/>
        <a:ext cx="1068950" cy="1068950"/>
      </dsp:txXfrm>
    </dsp:sp>
    <dsp:sp modelId="{73496DDD-0D3D-45AD-9616-19ECD35B03FB}">
      <dsp:nvSpPr>
        <dsp:cNvPr id="0" name=""/>
        <dsp:cNvSpPr/>
      </dsp:nvSpPr>
      <dsp:spPr>
        <a:xfrm rot="12900000">
          <a:off x="614217" y="1063431"/>
          <a:ext cx="1213294" cy="43084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04AE95-8701-4109-AD31-C7720040E50F}">
      <dsp:nvSpPr>
        <dsp:cNvPr id="0" name=""/>
        <dsp:cNvSpPr/>
      </dsp:nvSpPr>
      <dsp:spPr>
        <a:xfrm>
          <a:off x="5858" y="356438"/>
          <a:ext cx="1436138" cy="1148910"/>
        </a:xfrm>
        <a:prstGeom prst="roundRect">
          <a:avLst>
            <a:gd name="adj" fmla="val 10000"/>
          </a:avLst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entury Gothic" panose="020B0502020202020204" pitchFamily="34" charset="0"/>
            </a:rPr>
            <a:t>Pobreza multidimensional</a:t>
          </a:r>
        </a:p>
      </dsp:txBody>
      <dsp:txXfrm>
        <a:off x="39508" y="390088"/>
        <a:ext cx="1368838" cy="1081610"/>
      </dsp:txXfrm>
    </dsp:sp>
    <dsp:sp modelId="{6D38D7DC-AC81-4D48-8AD2-AD9D247D20FB}">
      <dsp:nvSpPr>
        <dsp:cNvPr id="0" name=""/>
        <dsp:cNvSpPr/>
      </dsp:nvSpPr>
      <dsp:spPr>
        <a:xfrm rot="19500000">
          <a:off x="2962110" y="1063431"/>
          <a:ext cx="1213294" cy="43084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192D2F-4C93-47E8-AFF3-AD14EDB6D132}">
      <dsp:nvSpPr>
        <dsp:cNvPr id="0" name=""/>
        <dsp:cNvSpPr/>
      </dsp:nvSpPr>
      <dsp:spPr>
        <a:xfrm>
          <a:off x="3347624" y="356438"/>
          <a:ext cx="1436138" cy="1148910"/>
        </a:xfrm>
        <a:prstGeom prst="roundRect">
          <a:avLst>
            <a:gd name="adj" fmla="val 10000"/>
          </a:avLst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entury Gothic" panose="020B0502020202020204" pitchFamily="34" charset="0"/>
            </a:rPr>
            <a:t>Acuicultura</a:t>
          </a:r>
        </a:p>
      </dsp:txBody>
      <dsp:txXfrm>
        <a:off x="3381274" y="390088"/>
        <a:ext cx="1368838" cy="10816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F59ABF-A629-4CFF-AC9B-94FA3440450B}">
      <dsp:nvSpPr>
        <dsp:cNvPr id="0" name=""/>
        <dsp:cNvSpPr/>
      </dsp:nvSpPr>
      <dsp:spPr>
        <a:xfrm>
          <a:off x="1603580" y="192262"/>
          <a:ext cx="3815670" cy="132513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8C1DFD-0ED0-4C80-9016-A0FE23613F11}">
      <dsp:nvSpPr>
        <dsp:cNvPr id="0" name=""/>
        <dsp:cNvSpPr/>
      </dsp:nvSpPr>
      <dsp:spPr>
        <a:xfrm>
          <a:off x="3147596" y="3437060"/>
          <a:ext cx="739470" cy="473261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532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44A571-6052-406F-A9B9-E1BFD7D24996}">
      <dsp:nvSpPr>
        <dsp:cNvPr id="0" name=""/>
        <dsp:cNvSpPr/>
      </dsp:nvSpPr>
      <dsp:spPr>
        <a:xfrm>
          <a:off x="1742601" y="3815670"/>
          <a:ext cx="3549460" cy="887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>
              <a:latin typeface="Century Gothic" panose="020B0502020202020204" pitchFamily="34" charset="0"/>
            </a:rPr>
            <a:t>Golfo de Nicoya</a:t>
          </a:r>
        </a:p>
      </dsp:txBody>
      <dsp:txXfrm>
        <a:off x="1742601" y="3815670"/>
        <a:ext cx="3549460" cy="887365"/>
      </dsp:txXfrm>
    </dsp:sp>
    <dsp:sp modelId="{5D010B3B-923A-47A1-8818-E76E9C7F4BE7}">
      <dsp:nvSpPr>
        <dsp:cNvPr id="0" name=""/>
        <dsp:cNvSpPr/>
      </dsp:nvSpPr>
      <dsp:spPr>
        <a:xfrm>
          <a:off x="2990828" y="1619737"/>
          <a:ext cx="1331047" cy="133104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entury Gothic" panose="020B0502020202020204" pitchFamily="34" charset="0"/>
            </a:rPr>
            <a:t>Ecosistema empresarial</a:t>
          </a:r>
        </a:p>
      </dsp:txBody>
      <dsp:txXfrm>
        <a:off x="3185755" y="1814664"/>
        <a:ext cx="941193" cy="941193"/>
      </dsp:txXfrm>
    </dsp:sp>
    <dsp:sp modelId="{A2E8EB4A-20DE-414D-9DEA-D0BC005A0D93}">
      <dsp:nvSpPr>
        <dsp:cNvPr id="0" name=""/>
        <dsp:cNvSpPr/>
      </dsp:nvSpPr>
      <dsp:spPr>
        <a:xfrm>
          <a:off x="2038389" y="621155"/>
          <a:ext cx="1331047" cy="133104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entury Gothic" panose="020B0502020202020204" pitchFamily="34" charset="0"/>
            </a:rPr>
            <a:t>Productores</a:t>
          </a:r>
        </a:p>
      </dsp:txBody>
      <dsp:txXfrm>
        <a:off x="2233316" y="816082"/>
        <a:ext cx="941193" cy="941193"/>
      </dsp:txXfrm>
    </dsp:sp>
    <dsp:sp modelId="{612CE47B-AC05-4446-9AD5-8BAD2292C944}">
      <dsp:nvSpPr>
        <dsp:cNvPr id="0" name=""/>
        <dsp:cNvSpPr/>
      </dsp:nvSpPr>
      <dsp:spPr>
        <a:xfrm>
          <a:off x="3399016" y="299337"/>
          <a:ext cx="1331047" cy="133104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entury Gothic" panose="020B0502020202020204" pitchFamily="34" charset="0"/>
            </a:rPr>
            <a:t>Poblaciones aledañas</a:t>
          </a:r>
        </a:p>
      </dsp:txBody>
      <dsp:txXfrm>
        <a:off x="3593943" y="494264"/>
        <a:ext cx="941193" cy="941193"/>
      </dsp:txXfrm>
    </dsp:sp>
    <dsp:sp modelId="{2694277D-55A3-4E2E-9F6E-445154598D7D}">
      <dsp:nvSpPr>
        <dsp:cNvPr id="0" name=""/>
        <dsp:cNvSpPr/>
      </dsp:nvSpPr>
      <dsp:spPr>
        <a:xfrm>
          <a:off x="1446812" y="29578"/>
          <a:ext cx="4141037" cy="3312829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53266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E83C1D-F2A9-43BB-AFA0-F2F8E4DB7F5B}">
      <dsp:nvSpPr>
        <dsp:cNvPr id="0" name=""/>
        <dsp:cNvSpPr/>
      </dsp:nvSpPr>
      <dsp:spPr>
        <a:xfrm>
          <a:off x="2957994" y="1320214"/>
          <a:ext cx="276525" cy="1211444"/>
        </a:xfrm>
        <a:custGeom>
          <a:avLst/>
          <a:gdLst/>
          <a:ahLst/>
          <a:cxnLst/>
          <a:rect l="0" t="0" r="0" b="0"/>
          <a:pathLst>
            <a:path>
              <a:moveTo>
                <a:pt x="276525" y="0"/>
              </a:moveTo>
              <a:lnTo>
                <a:pt x="276525" y="1211444"/>
              </a:lnTo>
              <a:lnTo>
                <a:pt x="0" y="1211444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E10A68-64B6-44B8-BECF-879369B319BB}">
      <dsp:nvSpPr>
        <dsp:cNvPr id="0" name=""/>
        <dsp:cNvSpPr/>
      </dsp:nvSpPr>
      <dsp:spPr>
        <a:xfrm>
          <a:off x="3234519" y="1320214"/>
          <a:ext cx="1593312" cy="24228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6363"/>
              </a:lnTo>
              <a:lnTo>
                <a:pt x="1593312" y="2146363"/>
              </a:lnTo>
              <a:lnTo>
                <a:pt x="1593312" y="242288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2248C9-6BDD-4ED4-9F71-1F71C8D64739}">
      <dsp:nvSpPr>
        <dsp:cNvPr id="0" name=""/>
        <dsp:cNvSpPr/>
      </dsp:nvSpPr>
      <dsp:spPr>
        <a:xfrm>
          <a:off x="1641206" y="1320214"/>
          <a:ext cx="1593312" cy="2422888"/>
        </a:xfrm>
        <a:custGeom>
          <a:avLst/>
          <a:gdLst/>
          <a:ahLst/>
          <a:cxnLst/>
          <a:rect l="0" t="0" r="0" b="0"/>
          <a:pathLst>
            <a:path>
              <a:moveTo>
                <a:pt x="1593312" y="0"/>
              </a:moveTo>
              <a:lnTo>
                <a:pt x="1593312" y="2146363"/>
              </a:lnTo>
              <a:lnTo>
                <a:pt x="0" y="2146363"/>
              </a:lnTo>
              <a:lnTo>
                <a:pt x="0" y="242288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41E969-3443-453F-8115-108BB5FC905C}">
      <dsp:nvSpPr>
        <dsp:cNvPr id="0" name=""/>
        <dsp:cNvSpPr/>
      </dsp:nvSpPr>
      <dsp:spPr>
        <a:xfrm>
          <a:off x="1917732" y="3427"/>
          <a:ext cx="2633574" cy="13167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>
              <a:latin typeface="Century Gothic" panose="020B0502020202020204" pitchFamily="34" charset="0"/>
            </a:rPr>
            <a:t>Investigador Principal</a:t>
          </a:r>
        </a:p>
      </dsp:txBody>
      <dsp:txXfrm>
        <a:off x="1917732" y="3427"/>
        <a:ext cx="2633574" cy="1316787"/>
      </dsp:txXfrm>
    </dsp:sp>
    <dsp:sp modelId="{3AC989DB-6A45-478B-87B8-1F5AF239A1CD}">
      <dsp:nvSpPr>
        <dsp:cNvPr id="0" name=""/>
        <dsp:cNvSpPr/>
      </dsp:nvSpPr>
      <dsp:spPr>
        <a:xfrm>
          <a:off x="324419" y="3743103"/>
          <a:ext cx="2633574" cy="13167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>
              <a:latin typeface="Century Gothic" panose="020B0502020202020204" pitchFamily="34" charset="0"/>
            </a:rPr>
            <a:t>Equipo de comunidad</a:t>
          </a:r>
        </a:p>
      </dsp:txBody>
      <dsp:txXfrm>
        <a:off x="324419" y="3743103"/>
        <a:ext cx="2633574" cy="1316787"/>
      </dsp:txXfrm>
    </dsp:sp>
    <dsp:sp modelId="{D9F14A39-A550-4ABA-A967-747F3A4776FD}">
      <dsp:nvSpPr>
        <dsp:cNvPr id="0" name=""/>
        <dsp:cNvSpPr/>
      </dsp:nvSpPr>
      <dsp:spPr>
        <a:xfrm>
          <a:off x="3511044" y="3743103"/>
          <a:ext cx="2633574" cy="13167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>
              <a:latin typeface="Century Gothic" panose="020B0502020202020204" pitchFamily="34" charset="0"/>
            </a:rPr>
            <a:t>Equipo producción</a:t>
          </a:r>
        </a:p>
      </dsp:txBody>
      <dsp:txXfrm>
        <a:off x="3511044" y="3743103"/>
        <a:ext cx="2633574" cy="1316787"/>
      </dsp:txXfrm>
    </dsp:sp>
    <dsp:sp modelId="{8A1E13E9-EABA-41F0-A340-841D12DB7E2A}">
      <dsp:nvSpPr>
        <dsp:cNvPr id="0" name=""/>
        <dsp:cNvSpPr/>
      </dsp:nvSpPr>
      <dsp:spPr>
        <a:xfrm>
          <a:off x="324419" y="1873265"/>
          <a:ext cx="2633574" cy="13167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>
              <a:latin typeface="Century Gothic" panose="020B0502020202020204" pitchFamily="34" charset="0"/>
            </a:rPr>
            <a:t>Equipo Asesor</a:t>
          </a:r>
        </a:p>
      </dsp:txBody>
      <dsp:txXfrm>
        <a:off x="324419" y="1873265"/>
        <a:ext cx="2633574" cy="13167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23FFD-6E87-4A7E-8FE8-AC120567FCEB}">
      <dsp:nvSpPr>
        <dsp:cNvPr id="0" name=""/>
        <dsp:cNvSpPr/>
      </dsp:nvSpPr>
      <dsp:spPr>
        <a:xfrm>
          <a:off x="1427" y="572206"/>
          <a:ext cx="2784279" cy="1113711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>
              <a:latin typeface="Century Gothic" panose="020B0502020202020204" pitchFamily="34" charset="0"/>
            </a:rPr>
            <a:t>Diseño</a:t>
          </a:r>
        </a:p>
      </dsp:txBody>
      <dsp:txXfrm>
        <a:off x="1427" y="572206"/>
        <a:ext cx="2505851" cy="1113711"/>
      </dsp:txXfrm>
    </dsp:sp>
    <dsp:sp modelId="{800D7AAB-6F32-4C27-854E-A61E841E147D}">
      <dsp:nvSpPr>
        <dsp:cNvPr id="0" name=""/>
        <dsp:cNvSpPr/>
      </dsp:nvSpPr>
      <dsp:spPr>
        <a:xfrm>
          <a:off x="2228851" y="572206"/>
          <a:ext cx="2784279" cy="1113711"/>
        </a:xfrm>
        <a:prstGeom prst="chevron">
          <a:avLst/>
        </a:prstGeom>
        <a:solidFill>
          <a:schemeClr val="accent4">
            <a:hueOff val="1649984"/>
            <a:satOff val="-7300"/>
            <a:lumOff val="-122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>
              <a:latin typeface="Century Gothic" panose="020B0502020202020204" pitchFamily="34" charset="0"/>
            </a:rPr>
            <a:t>Planificación</a:t>
          </a:r>
        </a:p>
      </dsp:txBody>
      <dsp:txXfrm>
        <a:off x="2785707" y="572206"/>
        <a:ext cx="1670568" cy="1113711"/>
      </dsp:txXfrm>
    </dsp:sp>
    <dsp:sp modelId="{F2CC460A-F402-4677-9B4C-12053FDBFB67}">
      <dsp:nvSpPr>
        <dsp:cNvPr id="0" name=""/>
        <dsp:cNvSpPr/>
      </dsp:nvSpPr>
      <dsp:spPr>
        <a:xfrm>
          <a:off x="4456274" y="572206"/>
          <a:ext cx="2784279" cy="1113711"/>
        </a:xfrm>
        <a:prstGeom prst="chevron">
          <a:avLst/>
        </a:prstGeom>
        <a:solidFill>
          <a:schemeClr val="accent4">
            <a:hueOff val="3299968"/>
            <a:satOff val="-14601"/>
            <a:lumOff val="-24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>
              <a:latin typeface="Century Gothic" panose="020B0502020202020204" pitchFamily="34" charset="0"/>
            </a:rPr>
            <a:t>Capacitación</a:t>
          </a:r>
        </a:p>
      </dsp:txBody>
      <dsp:txXfrm>
        <a:off x="5013130" y="572206"/>
        <a:ext cx="1670568" cy="1113711"/>
      </dsp:txXfrm>
    </dsp:sp>
    <dsp:sp modelId="{23571092-822D-43E6-95E5-B9E0A6C9EFD8}">
      <dsp:nvSpPr>
        <dsp:cNvPr id="0" name=""/>
        <dsp:cNvSpPr/>
      </dsp:nvSpPr>
      <dsp:spPr>
        <a:xfrm>
          <a:off x="6683698" y="572206"/>
          <a:ext cx="2784279" cy="1113711"/>
        </a:xfrm>
        <a:prstGeom prst="chevron">
          <a:avLst/>
        </a:prstGeom>
        <a:solidFill>
          <a:schemeClr val="accent4">
            <a:hueOff val="4949952"/>
            <a:satOff val="-21901"/>
            <a:lumOff val="-36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>
              <a:latin typeface="Century Gothic" panose="020B0502020202020204" pitchFamily="34" charset="0"/>
            </a:rPr>
            <a:t>Recabo de información</a:t>
          </a:r>
        </a:p>
      </dsp:txBody>
      <dsp:txXfrm>
        <a:off x="7240554" y="572206"/>
        <a:ext cx="1670568" cy="1113711"/>
      </dsp:txXfrm>
    </dsp:sp>
    <dsp:sp modelId="{A186B594-69CE-442B-9C53-6C8A0364913F}">
      <dsp:nvSpPr>
        <dsp:cNvPr id="0" name=""/>
        <dsp:cNvSpPr/>
      </dsp:nvSpPr>
      <dsp:spPr>
        <a:xfrm>
          <a:off x="8911121" y="572206"/>
          <a:ext cx="2784279" cy="1113711"/>
        </a:xfrm>
        <a:prstGeom prst="chevron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>
              <a:latin typeface="Century Gothic" panose="020B0502020202020204" pitchFamily="34" charset="0"/>
            </a:rPr>
            <a:t>Análisis</a:t>
          </a:r>
        </a:p>
      </dsp:txBody>
      <dsp:txXfrm>
        <a:off x="9467977" y="572206"/>
        <a:ext cx="1670568" cy="11137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0A7101-66D5-4E9E-AE69-77625F8E8ED0}">
      <dsp:nvSpPr>
        <dsp:cNvPr id="0" name=""/>
        <dsp:cNvSpPr/>
      </dsp:nvSpPr>
      <dsp:spPr>
        <a:xfrm>
          <a:off x="7988" y="1524624"/>
          <a:ext cx="3450398" cy="257564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EA3281-83E9-4F76-94C5-93BCD08E5093}">
      <dsp:nvSpPr>
        <dsp:cNvPr id="0" name=""/>
        <dsp:cNvSpPr/>
      </dsp:nvSpPr>
      <dsp:spPr>
        <a:xfrm>
          <a:off x="7988" y="4100274"/>
          <a:ext cx="3450398" cy="11075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>
              <a:latin typeface="Century Gothic" panose="020B0502020202020204" pitchFamily="34" charset="0"/>
            </a:rPr>
            <a:t>1. Diseño del proyecto</a:t>
          </a:r>
        </a:p>
      </dsp:txBody>
      <dsp:txXfrm>
        <a:off x="7988" y="4100274"/>
        <a:ext cx="2429858" cy="1107529"/>
      </dsp:txXfrm>
    </dsp:sp>
    <dsp:sp modelId="{4DE930F8-018E-4A67-A8F4-3AEFFEF138F5}">
      <dsp:nvSpPr>
        <dsp:cNvPr id="0" name=""/>
        <dsp:cNvSpPr/>
      </dsp:nvSpPr>
      <dsp:spPr>
        <a:xfrm>
          <a:off x="2535453" y="4276195"/>
          <a:ext cx="1207639" cy="1207639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BF105D-71BE-48C8-ADA2-91D91A31E28A}">
      <dsp:nvSpPr>
        <dsp:cNvPr id="0" name=""/>
        <dsp:cNvSpPr/>
      </dsp:nvSpPr>
      <dsp:spPr>
        <a:xfrm>
          <a:off x="4042277" y="1524624"/>
          <a:ext cx="3450398" cy="257564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A9661B-5307-4F4C-8355-5282F97772D7}">
      <dsp:nvSpPr>
        <dsp:cNvPr id="0" name=""/>
        <dsp:cNvSpPr/>
      </dsp:nvSpPr>
      <dsp:spPr>
        <a:xfrm>
          <a:off x="4042277" y="4100274"/>
          <a:ext cx="3450398" cy="11075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>
              <a:latin typeface="Century Gothic" panose="020B0502020202020204" pitchFamily="34" charset="0"/>
            </a:rPr>
            <a:t>2. Rol del investigador principal</a:t>
          </a:r>
        </a:p>
      </dsp:txBody>
      <dsp:txXfrm>
        <a:off x="4042277" y="4100274"/>
        <a:ext cx="2429858" cy="1107529"/>
      </dsp:txXfrm>
    </dsp:sp>
    <dsp:sp modelId="{2252FD2E-FEBF-4714-A43A-22B7DC0E8C7D}">
      <dsp:nvSpPr>
        <dsp:cNvPr id="0" name=""/>
        <dsp:cNvSpPr/>
      </dsp:nvSpPr>
      <dsp:spPr>
        <a:xfrm>
          <a:off x="6569741" y="4276195"/>
          <a:ext cx="1207639" cy="1207639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1A7409-C87C-4694-A282-1350639C152D}">
      <dsp:nvSpPr>
        <dsp:cNvPr id="0" name=""/>
        <dsp:cNvSpPr/>
      </dsp:nvSpPr>
      <dsp:spPr>
        <a:xfrm>
          <a:off x="8076566" y="1524624"/>
          <a:ext cx="3450398" cy="257564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1B75A9-6569-4DC1-8FCE-ABE1CA272054}">
      <dsp:nvSpPr>
        <dsp:cNvPr id="0" name=""/>
        <dsp:cNvSpPr/>
      </dsp:nvSpPr>
      <dsp:spPr>
        <a:xfrm>
          <a:off x="8076566" y="4100274"/>
          <a:ext cx="3450398" cy="11075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>
              <a:latin typeface="Century Gothic" panose="020B0502020202020204" pitchFamily="34" charset="0"/>
            </a:rPr>
            <a:t>3. Capacitación</a:t>
          </a:r>
        </a:p>
      </dsp:txBody>
      <dsp:txXfrm>
        <a:off x="8076566" y="4100274"/>
        <a:ext cx="2429858" cy="1107529"/>
      </dsp:txXfrm>
    </dsp:sp>
    <dsp:sp modelId="{91EE0E9E-012B-49E6-9628-2CB200117244}">
      <dsp:nvSpPr>
        <dsp:cNvPr id="0" name=""/>
        <dsp:cNvSpPr/>
      </dsp:nvSpPr>
      <dsp:spPr>
        <a:xfrm>
          <a:off x="10604030" y="4276195"/>
          <a:ext cx="1207639" cy="1207639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0A7101-66D5-4E9E-AE69-77625F8E8ED0}">
      <dsp:nvSpPr>
        <dsp:cNvPr id="0" name=""/>
        <dsp:cNvSpPr/>
      </dsp:nvSpPr>
      <dsp:spPr>
        <a:xfrm>
          <a:off x="7988" y="1524624"/>
          <a:ext cx="3450398" cy="257564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EA3281-83E9-4F76-94C5-93BCD08E5093}">
      <dsp:nvSpPr>
        <dsp:cNvPr id="0" name=""/>
        <dsp:cNvSpPr/>
      </dsp:nvSpPr>
      <dsp:spPr>
        <a:xfrm>
          <a:off x="7988" y="4100274"/>
          <a:ext cx="3450398" cy="11075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>
              <a:latin typeface="Century Gothic" panose="020B0502020202020204" pitchFamily="34" charset="0"/>
            </a:rPr>
            <a:t>4. Instrumentos de sistematización</a:t>
          </a:r>
        </a:p>
      </dsp:txBody>
      <dsp:txXfrm>
        <a:off x="7988" y="4100274"/>
        <a:ext cx="2429858" cy="1107529"/>
      </dsp:txXfrm>
    </dsp:sp>
    <dsp:sp modelId="{4DE930F8-018E-4A67-A8F4-3AEFFEF138F5}">
      <dsp:nvSpPr>
        <dsp:cNvPr id="0" name=""/>
        <dsp:cNvSpPr/>
      </dsp:nvSpPr>
      <dsp:spPr>
        <a:xfrm>
          <a:off x="2535453" y="4276195"/>
          <a:ext cx="1207639" cy="1207639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BF105D-71BE-48C8-ADA2-91D91A31E28A}">
      <dsp:nvSpPr>
        <dsp:cNvPr id="0" name=""/>
        <dsp:cNvSpPr/>
      </dsp:nvSpPr>
      <dsp:spPr>
        <a:xfrm>
          <a:off x="4042277" y="1524624"/>
          <a:ext cx="3450398" cy="257564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A9661B-5307-4F4C-8355-5282F97772D7}">
      <dsp:nvSpPr>
        <dsp:cNvPr id="0" name=""/>
        <dsp:cNvSpPr/>
      </dsp:nvSpPr>
      <dsp:spPr>
        <a:xfrm>
          <a:off x="4042277" y="4100274"/>
          <a:ext cx="3450398" cy="11075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>
              <a:latin typeface="Century Gothic" panose="020B0502020202020204" pitchFamily="34" charset="0"/>
            </a:rPr>
            <a:t>5. Diarios de campo</a:t>
          </a:r>
        </a:p>
      </dsp:txBody>
      <dsp:txXfrm>
        <a:off x="4042277" y="4100274"/>
        <a:ext cx="2429858" cy="1107529"/>
      </dsp:txXfrm>
    </dsp:sp>
    <dsp:sp modelId="{2252FD2E-FEBF-4714-A43A-22B7DC0E8C7D}">
      <dsp:nvSpPr>
        <dsp:cNvPr id="0" name=""/>
        <dsp:cNvSpPr/>
      </dsp:nvSpPr>
      <dsp:spPr>
        <a:xfrm>
          <a:off x="6569741" y="4276195"/>
          <a:ext cx="1207639" cy="1207639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1A7409-C87C-4694-A282-1350639C152D}">
      <dsp:nvSpPr>
        <dsp:cNvPr id="0" name=""/>
        <dsp:cNvSpPr/>
      </dsp:nvSpPr>
      <dsp:spPr>
        <a:xfrm>
          <a:off x="8076566" y="1524624"/>
          <a:ext cx="3450398" cy="257564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1B75A9-6569-4DC1-8FCE-ABE1CA272054}">
      <dsp:nvSpPr>
        <dsp:cNvPr id="0" name=""/>
        <dsp:cNvSpPr/>
      </dsp:nvSpPr>
      <dsp:spPr>
        <a:xfrm>
          <a:off x="8076566" y="4100274"/>
          <a:ext cx="3450398" cy="11075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>
              <a:latin typeface="Century Gothic" panose="020B0502020202020204" pitchFamily="34" charset="0"/>
            </a:rPr>
            <a:t>6. Reconocimiento</a:t>
          </a:r>
        </a:p>
      </dsp:txBody>
      <dsp:txXfrm>
        <a:off x="8076566" y="4100274"/>
        <a:ext cx="2429858" cy="1107529"/>
      </dsp:txXfrm>
    </dsp:sp>
    <dsp:sp modelId="{91EE0E9E-012B-49E6-9628-2CB200117244}">
      <dsp:nvSpPr>
        <dsp:cNvPr id="0" name=""/>
        <dsp:cNvSpPr/>
      </dsp:nvSpPr>
      <dsp:spPr>
        <a:xfrm>
          <a:off x="10604030" y="4276195"/>
          <a:ext cx="1207639" cy="1207639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0A7101-66D5-4E9E-AE69-77625F8E8ED0}">
      <dsp:nvSpPr>
        <dsp:cNvPr id="0" name=""/>
        <dsp:cNvSpPr/>
      </dsp:nvSpPr>
      <dsp:spPr>
        <a:xfrm>
          <a:off x="1742237" y="5319"/>
          <a:ext cx="4094103" cy="3056162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EA3281-83E9-4F76-94C5-93BCD08E5093}">
      <dsp:nvSpPr>
        <dsp:cNvPr id="0" name=""/>
        <dsp:cNvSpPr/>
      </dsp:nvSpPr>
      <dsp:spPr>
        <a:xfrm>
          <a:off x="1742237" y="3061481"/>
          <a:ext cx="4094103" cy="13141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50800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>
              <a:latin typeface="Century Gothic" panose="020B0502020202020204" pitchFamily="34" charset="0"/>
            </a:rPr>
            <a:t>7. Enfoque Social</a:t>
          </a:r>
        </a:p>
      </dsp:txBody>
      <dsp:txXfrm>
        <a:off x="1742237" y="3061481"/>
        <a:ext cx="2883171" cy="1314149"/>
      </dsp:txXfrm>
    </dsp:sp>
    <dsp:sp modelId="{4DE930F8-018E-4A67-A8F4-3AEFFEF138F5}">
      <dsp:nvSpPr>
        <dsp:cNvPr id="0" name=""/>
        <dsp:cNvSpPr/>
      </dsp:nvSpPr>
      <dsp:spPr>
        <a:xfrm>
          <a:off x="4741225" y="3270222"/>
          <a:ext cx="1432936" cy="143293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02AFE-E373-444C-85C3-645737A564B3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962F4-8C4D-4F9A-B5E8-6039AFBF7B6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01813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3043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36349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44448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73478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F0ABA-459F-4385-0CA3-A30B709B4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ECEBF6F-C673-8DDC-8506-09AE2C3254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342C93F-46E8-A352-9213-5BAA6CFD7B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FEA190-D0DA-EA94-572E-F79337FDE5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9495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6596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6FA6F-1FCA-71DE-1F40-EEBC4F3F2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9E7D278-47E4-8369-64F5-177BD6C57B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DA5CD25-C645-F42F-4FF6-7C00D0932B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91C1202-FC38-D5BB-EBE5-45606E1A87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05569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4261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83089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51246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78121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112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88157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87F6C7-B546-07E3-4360-7D99A322B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A4FD3C-87EC-3B54-057B-1E8B345C33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99B74E-7BAF-5ED7-2C0D-E17757C17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62282D-6E90-BD75-EC7C-AB04814BF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FBCCFC-412B-976C-9DAA-AF1AA8D9E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99535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45D756-F1DD-710F-93A3-D27CDF8DD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600F302-A980-99E8-8C73-1EBF1B0FC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85619E-1263-F2FD-6E5B-96AB3B63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276540-242F-C128-EF86-6FC586807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C467E7-C0CA-8C9F-8B4B-8CA49A16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9393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BCCCC37-AD0F-960B-F777-BA187F0DE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DACCC2E-99BB-4039-308B-3DD59841CF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D24C77-AF71-3F38-8460-2EAA36266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8CA007-B2CA-8D5B-1F9A-AB31FA08E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F580DD-9BCB-695C-F68C-E3B163D9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6929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31B122-AAED-D834-4C7A-3E0377103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007140-A658-E1EF-CE38-1352C5572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B42BA4-17DC-41BB-63B6-30E2611D5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EFB7F6-AD00-7ADC-1E9E-F3DC5C0C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A4253E-73FB-D0B1-1F58-5C4E9150B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75903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3160AE-A0FE-A515-F5C4-4CEDD2F8E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DD6B61-BEBD-3FC7-3B4B-32EFF61AA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79AEF7-ED58-67CE-2305-A91070650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C97DA9-99D1-9AE0-AC8C-417155E28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848AA1-8EF1-C2A6-D9EE-F4B7392A3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15408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FCFBD2-9968-EEBE-41D3-3203C7D8A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FA1509-227C-4727-F95B-508628A422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82DBE3B-CAF9-6454-7851-7F663F84E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B9FAAC6-3B01-8BCB-CCB6-7EEA1EB0B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6E7050-BE95-A57C-BD3C-90D177183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1E387FB-03D8-DD68-43CB-ABFFAA9D5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27809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3D6967-9CE3-5539-F224-5781DBB6D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44E54C5-6192-0883-5392-A8A7F6D89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4412DA8-4ECF-9CB1-40FD-35C7ABC1F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EE1FA7-780B-F9F9-52C4-422745B6F0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EB9F0AB-89EA-980E-7738-E985C44886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BBB5E88-5FCA-025D-6B79-8BC42818F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3520F46-D09A-F746-CE93-F96C9DBEE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81ABCBE-0DA7-F2E8-6072-500C71D28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83593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81F85B-D94C-B56E-0934-C1BE4471C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20B2160-1491-6C24-B21F-45C1E3D12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C116B69-E68D-953F-D90C-DBF929435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68B2146-7974-32B8-9E7C-4C06A5BCE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1639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8E2ED7E-6E05-68CF-A7C1-6A75AA362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74D6EBF-DFAB-0854-13EB-9DC0747F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82C17FD-4891-30D3-DA16-D07D7A235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255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C1A26A-E607-E9A2-69F2-F716440F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DCFF7B-56EF-EF90-C228-735C3C14B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842604-7B41-AEC7-C5F2-FF24EF4EC7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4ACC63-EC6B-AE8F-1877-FD76D7896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824167B-A82C-82DB-B8B1-D4363B77F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683E02-EF2A-69EC-39CB-C38AE7F2B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96394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F90EAD-3D4E-8DA0-A685-5A9F03E83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E3DDC2D-33E4-6214-31E2-893EEA8479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FD1DF7A-3A5A-1D32-77B8-22E238504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4230F26-89A6-DD7E-FD89-D8B73CB0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E58479F-E5A3-D18B-B35D-990574437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0F72511-BEA2-6C8A-BA42-84C99B337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8510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6D09701-EFC7-15E7-28C9-89CBFC08A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874979-21D7-581B-6ABF-E8349F154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DA5D6F-B7BC-0870-F641-FE33CB0FC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A8C9B9-7A2B-0B39-CAB6-72A9C868A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2D40CF-1C0F-AFC0-6585-E7BE969B3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536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24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31.jpg"/><Relationship Id="rId4" Type="http://schemas.openxmlformats.org/officeDocument/2006/relationships/diagramLayout" Target="../diagrams/layout8.xml"/><Relationship Id="rId9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3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7.gif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hyperlink" Target="mailto:ana.robles@ulatina.cr" TargetMode="Externa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7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1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Gráfico de embudo&#10;&#10;Descripción generada automáticamente">
            <a:extLst>
              <a:ext uri="{FF2B5EF4-FFF2-40B4-BE49-F238E27FC236}">
                <a16:creationId xmlns:a16="http://schemas.microsoft.com/office/drawing/2014/main" id="{94323D81-4A26-5954-BF8C-6C00C1C83E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74" t="10092" b="363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18509" y="2641456"/>
            <a:ext cx="9144000" cy="238760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es-MX" sz="3200" b="1" dirty="0">
                <a:latin typeface="Century Gothic" panose="020B0502020202020204" pitchFamily="34" charset="0"/>
              </a:rPr>
              <a:t>Experiencias de trabajo </a:t>
            </a:r>
            <a:r>
              <a:rPr lang="es-MX" sz="3200" b="1" dirty="0" err="1">
                <a:latin typeface="Century Gothic" panose="020B0502020202020204" pitchFamily="34" charset="0"/>
              </a:rPr>
              <a:t>transdisciplinar</a:t>
            </a:r>
            <a:r>
              <a:rPr lang="es-MX" sz="3200" b="1" dirty="0">
                <a:latin typeface="Century Gothic" panose="020B0502020202020204" pitchFamily="34" charset="0"/>
              </a:rPr>
              <a:t> en el análisis de la sostenibilidad de la acuicultura en el Golfo de Nicoya, Costa Rica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18509" y="5029056"/>
            <a:ext cx="9144000" cy="165576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Ana Robles Herrera , </a:t>
            </a:r>
            <a:r>
              <a:rPr lang="en-US" dirty="0" err="1">
                <a:latin typeface="Century Gothic" panose="020B0502020202020204" pitchFamily="34" charset="0"/>
              </a:rPr>
              <a:t>Ángel</a:t>
            </a:r>
            <a:r>
              <a:rPr lang="en-US" dirty="0">
                <a:latin typeface="Century Gothic" panose="020B0502020202020204" pitchFamily="34" charset="0"/>
              </a:rPr>
              <a:t> Herrera Ulloa , Rudi </a:t>
            </a:r>
            <a:r>
              <a:rPr lang="en-US" dirty="0" err="1">
                <a:latin typeface="Century Gothic" panose="020B0502020202020204" pitchFamily="34" charset="0"/>
              </a:rPr>
              <a:t>Radrrigan</a:t>
            </a:r>
            <a:r>
              <a:rPr lang="en-US" dirty="0">
                <a:latin typeface="Century Gothic" panose="020B0502020202020204" pitchFamily="34" charset="0"/>
              </a:rPr>
              <a:t> , </a:t>
            </a:r>
            <a:r>
              <a:rPr lang="en-US" dirty="0" err="1">
                <a:latin typeface="Century Gothic" panose="020B0502020202020204" pitchFamily="34" charset="0"/>
              </a:rPr>
              <a:t>Tomáz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Guzmán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Docinade | Doctorado de ciencias naturales para el desarrol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4293"/>
            <a:ext cx="2618509" cy="50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versidad Nacional de Costa Rica - Wikipedia, la enciclopedia libre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923" y="6154293"/>
            <a:ext cx="616952" cy="50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stituto Tecnológico de Costa Rica – Projecto W-ST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562" y="5733218"/>
            <a:ext cx="2453986" cy="129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ORMAS DE CONVIVENCIA PARA LAS REDES SOCIALES DE LA UNED – Acontecer  Digital – Universidad Estatal a Distancia UNED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962" y="6086458"/>
            <a:ext cx="726833" cy="59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IVERSIDAD LATINA DE COSTA RICA - Cámara de Comercio de Costa Ric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013" y="6083205"/>
            <a:ext cx="2695909" cy="60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Universidad de Concepción - Universidad de Málaga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329" y="6074053"/>
            <a:ext cx="1549666" cy="61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455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0EE8A2-0A6F-E088-E82D-FC7174E4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19" y="197559"/>
            <a:ext cx="10515600" cy="939309"/>
          </a:xfrm>
        </p:spPr>
        <p:txBody>
          <a:bodyPr>
            <a:normAutofit/>
          </a:bodyPr>
          <a:lstStyle/>
          <a:p>
            <a:r>
              <a:rPr lang="es-CL" b="1" dirty="0">
                <a:latin typeface="Century Gothic" panose="020B0502020202020204" pitchFamily="34" charset="0"/>
              </a:rPr>
              <a:t>Aprendizaje del proceso</a:t>
            </a:r>
          </a:p>
        </p:txBody>
      </p: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BEF5FB42-1A79-7874-02B7-D9BAD1C398B4}"/>
              </a:ext>
            </a:extLst>
          </p:cNvPr>
          <p:cNvGrpSpPr/>
          <p:nvPr/>
        </p:nvGrpSpPr>
        <p:grpSpPr>
          <a:xfrm>
            <a:off x="0" y="1025832"/>
            <a:ext cx="12192000" cy="0"/>
            <a:chOff x="0" y="6563032"/>
            <a:chExt cx="12192000" cy="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1ADC4032-C187-DE5D-39A9-74D6750889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944F9632-C857-8257-05FE-7072DBA487D3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9A1140A4-5CB6-74DA-8283-7F9C1F8C50FB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7EEC1FDD-714B-7C03-2E7E-2C2B5C7AFDC1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1BD3E884-F61B-36DA-ACE7-A5F58955B468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1217F036-2136-1B09-AB25-03524882BCBC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>
              <a:extLst>
                <a:ext uri="{FF2B5EF4-FFF2-40B4-BE49-F238E27FC236}">
                  <a16:creationId xmlns:a16="http://schemas.microsoft.com/office/drawing/2014/main" id="{DBFF47A0-337D-5196-E5BD-BDC794552A55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>
              <a:extLst>
                <a:ext uri="{FF2B5EF4-FFF2-40B4-BE49-F238E27FC236}">
                  <a16:creationId xmlns:a16="http://schemas.microsoft.com/office/drawing/2014/main" id="{BFD4A959-DBA3-37FB-CEE1-A784A8451B31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>
              <a:extLst>
                <a:ext uri="{FF2B5EF4-FFF2-40B4-BE49-F238E27FC236}">
                  <a16:creationId xmlns:a16="http://schemas.microsoft.com/office/drawing/2014/main" id="{1FCC4E7F-3FA7-746A-27F9-2304D9FE0B02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36D85025-EA58-F84A-D9CD-701228F685DD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32F867D4-AE18-2AB9-5C01-304DFACD4963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0776E004-D3A8-4FF5-264D-DB68F916CEC5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F174B6D6-8740-C970-5284-576BA3F5C44F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1B25626F-5513-5461-ED9D-447EE02F8A9B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D59C72C0-C33C-4D4D-926E-5B8041E5DA6F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>
              <a:extLst>
                <a:ext uri="{FF2B5EF4-FFF2-40B4-BE49-F238E27FC236}">
                  <a16:creationId xmlns:a16="http://schemas.microsoft.com/office/drawing/2014/main" id="{5220F83F-2250-E121-0827-30BD7758658A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>
              <a:extLst>
                <a:ext uri="{FF2B5EF4-FFF2-40B4-BE49-F238E27FC236}">
                  <a16:creationId xmlns:a16="http://schemas.microsoft.com/office/drawing/2014/main" id="{3F3520E5-0F73-7D8E-1D1B-0DF44E290838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D6F208FE-BE48-B580-8F92-4610609DFB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70076"/>
            <a:ext cx="12192000" cy="5773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2905084"/>
              </p:ext>
            </p:extLst>
          </p:nvPr>
        </p:nvGraphicFramePr>
        <p:xfrm>
          <a:off x="204018" y="197559"/>
          <a:ext cx="11819659" cy="7008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/>
          <a:srcRect l="33252" t="21985" r="34336" b="6086"/>
          <a:stretch/>
        </p:blipFill>
        <p:spPr>
          <a:xfrm>
            <a:off x="823633" y="1854106"/>
            <a:ext cx="1952733" cy="243645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/>
          <a:srcRect l="19669" t="24178" r="19053" b="13322"/>
          <a:stretch/>
        </p:blipFill>
        <p:spPr>
          <a:xfrm>
            <a:off x="8500206" y="2250194"/>
            <a:ext cx="3034081" cy="173986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0"/>
          <a:srcRect l="19916" t="25274" r="19546" b="16173"/>
          <a:stretch/>
        </p:blipFill>
        <p:spPr>
          <a:xfrm>
            <a:off x="4416097" y="2215797"/>
            <a:ext cx="3150253" cy="171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99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0EE8A2-0A6F-E088-E82D-FC7174E4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19" y="197559"/>
            <a:ext cx="10515600" cy="939309"/>
          </a:xfrm>
        </p:spPr>
        <p:txBody>
          <a:bodyPr>
            <a:normAutofit/>
          </a:bodyPr>
          <a:lstStyle/>
          <a:p>
            <a:r>
              <a:rPr lang="es-CL" b="1" dirty="0">
                <a:latin typeface="Century Gothic" panose="020B0502020202020204" pitchFamily="34" charset="0"/>
              </a:rPr>
              <a:t>Aprendizaje del proceso</a:t>
            </a:r>
          </a:p>
        </p:txBody>
      </p: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BEF5FB42-1A79-7874-02B7-D9BAD1C398B4}"/>
              </a:ext>
            </a:extLst>
          </p:cNvPr>
          <p:cNvGrpSpPr/>
          <p:nvPr/>
        </p:nvGrpSpPr>
        <p:grpSpPr>
          <a:xfrm>
            <a:off x="0" y="1025832"/>
            <a:ext cx="12192000" cy="0"/>
            <a:chOff x="0" y="6563032"/>
            <a:chExt cx="12192000" cy="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1ADC4032-C187-DE5D-39A9-74D6750889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944F9632-C857-8257-05FE-7072DBA487D3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9A1140A4-5CB6-74DA-8283-7F9C1F8C50FB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7EEC1FDD-714B-7C03-2E7E-2C2B5C7AFDC1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1BD3E884-F61B-36DA-ACE7-A5F58955B468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1217F036-2136-1B09-AB25-03524882BCBC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>
              <a:extLst>
                <a:ext uri="{FF2B5EF4-FFF2-40B4-BE49-F238E27FC236}">
                  <a16:creationId xmlns:a16="http://schemas.microsoft.com/office/drawing/2014/main" id="{DBFF47A0-337D-5196-E5BD-BDC794552A55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>
              <a:extLst>
                <a:ext uri="{FF2B5EF4-FFF2-40B4-BE49-F238E27FC236}">
                  <a16:creationId xmlns:a16="http://schemas.microsoft.com/office/drawing/2014/main" id="{BFD4A959-DBA3-37FB-CEE1-A784A8451B31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>
              <a:extLst>
                <a:ext uri="{FF2B5EF4-FFF2-40B4-BE49-F238E27FC236}">
                  <a16:creationId xmlns:a16="http://schemas.microsoft.com/office/drawing/2014/main" id="{1FCC4E7F-3FA7-746A-27F9-2304D9FE0B02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36D85025-EA58-F84A-D9CD-701228F685DD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32F867D4-AE18-2AB9-5C01-304DFACD4963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0776E004-D3A8-4FF5-264D-DB68F916CEC5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F174B6D6-8740-C970-5284-576BA3F5C44F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1B25626F-5513-5461-ED9D-447EE02F8A9B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D59C72C0-C33C-4D4D-926E-5B8041E5DA6F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>
              <a:extLst>
                <a:ext uri="{FF2B5EF4-FFF2-40B4-BE49-F238E27FC236}">
                  <a16:creationId xmlns:a16="http://schemas.microsoft.com/office/drawing/2014/main" id="{5220F83F-2250-E121-0827-30BD7758658A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>
              <a:extLst>
                <a:ext uri="{FF2B5EF4-FFF2-40B4-BE49-F238E27FC236}">
                  <a16:creationId xmlns:a16="http://schemas.microsoft.com/office/drawing/2014/main" id="{3F3520E5-0F73-7D8E-1D1B-0DF44E290838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D6F208FE-BE48-B580-8F92-4610609DFB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70076"/>
            <a:ext cx="12192000" cy="5773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925401485"/>
              </p:ext>
            </p:extLst>
          </p:nvPr>
        </p:nvGraphicFramePr>
        <p:xfrm>
          <a:off x="204018" y="197559"/>
          <a:ext cx="11819659" cy="7008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772" y="2468759"/>
            <a:ext cx="2646456" cy="148790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9"/>
          <a:stretch/>
        </p:blipFill>
        <p:spPr>
          <a:xfrm>
            <a:off x="5314524" y="1854106"/>
            <a:ext cx="1598645" cy="231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87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0EE8A2-0A6F-E088-E82D-FC7174E4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19" y="197559"/>
            <a:ext cx="10515600" cy="939309"/>
          </a:xfrm>
        </p:spPr>
        <p:txBody>
          <a:bodyPr>
            <a:normAutofit/>
          </a:bodyPr>
          <a:lstStyle/>
          <a:p>
            <a:r>
              <a:rPr lang="es-CL" b="1" dirty="0">
                <a:latin typeface="Century Gothic" panose="020B0502020202020204" pitchFamily="34" charset="0"/>
              </a:rPr>
              <a:t>Aprendizaje del proceso</a:t>
            </a:r>
          </a:p>
        </p:txBody>
      </p: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BEF5FB42-1A79-7874-02B7-D9BAD1C398B4}"/>
              </a:ext>
            </a:extLst>
          </p:cNvPr>
          <p:cNvGrpSpPr/>
          <p:nvPr/>
        </p:nvGrpSpPr>
        <p:grpSpPr>
          <a:xfrm>
            <a:off x="0" y="1025832"/>
            <a:ext cx="12192000" cy="0"/>
            <a:chOff x="0" y="6563032"/>
            <a:chExt cx="12192000" cy="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1ADC4032-C187-DE5D-39A9-74D6750889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944F9632-C857-8257-05FE-7072DBA487D3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9A1140A4-5CB6-74DA-8283-7F9C1F8C50FB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7EEC1FDD-714B-7C03-2E7E-2C2B5C7AFDC1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1BD3E884-F61B-36DA-ACE7-A5F58955B468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1217F036-2136-1B09-AB25-03524882BCBC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>
              <a:extLst>
                <a:ext uri="{FF2B5EF4-FFF2-40B4-BE49-F238E27FC236}">
                  <a16:creationId xmlns:a16="http://schemas.microsoft.com/office/drawing/2014/main" id="{DBFF47A0-337D-5196-E5BD-BDC794552A55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>
              <a:extLst>
                <a:ext uri="{FF2B5EF4-FFF2-40B4-BE49-F238E27FC236}">
                  <a16:creationId xmlns:a16="http://schemas.microsoft.com/office/drawing/2014/main" id="{BFD4A959-DBA3-37FB-CEE1-A784A8451B31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>
              <a:extLst>
                <a:ext uri="{FF2B5EF4-FFF2-40B4-BE49-F238E27FC236}">
                  <a16:creationId xmlns:a16="http://schemas.microsoft.com/office/drawing/2014/main" id="{1FCC4E7F-3FA7-746A-27F9-2304D9FE0B02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36D85025-EA58-F84A-D9CD-701228F685DD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32F867D4-AE18-2AB9-5C01-304DFACD4963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0776E004-D3A8-4FF5-264D-DB68F916CEC5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F174B6D6-8740-C970-5284-576BA3F5C44F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1B25626F-5513-5461-ED9D-447EE02F8A9B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D59C72C0-C33C-4D4D-926E-5B8041E5DA6F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>
              <a:extLst>
                <a:ext uri="{FF2B5EF4-FFF2-40B4-BE49-F238E27FC236}">
                  <a16:creationId xmlns:a16="http://schemas.microsoft.com/office/drawing/2014/main" id="{5220F83F-2250-E121-0827-30BD7758658A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>
              <a:extLst>
                <a:ext uri="{FF2B5EF4-FFF2-40B4-BE49-F238E27FC236}">
                  <a16:creationId xmlns:a16="http://schemas.microsoft.com/office/drawing/2014/main" id="{3F3520E5-0F73-7D8E-1D1B-0DF44E290838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D6F208FE-BE48-B580-8F92-4610609DFB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70076"/>
            <a:ext cx="12192000" cy="5773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928563316"/>
              </p:ext>
            </p:extLst>
          </p:nvPr>
        </p:nvGraphicFramePr>
        <p:xfrm>
          <a:off x="-710049" y="1733266"/>
          <a:ext cx="7916399" cy="4708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049" y="2009385"/>
            <a:ext cx="2429301" cy="18219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648" y="2033517"/>
            <a:ext cx="2380625" cy="17854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72" y="4107480"/>
            <a:ext cx="3189027" cy="23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19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0EE8A2-0A6F-E088-E82D-FC7174E4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19" y="197559"/>
            <a:ext cx="10515600" cy="939309"/>
          </a:xfrm>
        </p:spPr>
        <p:txBody>
          <a:bodyPr>
            <a:normAutofit/>
          </a:bodyPr>
          <a:lstStyle/>
          <a:p>
            <a:r>
              <a:rPr lang="es-CL" b="1" dirty="0">
                <a:latin typeface="Century Gothic" panose="020B0502020202020204" pitchFamily="34" charset="0"/>
              </a:rPr>
              <a:t>Conclusiones</a:t>
            </a:r>
          </a:p>
        </p:txBody>
      </p: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BEF5FB42-1A79-7874-02B7-D9BAD1C398B4}"/>
              </a:ext>
            </a:extLst>
          </p:cNvPr>
          <p:cNvGrpSpPr/>
          <p:nvPr/>
        </p:nvGrpSpPr>
        <p:grpSpPr>
          <a:xfrm>
            <a:off x="0" y="1025832"/>
            <a:ext cx="12192000" cy="0"/>
            <a:chOff x="0" y="6563032"/>
            <a:chExt cx="12192000" cy="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1ADC4032-C187-DE5D-39A9-74D6750889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944F9632-C857-8257-05FE-7072DBA487D3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9A1140A4-5CB6-74DA-8283-7F9C1F8C50FB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7EEC1FDD-714B-7C03-2E7E-2C2B5C7AFDC1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1BD3E884-F61B-36DA-ACE7-A5F58955B468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1217F036-2136-1B09-AB25-03524882BCBC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>
              <a:extLst>
                <a:ext uri="{FF2B5EF4-FFF2-40B4-BE49-F238E27FC236}">
                  <a16:creationId xmlns:a16="http://schemas.microsoft.com/office/drawing/2014/main" id="{DBFF47A0-337D-5196-E5BD-BDC794552A55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>
              <a:extLst>
                <a:ext uri="{FF2B5EF4-FFF2-40B4-BE49-F238E27FC236}">
                  <a16:creationId xmlns:a16="http://schemas.microsoft.com/office/drawing/2014/main" id="{BFD4A959-DBA3-37FB-CEE1-A784A8451B31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>
              <a:extLst>
                <a:ext uri="{FF2B5EF4-FFF2-40B4-BE49-F238E27FC236}">
                  <a16:creationId xmlns:a16="http://schemas.microsoft.com/office/drawing/2014/main" id="{1FCC4E7F-3FA7-746A-27F9-2304D9FE0B02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36D85025-EA58-F84A-D9CD-701228F685DD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32F867D4-AE18-2AB9-5C01-304DFACD4963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0776E004-D3A8-4FF5-264D-DB68F916CEC5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F174B6D6-8740-C970-5284-576BA3F5C44F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1B25626F-5513-5461-ED9D-447EE02F8A9B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D59C72C0-C33C-4D4D-926E-5B8041E5DA6F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>
              <a:extLst>
                <a:ext uri="{FF2B5EF4-FFF2-40B4-BE49-F238E27FC236}">
                  <a16:creationId xmlns:a16="http://schemas.microsoft.com/office/drawing/2014/main" id="{5220F83F-2250-E121-0827-30BD7758658A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>
              <a:extLst>
                <a:ext uri="{FF2B5EF4-FFF2-40B4-BE49-F238E27FC236}">
                  <a16:creationId xmlns:a16="http://schemas.microsoft.com/office/drawing/2014/main" id="{3F3520E5-0F73-7D8E-1D1B-0DF44E290838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D6F208FE-BE48-B580-8F92-4610609DFB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70076"/>
            <a:ext cx="12192000" cy="5773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uadroTexto 3"/>
          <p:cNvSpPr txBox="1"/>
          <p:nvPr/>
        </p:nvSpPr>
        <p:spPr>
          <a:xfrm>
            <a:off x="1078173" y="1883391"/>
            <a:ext cx="8032373" cy="4188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latin typeface="Century Gothic" panose="020B0502020202020204" pitchFamily="34" charset="0"/>
              </a:rPr>
              <a:t>Procesos necesarios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latin typeface="Century Gothic" panose="020B0502020202020204" pitchFamily="34" charset="0"/>
              </a:rPr>
              <a:t>Procesos enriquecedores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latin typeface="Century Gothic" panose="020B0502020202020204" pitchFamily="34" charset="0"/>
              </a:rPr>
              <a:t>Dependencia de planificación y estructuración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L" sz="2000" dirty="0">
                <a:latin typeface="Century Gothic" panose="020B0502020202020204" pitchFamily="34" charset="0"/>
              </a:rPr>
              <a:t>Factores clave en la investigación </a:t>
            </a:r>
            <a:r>
              <a:rPr lang="es-CL" sz="2000" dirty="0" err="1">
                <a:latin typeface="Century Gothic" panose="020B0502020202020204" pitchFamily="34" charset="0"/>
              </a:rPr>
              <a:t>transdisciplinar</a:t>
            </a:r>
            <a:r>
              <a:rPr lang="es-CL" sz="2000" dirty="0">
                <a:latin typeface="Century Gothic" panose="020B0502020202020204" pitchFamily="34" charset="0"/>
              </a:rPr>
              <a:t>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L" sz="2000" dirty="0">
                <a:latin typeface="Century Gothic" panose="020B0502020202020204" pitchFamily="34" charset="0"/>
              </a:rPr>
              <a:t>Planificación y el diseño de proyecto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L" sz="2000" dirty="0">
                <a:latin typeface="Century Gothic" panose="020B0502020202020204" pitchFamily="34" charset="0"/>
              </a:rPr>
              <a:t>Definición de roles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L" sz="2000" dirty="0">
                <a:latin typeface="Century Gothic" panose="020B0502020202020204" pitchFamily="34" charset="0"/>
              </a:rPr>
              <a:t>Capacitación y sensibilización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L" sz="2000" dirty="0">
                <a:latin typeface="Century Gothic" panose="020B0502020202020204" pitchFamily="34" charset="0"/>
              </a:rPr>
              <a:t>Estructuración de los procesos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L" sz="2000" dirty="0">
                <a:latin typeface="Century Gothic" panose="020B0502020202020204" pitchFamily="34" charset="0"/>
              </a:rPr>
              <a:t>Enfoque social en cada una de las etapas</a:t>
            </a:r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11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C0E13-9FF7-3FC8-55DA-438385A2A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05768-DDFA-0C53-41B0-BB017EFB9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06" y="0"/>
            <a:ext cx="10515600" cy="939309"/>
          </a:xfrm>
        </p:spPr>
        <p:txBody>
          <a:bodyPr>
            <a:normAutofit/>
          </a:bodyPr>
          <a:lstStyle/>
          <a:p>
            <a:pPr algn="ctr"/>
            <a:r>
              <a:rPr lang="es-CL" b="1" dirty="0">
                <a:latin typeface="Century Gothic" panose="020B0502020202020204" pitchFamily="34" charset="0"/>
              </a:rPr>
              <a:t>Agradecemos a la: </a:t>
            </a:r>
          </a:p>
        </p:txBody>
      </p: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50BE98C4-751E-6087-C5D9-314589E8FB42}"/>
              </a:ext>
            </a:extLst>
          </p:cNvPr>
          <p:cNvGrpSpPr/>
          <p:nvPr/>
        </p:nvGrpSpPr>
        <p:grpSpPr>
          <a:xfrm>
            <a:off x="0" y="1025832"/>
            <a:ext cx="12192000" cy="0"/>
            <a:chOff x="0" y="6563032"/>
            <a:chExt cx="12192000" cy="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E7250B54-0F2C-C5A1-5649-54D321D9E2A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B98DA80A-97AA-E62B-7447-47E420A301DC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4359AA77-A1D1-A803-12D0-64CAEE94702E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E3DF0C13-38F2-C3E2-FD22-4911099FA47A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9F98544B-809F-6DA0-5DDB-6C7FEB20413E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76F8D7C9-749B-824E-4B8E-A536B87BC6C6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>
              <a:extLst>
                <a:ext uri="{FF2B5EF4-FFF2-40B4-BE49-F238E27FC236}">
                  <a16:creationId xmlns:a16="http://schemas.microsoft.com/office/drawing/2014/main" id="{7B982258-AE42-CD02-430D-B34945F9E960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>
              <a:extLst>
                <a:ext uri="{FF2B5EF4-FFF2-40B4-BE49-F238E27FC236}">
                  <a16:creationId xmlns:a16="http://schemas.microsoft.com/office/drawing/2014/main" id="{E3E066E2-319A-A4E0-1688-E2501DA6D334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>
              <a:extLst>
                <a:ext uri="{FF2B5EF4-FFF2-40B4-BE49-F238E27FC236}">
                  <a16:creationId xmlns:a16="http://schemas.microsoft.com/office/drawing/2014/main" id="{7FBA6323-0448-BA89-BE50-19F102FD30AF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1FFDF55C-BAF5-D518-5971-97BE8BAC13D0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BF7F94B3-7556-7657-859B-A2D95636FD13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9A0F5302-62E9-535D-0C35-6B9C8B9B0D64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EC6DDF38-EC71-AC84-AD22-448F57A68BEE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F949BC19-2CCC-4696-459B-D47CA0C62D03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0751F18F-A254-94C5-24D2-736706A7F534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>
              <a:extLst>
                <a:ext uri="{FF2B5EF4-FFF2-40B4-BE49-F238E27FC236}">
                  <a16:creationId xmlns:a16="http://schemas.microsoft.com/office/drawing/2014/main" id="{20520689-38B6-CE34-3958-F715547D6B6C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>
              <a:extLst>
                <a:ext uri="{FF2B5EF4-FFF2-40B4-BE49-F238E27FC236}">
                  <a16:creationId xmlns:a16="http://schemas.microsoft.com/office/drawing/2014/main" id="{ABE020B9-A32A-BA92-F6A8-FB2A76C66652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679AE3C4-8E38-FB86-5B2F-0642E58EED78}"/>
              </a:ext>
            </a:extLst>
          </p:cNvPr>
          <p:cNvSpPr/>
          <p:nvPr/>
        </p:nvSpPr>
        <p:spPr>
          <a:xfrm>
            <a:off x="0" y="1070076"/>
            <a:ext cx="12192000" cy="5773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052" name="Picture 4" descr="Logos- Universidad Andrés Bello">
            <a:extLst>
              <a:ext uri="{FF2B5EF4-FFF2-40B4-BE49-F238E27FC236}">
                <a16:creationId xmlns:a16="http://schemas.microsoft.com/office/drawing/2014/main" id="{47BCE4B2-015F-D6E1-05E3-DC44DDBA8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793" y="1181941"/>
            <a:ext cx="1185938" cy="99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385015" y="2198171"/>
            <a:ext cx="5403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latin typeface="Century Gothic" panose="020B0502020202020204" pitchFamily="34" charset="0"/>
              </a:rPr>
              <a:t>Pueden contactarnos:</a:t>
            </a:r>
          </a:p>
          <a:p>
            <a:pPr algn="ctr"/>
            <a:endParaRPr lang="es-MX" sz="2400" dirty="0">
              <a:latin typeface="Century Gothic" panose="020B0502020202020204" pitchFamily="34" charset="0"/>
            </a:endParaRPr>
          </a:p>
          <a:p>
            <a:pPr algn="ctr"/>
            <a:r>
              <a:rPr lang="es-MX" sz="2400" dirty="0">
                <a:latin typeface="Century Gothic" panose="020B0502020202020204" pitchFamily="34" charset="0"/>
                <a:hlinkClick r:id="rId4"/>
              </a:rPr>
              <a:t>ana.robles@ulatina.cr</a:t>
            </a:r>
            <a:r>
              <a:rPr lang="es-MX" sz="2400" dirty="0">
                <a:latin typeface="Century Gothic" panose="020B0502020202020204" pitchFamily="34" charset="0"/>
              </a:rPr>
              <a:t> 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26" name="Picture 2" descr="Docinade | Doctorado de ciencias naturales para el desarroll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4293"/>
            <a:ext cx="2618509" cy="50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Universidad Nacional de Costa Rica - Wikipedia, la enciclopedia libre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923" y="6154293"/>
            <a:ext cx="616952" cy="50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nstituto Tecnológico de Costa Rica – Projecto W-STE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562" y="5733218"/>
            <a:ext cx="2453986" cy="129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8" y="3863525"/>
            <a:ext cx="12192000" cy="2160001"/>
          </a:xfrm>
          <a:prstGeom prst="rect">
            <a:avLst/>
          </a:prstGeom>
        </p:spPr>
      </p:pic>
      <p:pic>
        <p:nvPicPr>
          <p:cNvPr id="29" name="Picture 8" descr="NORMAS DE CONVIVENCIA PARA LAS REDES SOCIALES DE LA UNED – Acontecer  Digital – Universidad Estatal a Distancia UNED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962" y="6086458"/>
            <a:ext cx="726833" cy="59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UNIVERSIDAD LATINA DE COSTA RICA - Cámara de Comercio de Costa Ric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013" y="6083205"/>
            <a:ext cx="2695909" cy="60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Universidad de Concepción - Universidad de Málaga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329" y="6074053"/>
            <a:ext cx="1549666" cy="61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530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0EE8A2-0A6F-E088-E82D-FC7174E4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19" y="197559"/>
            <a:ext cx="10515600" cy="939309"/>
          </a:xfrm>
        </p:spPr>
        <p:txBody>
          <a:bodyPr>
            <a:normAutofit/>
          </a:bodyPr>
          <a:lstStyle/>
          <a:p>
            <a:r>
              <a:rPr lang="es-CL" b="1" dirty="0">
                <a:latin typeface="Century Gothic" panose="020B0502020202020204" pitchFamily="34" charset="0"/>
              </a:rPr>
              <a:t>Contexto Global</a:t>
            </a:r>
          </a:p>
        </p:txBody>
      </p: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BEF5FB42-1A79-7874-02B7-D9BAD1C398B4}"/>
              </a:ext>
            </a:extLst>
          </p:cNvPr>
          <p:cNvGrpSpPr/>
          <p:nvPr/>
        </p:nvGrpSpPr>
        <p:grpSpPr>
          <a:xfrm>
            <a:off x="0" y="1025832"/>
            <a:ext cx="12192000" cy="0"/>
            <a:chOff x="0" y="6563032"/>
            <a:chExt cx="12192000" cy="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1ADC4032-C187-DE5D-39A9-74D6750889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944F9632-C857-8257-05FE-7072DBA487D3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9A1140A4-5CB6-74DA-8283-7F9C1F8C50FB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7EEC1FDD-714B-7C03-2E7E-2C2B5C7AFDC1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1BD3E884-F61B-36DA-ACE7-A5F58955B468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1217F036-2136-1B09-AB25-03524882BCBC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>
              <a:extLst>
                <a:ext uri="{FF2B5EF4-FFF2-40B4-BE49-F238E27FC236}">
                  <a16:creationId xmlns:a16="http://schemas.microsoft.com/office/drawing/2014/main" id="{DBFF47A0-337D-5196-E5BD-BDC794552A55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>
              <a:extLst>
                <a:ext uri="{FF2B5EF4-FFF2-40B4-BE49-F238E27FC236}">
                  <a16:creationId xmlns:a16="http://schemas.microsoft.com/office/drawing/2014/main" id="{BFD4A959-DBA3-37FB-CEE1-A784A8451B31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>
              <a:extLst>
                <a:ext uri="{FF2B5EF4-FFF2-40B4-BE49-F238E27FC236}">
                  <a16:creationId xmlns:a16="http://schemas.microsoft.com/office/drawing/2014/main" id="{1FCC4E7F-3FA7-746A-27F9-2304D9FE0B02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36D85025-EA58-F84A-D9CD-701228F685DD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32F867D4-AE18-2AB9-5C01-304DFACD4963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0776E004-D3A8-4FF5-264D-DB68F916CEC5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F174B6D6-8740-C970-5284-576BA3F5C44F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1B25626F-5513-5461-ED9D-447EE02F8A9B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D59C72C0-C33C-4D4D-926E-5B8041E5DA6F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>
              <a:extLst>
                <a:ext uri="{FF2B5EF4-FFF2-40B4-BE49-F238E27FC236}">
                  <a16:creationId xmlns:a16="http://schemas.microsoft.com/office/drawing/2014/main" id="{5220F83F-2250-E121-0827-30BD7758658A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>
              <a:extLst>
                <a:ext uri="{FF2B5EF4-FFF2-40B4-BE49-F238E27FC236}">
                  <a16:creationId xmlns:a16="http://schemas.microsoft.com/office/drawing/2014/main" id="{3F3520E5-0F73-7D8E-1D1B-0DF44E290838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D6F208FE-BE48-B580-8F92-4610609DFB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70076"/>
            <a:ext cx="12192000" cy="5773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CuadroTexto 2"/>
          <p:cNvSpPr txBox="1"/>
          <p:nvPr/>
        </p:nvSpPr>
        <p:spPr>
          <a:xfrm>
            <a:off x="409433" y="1733266"/>
            <a:ext cx="7915701" cy="4544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818866" y="1978925"/>
            <a:ext cx="6782937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>
                <a:latin typeface="Century Gothic" panose="020B0502020202020204" pitchFamily="34" charset="0"/>
              </a:rPr>
              <a:t>Pesca y Acuicultura: 223,2 millones de toneladas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>
                <a:latin typeface="Century Gothic" panose="020B0502020202020204" pitchFamily="34" charset="0"/>
              </a:rPr>
              <a:t>Acuicultura en 59% de la producción global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>
                <a:latin typeface="Century Gothic" panose="020B0502020202020204" pitchFamily="34" charset="0"/>
              </a:rPr>
              <a:t>Industria de </a:t>
            </a:r>
            <a:r>
              <a:rPr lang="en-US" dirty="0">
                <a:latin typeface="Century Gothic" panose="020B0502020202020204" pitchFamily="34" charset="0"/>
              </a:rPr>
              <a:t>312 800 millions USD</a:t>
            </a:r>
            <a:endParaRPr lang="es-MX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>
                <a:latin typeface="Century Gothic" panose="020B0502020202020204" pitchFamily="34" charset="0"/>
              </a:rPr>
              <a:t>FAO: Acuicultura opción sostenible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>
                <a:latin typeface="Century Gothic" panose="020B0502020202020204" pitchFamily="34" charset="0"/>
              </a:rPr>
              <a:t>Fuente de alimento, empleo, encadenamientos, fuente de proteína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>
                <a:latin typeface="Century Gothic" panose="020B0502020202020204" pitchFamily="34" charset="0"/>
              </a:rPr>
              <a:t>Plan Estratégico de la Acuicultura en Costa Rica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53" y="2056851"/>
            <a:ext cx="4003343" cy="300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2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0EE8A2-0A6F-E088-E82D-FC7174E4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19" y="197559"/>
            <a:ext cx="10515600" cy="939309"/>
          </a:xfrm>
        </p:spPr>
        <p:txBody>
          <a:bodyPr>
            <a:normAutofit/>
          </a:bodyPr>
          <a:lstStyle/>
          <a:p>
            <a:r>
              <a:rPr lang="es-CL" b="1" dirty="0">
                <a:latin typeface="Century Gothic" panose="020B0502020202020204" pitchFamily="34" charset="0"/>
              </a:rPr>
              <a:t>Sitio de estudio</a:t>
            </a:r>
          </a:p>
        </p:txBody>
      </p: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BEF5FB42-1A79-7874-02B7-D9BAD1C398B4}"/>
              </a:ext>
            </a:extLst>
          </p:cNvPr>
          <p:cNvGrpSpPr/>
          <p:nvPr/>
        </p:nvGrpSpPr>
        <p:grpSpPr>
          <a:xfrm>
            <a:off x="0" y="1025832"/>
            <a:ext cx="12192000" cy="0"/>
            <a:chOff x="0" y="6563032"/>
            <a:chExt cx="12192000" cy="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1ADC4032-C187-DE5D-39A9-74D6750889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944F9632-C857-8257-05FE-7072DBA487D3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9A1140A4-5CB6-74DA-8283-7F9C1F8C50FB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7EEC1FDD-714B-7C03-2E7E-2C2B5C7AFDC1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1BD3E884-F61B-36DA-ACE7-A5F58955B468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1217F036-2136-1B09-AB25-03524882BCBC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>
              <a:extLst>
                <a:ext uri="{FF2B5EF4-FFF2-40B4-BE49-F238E27FC236}">
                  <a16:creationId xmlns:a16="http://schemas.microsoft.com/office/drawing/2014/main" id="{DBFF47A0-337D-5196-E5BD-BDC794552A55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>
              <a:extLst>
                <a:ext uri="{FF2B5EF4-FFF2-40B4-BE49-F238E27FC236}">
                  <a16:creationId xmlns:a16="http://schemas.microsoft.com/office/drawing/2014/main" id="{BFD4A959-DBA3-37FB-CEE1-A784A8451B31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>
              <a:extLst>
                <a:ext uri="{FF2B5EF4-FFF2-40B4-BE49-F238E27FC236}">
                  <a16:creationId xmlns:a16="http://schemas.microsoft.com/office/drawing/2014/main" id="{1FCC4E7F-3FA7-746A-27F9-2304D9FE0B02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36D85025-EA58-F84A-D9CD-701228F685DD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32F867D4-AE18-2AB9-5C01-304DFACD4963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0776E004-D3A8-4FF5-264D-DB68F916CEC5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F174B6D6-8740-C970-5284-576BA3F5C44F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1B25626F-5513-5461-ED9D-447EE02F8A9B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D59C72C0-C33C-4D4D-926E-5B8041E5DA6F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>
              <a:extLst>
                <a:ext uri="{FF2B5EF4-FFF2-40B4-BE49-F238E27FC236}">
                  <a16:creationId xmlns:a16="http://schemas.microsoft.com/office/drawing/2014/main" id="{5220F83F-2250-E121-0827-30BD7758658A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>
              <a:extLst>
                <a:ext uri="{FF2B5EF4-FFF2-40B4-BE49-F238E27FC236}">
                  <a16:creationId xmlns:a16="http://schemas.microsoft.com/office/drawing/2014/main" id="{3F3520E5-0F73-7D8E-1D1B-0DF44E290838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D6F208FE-BE48-B580-8F92-4610609DFB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70076"/>
            <a:ext cx="12192000" cy="5773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074" name="Picture 2" descr="Ubicación de Costa Rica en Centroamérica. |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530774"/>
            <a:ext cx="5510235" cy="485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5.png"/>
          <p:cNvPicPr/>
          <p:nvPr/>
        </p:nvPicPr>
        <p:blipFill rotWithShape="1">
          <a:blip r:embed="rId4"/>
          <a:srcRect t="19019"/>
          <a:stretch/>
        </p:blipFill>
        <p:spPr>
          <a:xfrm>
            <a:off x="5978457" y="1898350"/>
            <a:ext cx="6055786" cy="390326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783455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8CA61-596D-6A89-9EB8-3AE0C0B8F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0BDA3-E2C6-33CD-ED9E-0DE453508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19" y="197559"/>
            <a:ext cx="10515600" cy="939309"/>
          </a:xfrm>
        </p:spPr>
        <p:txBody>
          <a:bodyPr>
            <a:normAutofit/>
          </a:bodyPr>
          <a:lstStyle/>
          <a:p>
            <a:r>
              <a:rPr lang="es-CL" b="1" dirty="0">
                <a:latin typeface="Century Gothic" panose="020B0502020202020204" pitchFamily="34" charset="0"/>
              </a:rPr>
              <a:t>Contexto de la acuicultura en el GN</a:t>
            </a:r>
          </a:p>
        </p:txBody>
      </p: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64C461C8-A588-BC3D-22DE-47E64E8AB569}"/>
              </a:ext>
            </a:extLst>
          </p:cNvPr>
          <p:cNvGrpSpPr/>
          <p:nvPr/>
        </p:nvGrpSpPr>
        <p:grpSpPr>
          <a:xfrm>
            <a:off x="0" y="1025832"/>
            <a:ext cx="12192000" cy="0"/>
            <a:chOff x="0" y="6563032"/>
            <a:chExt cx="12192000" cy="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9782D408-D6B6-D362-C2AE-85C1F61DDA3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6AC2E700-EFC5-3C89-B723-0F65DD1AD42E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F8566099-A781-4AC9-0E0B-81BA82F19451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05061388-F2D8-CC2B-8AAA-A21601178A18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6DAE967A-0216-9858-FFB5-36D8C51F00A9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2B2D21E0-1514-5105-CCF2-A37D3673F332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>
              <a:extLst>
                <a:ext uri="{FF2B5EF4-FFF2-40B4-BE49-F238E27FC236}">
                  <a16:creationId xmlns:a16="http://schemas.microsoft.com/office/drawing/2014/main" id="{CECC95AA-4D9C-FA68-7252-B78D990ABFF7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>
              <a:extLst>
                <a:ext uri="{FF2B5EF4-FFF2-40B4-BE49-F238E27FC236}">
                  <a16:creationId xmlns:a16="http://schemas.microsoft.com/office/drawing/2014/main" id="{9FFCACD1-DF4B-2CDA-5ED1-00DF0DC7FF9B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>
              <a:extLst>
                <a:ext uri="{FF2B5EF4-FFF2-40B4-BE49-F238E27FC236}">
                  <a16:creationId xmlns:a16="http://schemas.microsoft.com/office/drawing/2014/main" id="{42DD2033-D214-CC9B-7E96-16C276D60DBC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9A62836C-B19E-69CA-2DF1-E3B0D9E0E71C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A066FFD1-AC58-F6FB-62D4-C854E34B8FC3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6DBE917B-ADDA-FABF-E2BA-61E297EAAC72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43057FDF-4372-CE62-9DC5-6F78F50D5884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40DAB583-4D7E-7BB5-F1D6-1664B6FCAC80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150A5172-C89A-DA4B-C43B-2301CC52E4E2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>
              <a:extLst>
                <a:ext uri="{FF2B5EF4-FFF2-40B4-BE49-F238E27FC236}">
                  <a16:creationId xmlns:a16="http://schemas.microsoft.com/office/drawing/2014/main" id="{B7F81C49-8AC2-E3F2-1048-A0B4502D5C89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>
              <a:extLst>
                <a:ext uri="{FF2B5EF4-FFF2-40B4-BE49-F238E27FC236}">
                  <a16:creationId xmlns:a16="http://schemas.microsoft.com/office/drawing/2014/main" id="{C37B0E55-F2F0-B7DE-F487-6656CEB3E7E4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3E97E833-E467-DAB8-1A84-DCDBEBE2F9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70076"/>
            <a:ext cx="12192000" cy="5773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4" name="Marcador de contenido 2">
            <a:extLst>
              <a:ext uri="{FF2B5EF4-FFF2-40B4-BE49-F238E27FC236}">
                <a16:creationId xmlns:a16="http://schemas.microsoft.com/office/drawing/2014/main" id="{840F7AC7-FD21-CEF2-4FBA-10F53C52DE36}"/>
              </a:ext>
            </a:extLst>
          </p:cNvPr>
          <p:cNvSpPr txBox="1">
            <a:spLocks/>
          </p:cNvSpPr>
          <p:nvPr/>
        </p:nvSpPr>
        <p:spPr>
          <a:xfrm>
            <a:off x="234369" y="1460090"/>
            <a:ext cx="11783961" cy="5397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es-CL" dirty="0">
              <a:latin typeface="Century Gothic" panose="020B0502020202020204" pitchFamily="34" charset="0"/>
            </a:endParaRPr>
          </a:p>
        </p:txBody>
      </p:sp>
      <p:graphicFrame>
        <p:nvGraphicFramePr>
          <p:cNvPr id="23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065619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Rectángulo 23"/>
          <p:cNvSpPr/>
          <p:nvPr/>
        </p:nvSpPr>
        <p:spPr>
          <a:xfrm>
            <a:off x="2272937" y="6311900"/>
            <a:ext cx="7302137" cy="44159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Coyuntura legal compleja</a:t>
            </a:r>
            <a:endParaRPr lang="en-US" dirty="0"/>
          </a:p>
        </p:txBody>
      </p:sp>
      <p:pic>
        <p:nvPicPr>
          <p:cNvPr id="25" name="Picture 8" descr="Universidad Nacional de Costa Rica - Wikipedia, la enciclopedia libr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775" y="3485528"/>
            <a:ext cx="1268277" cy="103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Instituto Nacional de Aprendizaje - Inici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620" y="4794069"/>
            <a:ext cx="1648335" cy="115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rque Marino del Pacífico | El Parque Marino del Pacífico de Costa Rica es  un Parque Temático, Enfocado en la Educación Marino Costera. Además de  Contar con un Centro de Rescate 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020" y="4794069"/>
            <a:ext cx="1794600" cy="115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Archivo:CNP Costa Rica.jpg - Wikipedia, la enciclopedia libr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019" y="1825625"/>
            <a:ext cx="2508843" cy="108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345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0EE8A2-0A6F-E088-E82D-FC7174E4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19" y="197559"/>
            <a:ext cx="10515600" cy="939309"/>
          </a:xfrm>
        </p:spPr>
        <p:txBody>
          <a:bodyPr>
            <a:normAutofit/>
          </a:bodyPr>
          <a:lstStyle/>
          <a:p>
            <a:r>
              <a:rPr lang="es-CL" b="1" dirty="0">
                <a:latin typeface="Century Gothic" panose="020B0502020202020204" pitchFamily="34" charset="0"/>
              </a:rPr>
              <a:t>El problema de estudio</a:t>
            </a:r>
          </a:p>
        </p:txBody>
      </p: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BEF5FB42-1A79-7874-02B7-D9BAD1C398B4}"/>
              </a:ext>
            </a:extLst>
          </p:cNvPr>
          <p:cNvGrpSpPr/>
          <p:nvPr/>
        </p:nvGrpSpPr>
        <p:grpSpPr>
          <a:xfrm>
            <a:off x="0" y="1025832"/>
            <a:ext cx="12192000" cy="0"/>
            <a:chOff x="0" y="6563032"/>
            <a:chExt cx="12192000" cy="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1ADC4032-C187-DE5D-39A9-74D6750889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944F9632-C857-8257-05FE-7072DBA487D3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9A1140A4-5CB6-74DA-8283-7F9C1F8C50FB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7EEC1FDD-714B-7C03-2E7E-2C2B5C7AFDC1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1BD3E884-F61B-36DA-ACE7-A5F58955B468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1217F036-2136-1B09-AB25-03524882BCBC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>
              <a:extLst>
                <a:ext uri="{FF2B5EF4-FFF2-40B4-BE49-F238E27FC236}">
                  <a16:creationId xmlns:a16="http://schemas.microsoft.com/office/drawing/2014/main" id="{DBFF47A0-337D-5196-E5BD-BDC794552A55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>
              <a:extLst>
                <a:ext uri="{FF2B5EF4-FFF2-40B4-BE49-F238E27FC236}">
                  <a16:creationId xmlns:a16="http://schemas.microsoft.com/office/drawing/2014/main" id="{BFD4A959-DBA3-37FB-CEE1-A784A8451B31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>
              <a:extLst>
                <a:ext uri="{FF2B5EF4-FFF2-40B4-BE49-F238E27FC236}">
                  <a16:creationId xmlns:a16="http://schemas.microsoft.com/office/drawing/2014/main" id="{1FCC4E7F-3FA7-746A-27F9-2304D9FE0B02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36D85025-EA58-F84A-D9CD-701228F685DD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32F867D4-AE18-2AB9-5C01-304DFACD4963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0776E004-D3A8-4FF5-264D-DB68F916CEC5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F174B6D6-8740-C970-5284-576BA3F5C44F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1B25626F-5513-5461-ED9D-447EE02F8A9B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D59C72C0-C33C-4D4D-926E-5B8041E5DA6F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>
              <a:extLst>
                <a:ext uri="{FF2B5EF4-FFF2-40B4-BE49-F238E27FC236}">
                  <a16:creationId xmlns:a16="http://schemas.microsoft.com/office/drawing/2014/main" id="{5220F83F-2250-E121-0827-30BD7758658A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>
              <a:extLst>
                <a:ext uri="{FF2B5EF4-FFF2-40B4-BE49-F238E27FC236}">
                  <a16:creationId xmlns:a16="http://schemas.microsoft.com/office/drawing/2014/main" id="{3F3520E5-0F73-7D8E-1D1B-0DF44E290838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D6F208FE-BE48-B580-8F92-4610609DFB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70076"/>
            <a:ext cx="12192000" cy="5773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4" name="Marcador de contenido 2">
            <a:extLst>
              <a:ext uri="{FF2B5EF4-FFF2-40B4-BE49-F238E27FC236}">
                <a16:creationId xmlns:a16="http://schemas.microsoft.com/office/drawing/2014/main" id="{E0BA2781-1B5B-50F3-50DB-500D1A581636}"/>
              </a:ext>
            </a:extLst>
          </p:cNvPr>
          <p:cNvSpPr txBox="1">
            <a:spLocks/>
          </p:cNvSpPr>
          <p:nvPr/>
        </p:nvSpPr>
        <p:spPr>
          <a:xfrm>
            <a:off x="234369" y="1460090"/>
            <a:ext cx="11783961" cy="5397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es-CL" dirty="0">
              <a:latin typeface="Century Gothic" panose="020B0502020202020204" pitchFamily="34" charset="0"/>
            </a:endParaRPr>
          </a:p>
        </p:txBody>
      </p:sp>
      <p:sp>
        <p:nvSpPr>
          <p:cNvPr id="24" name="Rectángulo redondeado 23"/>
          <p:cNvSpPr/>
          <p:nvPr/>
        </p:nvSpPr>
        <p:spPr>
          <a:xfrm>
            <a:off x="1401172" y="1090309"/>
            <a:ext cx="9973492" cy="5086673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entury Gothic" panose="020B0502020202020204" pitchFamily="34" charset="0"/>
            </a:endParaRPr>
          </a:p>
        </p:txBody>
      </p:sp>
      <p:sp>
        <p:nvSpPr>
          <p:cNvPr id="25" name="Rectángulo redondeado 24"/>
          <p:cNvSpPr/>
          <p:nvPr/>
        </p:nvSpPr>
        <p:spPr>
          <a:xfrm rot="16200000">
            <a:off x="-1645558" y="3368468"/>
            <a:ext cx="4663440" cy="62701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latin typeface="Century Gothic" panose="020B0502020202020204" pitchFamily="34" charset="0"/>
              </a:rPr>
              <a:t>Plan Estratégico de la Acuicultura en Costa Rica </a:t>
            </a:r>
          </a:p>
          <a:p>
            <a:pPr algn="ctr"/>
            <a:r>
              <a:rPr lang="es-MX" sz="1600" dirty="0">
                <a:latin typeface="Century Gothic" panose="020B0502020202020204" pitchFamily="34" charset="0"/>
              </a:rPr>
              <a:t>(INCOPESCA y SEPSA, 2019)</a:t>
            </a:r>
          </a:p>
        </p:txBody>
      </p:sp>
      <p:sp>
        <p:nvSpPr>
          <p:cNvPr id="26" name="Rectángulo redondeado 25"/>
          <p:cNvSpPr/>
          <p:nvPr/>
        </p:nvSpPr>
        <p:spPr>
          <a:xfrm>
            <a:off x="1685109" y="1901720"/>
            <a:ext cx="7733212" cy="390579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Century Gothic" panose="020B0502020202020204" pitchFamily="34" charset="0"/>
            </a:endParaRPr>
          </a:p>
        </p:txBody>
      </p:sp>
      <p:sp>
        <p:nvSpPr>
          <p:cNvPr id="27" name="Marcador de contenido 2"/>
          <p:cNvSpPr>
            <a:spLocks noGrp="1"/>
          </p:cNvSpPr>
          <p:nvPr>
            <p:ph idx="1"/>
          </p:nvPr>
        </p:nvSpPr>
        <p:spPr>
          <a:xfrm>
            <a:off x="859064" y="6219879"/>
            <a:ext cx="10515600" cy="398733"/>
          </a:xfrm>
          <a:solidFill>
            <a:srgbClr val="00206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¿Cuál es el estado de sostenibilidad de la acuicultura en el Golfo de Nicoya?  </a:t>
            </a:r>
            <a:endParaRPr lang="en-U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en-U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8" name="Diagrama 27"/>
          <p:cNvGraphicFramePr/>
          <p:nvPr>
            <p:extLst>
              <p:ext uri="{D42A27DB-BD31-4B8C-83A1-F6EECF244321}">
                <p14:modId xmlns:p14="http://schemas.microsoft.com/office/powerpoint/2010/main" val="2170506970"/>
              </p:ext>
            </p:extLst>
          </p:nvPr>
        </p:nvGraphicFramePr>
        <p:xfrm>
          <a:off x="2042253" y="2086454"/>
          <a:ext cx="4789622" cy="3213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" name="CuadroTexto 28"/>
          <p:cNvSpPr txBox="1"/>
          <p:nvPr/>
        </p:nvSpPr>
        <p:spPr>
          <a:xfrm>
            <a:off x="7675788" y="5022752"/>
            <a:ext cx="163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Century Gothic" panose="020B0502020202020204" pitchFamily="34" charset="0"/>
              </a:rPr>
              <a:t>Análisis Sostenibilidad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9903550" y="5299614"/>
            <a:ext cx="163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rgbClr val="FFFF00"/>
                </a:solidFill>
                <a:latin typeface="Century Gothic" panose="020B0502020202020204" pitchFamily="34" charset="0"/>
              </a:rPr>
              <a:t>Gestión Integrada</a:t>
            </a:r>
            <a:endParaRPr lang="en-US" sz="16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408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0EE8A2-0A6F-E088-E82D-FC7174E4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19" y="197559"/>
            <a:ext cx="10515600" cy="939309"/>
          </a:xfrm>
        </p:spPr>
        <p:txBody>
          <a:bodyPr>
            <a:normAutofit/>
          </a:bodyPr>
          <a:lstStyle/>
          <a:p>
            <a:r>
              <a:rPr lang="es-CL" b="1" dirty="0">
                <a:latin typeface="Century Gothic" panose="020B0502020202020204" pitchFamily="34" charset="0"/>
              </a:rPr>
              <a:t>Metodología</a:t>
            </a:r>
          </a:p>
        </p:txBody>
      </p: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BEF5FB42-1A79-7874-02B7-D9BAD1C398B4}"/>
              </a:ext>
            </a:extLst>
          </p:cNvPr>
          <p:cNvGrpSpPr/>
          <p:nvPr/>
        </p:nvGrpSpPr>
        <p:grpSpPr>
          <a:xfrm>
            <a:off x="0" y="1025832"/>
            <a:ext cx="12192000" cy="0"/>
            <a:chOff x="0" y="6563032"/>
            <a:chExt cx="12192000" cy="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1ADC4032-C187-DE5D-39A9-74D6750889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944F9632-C857-8257-05FE-7072DBA487D3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9A1140A4-5CB6-74DA-8283-7F9C1F8C50FB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7EEC1FDD-714B-7C03-2E7E-2C2B5C7AFDC1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1BD3E884-F61B-36DA-ACE7-A5F58955B468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1217F036-2136-1B09-AB25-03524882BCBC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>
              <a:extLst>
                <a:ext uri="{FF2B5EF4-FFF2-40B4-BE49-F238E27FC236}">
                  <a16:creationId xmlns:a16="http://schemas.microsoft.com/office/drawing/2014/main" id="{DBFF47A0-337D-5196-E5BD-BDC794552A55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>
              <a:extLst>
                <a:ext uri="{FF2B5EF4-FFF2-40B4-BE49-F238E27FC236}">
                  <a16:creationId xmlns:a16="http://schemas.microsoft.com/office/drawing/2014/main" id="{BFD4A959-DBA3-37FB-CEE1-A784A8451B31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>
              <a:extLst>
                <a:ext uri="{FF2B5EF4-FFF2-40B4-BE49-F238E27FC236}">
                  <a16:creationId xmlns:a16="http://schemas.microsoft.com/office/drawing/2014/main" id="{1FCC4E7F-3FA7-746A-27F9-2304D9FE0B02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36D85025-EA58-F84A-D9CD-701228F685DD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32F867D4-AE18-2AB9-5C01-304DFACD4963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0776E004-D3A8-4FF5-264D-DB68F916CEC5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F174B6D6-8740-C970-5284-576BA3F5C44F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1B25626F-5513-5461-ED9D-447EE02F8A9B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D59C72C0-C33C-4D4D-926E-5B8041E5DA6F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>
              <a:extLst>
                <a:ext uri="{FF2B5EF4-FFF2-40B4-BE49-F238E27FC236}">
                  <a16:creationId xmlns:a16="http://schemas.microsoft.com/office/drawing/2014/main" id="{5220F83F-2250-E121-0827-30BD7758658A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>
              <a:extLst>
                <a:ext uri="{FF2B5EF4-FFF2-40B4-BE49-F238E27FC236}">
                  <a16:creationId xmlns:a16="http://schemas.microsoft.com/office/drawing/2014/main" id="{3F3520E5-0F73-7D8E-1D1B-0DF44E290838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D6F208FE-BE48-B580-8F92-4610609DFB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70076"/>
            <a:ext cx="12192000" cy="5773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Rectángulo 22"/>
          <p:cNvSpPr/>
          <p:nvPr/>
        </p:nvSpPr>
        <p:spPr>
          <a:xfrm>
            <a:off x="838200" y="2312126"/>
            <a:ext cx="4373880" cy="327877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MX" sz="2000" dirty="0">
                <a:latin typeface="Century Gothic" panose="020B0502020202020204" pitchFamily="34" charset="0"/>
              </a:rPr>
              <a:t>Estudio descriptivo</a:t>
            </a:r>
          </a:p>
          <a:p>
            <a:pPr algn="ctr">
              <a:lnSpc>
                <a:spcPct val="150000"/>
              </a:lnSpc>
            </a:pPr>
            <a:r>
              <a:rPr lang="es-MX" sz="2000" dirty="0">
                <a:latin typeface="Century Gothic" panose="020B0502020202020204" pitchFamily="34" charset="0"/>
              </a:rPr>
              <a:t>Corte transversal multidimensional</a:t>
            </a:r>
          </a:p>
          <a:p>
            <a:pPr algn="ctr">
              <a:lnSpc>
                <a:spcPct val="150000"/>
              </a:lnSpc>
            </a:pPr>
            <a:r>
              <a:rPr lang="es-MX" sz="2000" dirty="0">
                <a:latin typeface="Century Gothic" panose="020B0502020202020204" pitchFamily="34" charset="0"/>
              </a:rPr>
              <a:t>Enfoque Mixto</a:t>
            </a:r>
          </a:p>
          <a:p>
            <a:pPr algn="ctr">
              <a:lnSpc>
                <a:spcPct val="150000"/>
              </a:lnSpc>
            </a:pPr>
            <a:r>
              <a:rPr lang="es-MX" sz="2000" dirty="0">
                <a:latin typeface="Century Gothic" panose="020B0502020202020204" pitchFamily="34" charset="0"/>
              </a:rPr>
              <a:t>Triangulación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345506360"/>
              </p:ext>
            </p:extLst>
          </p:nvPr>
        </p:nvGraphicFramePr>
        <p:xfrm>
          <a:off x="5129018" y="1623753"/>
          <a:ext cx="7034663" cy="4732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49232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0EE8A2-0A6F-E088-E82D-FC7174E4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19" y="197559"/>
            <a:ext cx="10515600" cy="939309"/>
          </a:xfrm>
        </p:spPr>
        <p:txBody>
          <a:bodyPr>
            <a:normAutofit/>
          </a:bodyPr>
          <a:lstStyle/>
          <a:p>
            <a:r>
              <a:rPr lang="es-CL" b="1" dirty="0">
                <a:latin typeface="Century Gothic" panose="020B0502020202020204" pitchFamily="34" charset="0"/>
              </a:rPr>
              <a:t>Equipo de trabajo</a:t>
            </a:r>
          </a:p>
        </p:txBody>
      </p: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BEF5FB42-1A79-7874-02B7-D9BAD1C398B4}"/>
              </a:ext>
            </a:extLst>
          </p:cNvPr>
          <p:cNvGrpSpPr/>
          <p:nvPr/>
        </p:nvGrpSpPr>
        <p:grpSpPr>
          <a:xfrm>
            <a:off x="0" y="1025832"/>
            <a:ext cx="12192000" cy="0"/>
            <a:chOff x="0" y="6563032"/>
            <a:chExt cx="12192000" cy="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1ADC4032-C187-DE5D-39A9-74D6750889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944F9632-C857-8257-05FE-7072DBA487D3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9A1140A4-5CB6-74DA-8283-7F9C1F8C50FB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7EEC1FDD-714B-7C03-2E7E-2C2B5C7AFDC1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1BD3E884-F61B-36DA-ACE7-A5F58955B468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1217F036-2136-1B09-AB25-03524882BCBC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>
              <a:extLst>
                <a:ext uri="{FF2B5EF4-FFF2-40B4-BE49-F238E27FC236}">
                  <a16:creationId xmlns:a16="http://schemas.microsoft.com/office/drawing/2014/main" id="{DBFF47A0-337D-5196-E5BD-BDC794552A55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>
              <a:extLst>
                <a:ext uri="{FF2B5EF4-FFF2-40B4-BE49-F238E27FC236}">
                  <a16:creationId xmlns:a16="http://schemas.microsoft.com/office/drawing/2014/main" id="{BFD4A959-DBA3-37FB-CEE1-A784A8451B31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>
              <a:extLst>
                <a:ext uri="{FF2B5EF4-FFF2-40B4-BE49-F238E27FC236}">
                  <a16:creationId xmlns:a16="http://schemas.microsoft.com/office/drawing/2014/main" id="{1FCC4E7F-3FA7-746A-27F9-2304D9FE0B02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36D85025-EA58-F84A-D9CD-701228F685DD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32F867D4-AE18-2AB9-5C01-304DFACD4963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0776E004-D3A8-4FF5-264D-DB68F916CEC5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F174B6D6-8740-C970-5284-576BA3F5C44F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1B25626F-5513-5461-ED9D-447EE02F8A9B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D59C72C0-C33C-4D4D-926E-5B8041E5DA6F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>
              <a:extLst>
                <a:ext uri="{FF2B5EF4-FFF2-40B4-BE49-F238E27FC236}">
                  <a16:creationId xmlns:a16="http://schemas.microsoft.com/office/drawing/2014/main" id="{5220F83F-2250-E121-0827-30BD7758658A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>
              <a:extLst>
                <a:ext uri="{FF2B5EF4-FFF2-40B4-BE49-F238E27FC236}">
                  <a16:creationId xmlns:a16="http://schemas.microsoft.com/office/drawing/2014/main" id="{3F3520E5-0F73-7D8E-1D1B-0DF44E290838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D6F208FE-BE48-B580-8F92-4610609DFB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70076"/>
            <a:ext cx="12192000" cy="5773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22" name="Diagrama 21"/>
          <p:cNvGraphicFramePr/>
          <p:nvPr>
            <p:extLst>
              <p:ext uri="{D42A27DB-BD31-4B8C-83A1-F6EECF244321}">
                <p14:modId xmlns:p14="http://schemas.microsoft.com/office/powerpoint/2010/main" val="3350336594"/>
              </p:ext>
            </p:extLst>
          </p:nvPr>
        </p:nvGraphicFramePr>
        <p:xfrm>
          <a:off x="204019" y="1405721"/>
          <a:ext cx="6469039" cy="5063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6379988" y="1679906"/>
            <a:ext cx="5607993" cy="377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MX" dirty="0">
                <a:latin typeface="Century Gothic" panose="020B0502020202020204" pitchFamily="34" charset="0"/>
              </a:rPr>
              <a:t>Investigador Principal: </a:t>
            </a:r>
          </a:p>
          <a:p>
            <a:pPr lvl="1">
              <a:lnSpc>
                <a:spcPct val="150000"/>
              </a:lnSpc>
            </a:pPr>
            <a:r>
              <a:rPr lang="es-MX" dirty="0">
                <a:latin typeface="Century Gothic" panose="020B0502020202020204" pitchFamily="34" charset="0"/>
              </a:rPr>
              <a:t>DOCINADE-ULATINA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MX" dirty="0">
                <a:latin typeface="Century Gothic" panose="020B0502020202020204" pitchFamily="34" charset="0"/>
              </a:rPr>
              <a:t>Equipo Asesor: 3 asesores PhD, DOCINADE-TEC-UNA-Universidad de Concepción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MX" dirty="0">
                <a:latin typeface="Century Gothic" panose="020B0502020202020204" pitchFamily="34" charset="0"/>
              </a:rPr>
              <a:t>Equipo Comunidad: </a:t>
            </a:r>
          </a:p>
          <a:p>
            <a:pPr lvl="1">
              <a:lnSpc>
                <a:spcPct val="150000"/>
              </a:lnSpc>
            </a:pPr>
            <a:r>
              <a:rPr lang="es-MX" dirty="0">
                <a:latin typeface="Century Gothic" panose="020B0502020202020204" pitchFamily="34" charset="0"/>
              </a:rPr>
              <a:t>3 Trabajo Social, </a:t>
            </a:r>
            <a:r>
              <a:rPr lang="es-MX" dirty="0" err="1">
                <a:latin typeface="Century Gothic" panose="020B0502020202020204" pitchFamily="34" charset="0"/>
              </a:rPr>
              <a:t>U.Latina</a:t>
            </a:r>
            <a:endParaRPr lang="es-MX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MX" dirty="0">
                <a:latin typeface="Century Gothic" panose="020B0502020202020204" pitchFamily="34" charset="0"/>
              </a:rPr>
              <a:t>Equipo Producción: </a:t>
            </a:r>
          </a:p>
          <a:p>
            <a:pPr lvl="1">
              <a:lnSpc>
                <a:spcPct val="150000"/>
              </a:lnSpc>
            </a:pPr>
            <a:r>
              <a:rPr lang="es-MX" dirty="0">
                <a:latin typeface="Century Gothic" panose="020B0502020202020204" pitchFamily="34" charset="0"/>
              </a:rPr>
              <a:t>3 Ciencias Biológicas, </a:t>
            </a:r>
            <a:r>
              <a:rPr lang="es-MX" dirty="0" err="1">
                <a:latin typeface="Century Gothic" panose="020B0502020202020204" pitchFamily="34" charset="0"/>
              </a:rPr>
              <a:t>U.latina</a:t>
            </a:r>
            <a:r>
              <a:rPr lang="es-MX" dirty="0">
                <a:latin typeface="Century Gothic" panose="020B0502020202020204" pitchFamily="34" charset="0"/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s-MX" dirty="0">
                <a:latin typeface="Century Gothic" panose="020B0502020202020204" pitchFamily="34" charset="0"/>
              </a:rPr>
              <a:t>2 Ingeniería Industrial, </a:t>
            </a:r>
            <a:r>
              <a:rPr lang="es-MX" dirty="0" err="1">
                <a:latin typeface="Century Gothic" panose="020B0502020202020204" pitchFamily="34" charset="0"/>
              </a:rPr>
              <a:t>U.Latina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175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0EE8A2-0A6F-E088-E82D-FC7174E4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19" y="197559"/>
            <a:ext cx="10515600" cy="939309"/>
          </a:xfrm>
        </p:spPr>
        <p:txBody>
          <a:bodyPr>
            <a:normAutofit/>
          </a:bodyPr>
          <a:lstStyle/>
          <a:p>
            <a:r>
              <a:rPr lang="es-CL" b="1" dirty="0">
                <a:latin typeface="Century Gothic" panose="020B0502020202020204" pitchFamily="34" charset="0"/>
              </a:rPr>
              <a:t>Variables de Estudio</a:t>
            </a:r>
          </a:p>
        </p:txBody>
      </p: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BEF5FB42-1A79-7874-02B7-D9BAD1C398B4}"/>
              </a:ext>
            </a:extLst>
          </p:cNvPr>
          <p:cNvGrpSpPr/>
          <p:nvPr/>
        </p:nvGrpSpPr>
        <p:grpSpPr>
          <a:xfrm>
            <a:off x="0" y="1025832"/>
            <a:ext cx="12192000" cy="0"/>
            <a:chOff x="0" y="6563032"/>
            <a:chExt cx="12192000" cy="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1ADC4032-C187-DE5D-39A9-74D6750889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944F9632-C857-8257-05FE-7072DBA487D3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9A1140A4-5CB6-74DA-8283-7F9C1F8C50FB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7EEC1FDD-714B-7C03-2E7E-2C2B5C7AFDC1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1BD3E884-F61B-36DA-ACE7-A5F58955B468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1217F036-2136-1B09-AB25-03524882BCBC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>
              <a:extLst>
                <a:ext uri="{FF2B5EF4-FFF2-40B4-BE49-F238E27FC236}">
                  <a16:creationId xmlns:a16="http://schemas.microsoft.com/office/drawing/2014/main" id="{DBFF47A0-337D-5196-E5BD-BDC794552A55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>
              <a:extLst>
                <a:ext uri="{FF2B5EF4-FFF2-40B4-BE49-F238E27FC236}">
                  <a16:creationId xmlns:a16="http://schemas.microsoft.com/office/drawing/2014/main" id="{BFD4A959-DBA3-37FB-CEE1-A784A8451B31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>
              <a:extLst>
                <a:ext uri="{FF2B5EF4-FFF2-40B4-BE49-F238E27FC236}">
                  <a16:creationId xmlns:a16="http://schemas.microsoft.com/office/drawing/2014/main" id="{1FCC4E7F-3FA7-746A-27F9-2304D9FE0B02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36D85025-EA58-F84A-D9CD-701228F685DD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32F867D4-AE18-2AB9-5C01-304DFACD4963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0776E004-D3A8-4FF5-264D-DB68F916CEC5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F174B6D6-8740-C970-5284-576BA3F5C44F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1B25626F-5513-5461-ED9D-447EE02F8A9B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D59C72C0-C33C-4D4D-926E-5B8041E5DA6F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>
              <a:extLst>
                <a:ext uri="{FF2B5EF4-FFF2-40B4-BE49-F238E27FC236}">
                  <a16:creationId xmlns:a16="http://schemas.microsoft.com/office/drawing/2014/main" id="{5220F83F-2250-E121-0827-30BD7758658A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>
              <a:extLst>
                <a:ext uri="{FF2B5EF4-FFF2-40B4-BE49-F238E27FC236}">
                  <a16:creationId xmlns:a16="http://schemas.microsoft.com/office/drawing/2014/main" id="{3F3520E5-0F73-7D8E-1D1B-0DF44E290838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D6F208FE-BE48-B580-8F92-4610609DFB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70076"/>
            <a:ext cx="12192000" cy="5773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560754"/>
              </p:ext>
            </p:extLst>
          </p:nvPr>
        </p:nvGraphicFramePr>
        <p:xfrm>
          <a:off x="468351" y="2236242"/>
          <a:ext cx="6017999" cy="398614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862808">
                  <a:extLst>
                    <a:ext uri="{9D8B030D-6E8A-4147-A177-3AD203B41FA5}">
                      <a16:colId xmlns:a16="http://schemas.microsoft.com/office/drawing/2014/main" val="1714997163"/>
                    </a:ext>
                  </a:extLst>
                </a:gridCol>
                <a:gridCol w="4155191">
                  <a:extLst>
                    <a:ext uri="{9D8B030D-6E8A-4147-A177-3AD203B41FA5}">
                      <a16:colId xmlns:a16="http://schemas.microsoft.com/office/drawing/2014/main" val="2540380397"/>
                    </a:ext>
                  </a:extLst>
                </a:gridCol>
              </a:tblGrid>
              <a:tr h="3321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L" sz="1600" b="1" cap="small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Dimensión </a:t>
                      </a:r>
                      <a:endParaRPr lang="en-US" sz="1600" b="1" cap="small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4E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Constructo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4E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175083"/>
                  </a:ext>
                </a:extLst>
              </a:tr>
              <a:tr h="6643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</a:rPr>
                        <a:t>Técnica</a:t>
                      </a:r>
                      <a:endParaRPr lang="en-US" sz="20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600" dirty="0" err="1">
                          <a:effectLst/>
                          <a:latin typeface="Century Gothic" panose="020B0502020202020204" pitchFamily="34" charset="0"/>
                        </a:rPr>
                        <a:t>Ecoeficiencia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entury Gothic" panose="020B0502020202020204" pitchFamily="34" charset="0"/>
                        </a:rPr>
                        <a:t>Tecnificación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5435649"/>
                  </a:ext>
                </a:extLst>
              </a:tr>
              <a:tr h="9965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</a:rPr>
                        <a:t>Económica</a:t>
                      </a:r>
                      <a:endParaRPr lang="en-US" sz="20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entury Gothic" panose="020B0502020202020204" pitchFamily="34" charset="0"/>
                        </a:rPr>
                        <a:t>Economía circular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entury Gothic" panose="020B0502020202020204" pitchFamily="34" charset="0"/>
                        </a:rPr>
                        <a:t>Estructura financiera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entury Gothic" panose="020B0502020202020204" pitchFamily="34" charset="0"/>
                        </a:rPr>
                        <a:t>Distribución de la riqueza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7422549"/>
                  </a:ext>
                </a:extLst>
              </a:tr>
              <a:tr h="6643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  <a:latin typeface="Century Gothic" panose="020B0502020202020204" pitchFamily="34" charset="0"/>
                        </a:rPr>
                        <a:t>Social</a:t>
                      </a:r>
                      <a:endParaRPr lang="en-US" sz="20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entury Gothic" panose="020B0502020202020204" pitchFamily="34" charset="0"/>
                        </a:rPr>
                        <a:t>Responsabilidad social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entury Gothic" panose="020B0502020202020204" pitchFamily="34" charset="0"/>
                        </a:rPr>
                        <a:t>Salud Ocupacional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3620573"/>
                  </a:ext>
                </a:extLst>
              </a:tr>
              <a:tr h="6643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  <a:latin typeface="Century Gothic" panose="020B0502020202020204" pitchFamily="34" charset="0"/>
                        </a:rPr>
                        <a:t>Ambiental</a:t>
                      </a:r>
                      <a:endParaRPr lang="en-US" sz="20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entury Gothic" panose="020B0502020202020204" pitchFamily="34" charset="0"/>
                        </a:rPr>
                        <a:t>Responsabilidad ambiental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entury Gothic" panose="020B0502020202020204" pitchFamily="34" charset="0"/>
                        </a:rPr>
                        <a:t>Manejo Agroecológico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6513665"/>
                  </a:ext>
                </a:extLst>
              </a:tr>
              <a:tr h="6643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  <a:latin typeface="Century Gothic" panose="020B0502020202020204" pitchFamily="34" charset="0"/>
                        </a:rPr>
                        <a:t>Administrativa-Legal</a:t>
                      </a:r>
                      <a:endParaRPr lang="en-US" sz="20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entury Gothic" panose="020B0502020202020204" pitchFamily="34" charset="0"/>
                        </a:rPr>
                        <a:t>Cumplimiento regulatorio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Century Gothic" panose="020B0502020202020204" pitchFamily="34" charset="0"/>
                        </a:rPr>
                        <a:t>Ecosistema empresarial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7851410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743" y="1274975"/>
            <a:ext cx="4848615" cy="484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12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0EE8A2-0A6F-E088-E82D-FC7174E4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19" y="197559"/>
            <a:ext cx="10515600" cy="939309"/>
          </a:xfrm>
        </p:spPr>
        <p:txBody>
          <a:bodyPr>
            <a:normAutofit/>
          </a:bodyPr>
          <a:lstStyle/>
          <a:p>
            <a:r>
              <a:rPr lang="es-CL" b="1" dirty="0">
                <a:latin typeface="Century Gothic" panose="020B0502020202020204" pitchFamily="34" charset="0"/>
              </a:rPr>
              <a:t>Etapas del Proceso</a:t>
            </a:r>
          </a:p>
        </p:txBody>
      </p: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BEF5FB42-1A79-7874-02B7-D9BAD1C398B4}"/>
              </a:ext>
            </a:extLst>
          </p:cNvPr>
          <p:cNvGrpSpPr/>
          <p:nvPr/>
        </p:nvGrpSpPr>
        <p:grpSpPr>
          <a:xfrm>
            <a:off x="0" y="1025832"/>
            <a:ext cx="12192000" cy="0"/>
            <a:chOff x="0" y="6563032"/>
            <a:chExt cx="12192000" cy="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1ADC4032-C187-DE5D-39A9-74D6750889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944F9632-C857-8257-05FE-7072DBA487D3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9A1140A4-5CB6-74DA-8283-7F9C1F8C50FB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7EEC1FDD-714B-7C03-2E7E-2C2B5C7AFDC1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1BD3E884-F61B-36DA-ACE7-A5F58955B468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1217F036-2136-1B09-AB25-03524882BCBC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>
              <a:extLst>
                <a:ext uri="{FF2B5EF4-FFF2-40B4-BE49-F238E27FC236}">
                  <a16:creationId xmlns:a16="http://schemas.microsoft.com/office/drawing/2014/main" id="{DBFF47A0-337D-5196-E5BD-BDC794552A55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>
              <a:extLst>
                <a:ext uri="{FF2B5EF4-FFF2-40B4-BE49-F238E27FC236}">
                  <a16:creationId xmlns:a16="http://schemas.microsoft.com/office/drawing/2014/main" id="{BFD4A959-DBA3-37FB-CEE1-A784A8451B31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>
              <a:extLst>
                <a:ext uri="{FF2B5EF4-FFF2-40B4-BE49-F238E27FC236}">
                  <a16:creationId xmlns:a16="http://schemas.microsoft.com/office/drawing/2014/main" id="{1FCC4E7F-3FA7-746A-27F9-2304D9FE0B02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36D85025-EA58-F84A-D9CD-701228F685DD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32F867D4-AE18-2AB9-5C01-304DFACD4963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0776E004-D3A8-4FF5-264D-DB68F916CEC5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F174B6D6-8740-C970-5284-576BA3F5C44F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1B25626F-5513-5461-ED9D-447EE02F8A9B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D59C72C0-C33C-4D4D-926E-5B8041E5DA6F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>
              <a:extLst>
                <a:ext uri="{FF2B5EF4-FFF2-40B4-BE49-F238E27FC236}">
                  <a16:creationId xmlns:a16="http://schemas.microsoft.com/office/drawing/2014/main" id="{5220F83F-2250-E121-0827-30BD7758658A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>
              <a:extLst>
                <a:ext uri="{FF2B5EF4-FFF2-40B4-BE49-F238E27FC236}">
                  <a16:creationId xmlns:a16="http://schemas.microsoft.com/office/drawing/2014/main" id="{3F3520E5-0F73-7D8E-1D1B-0DF44E290838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D6F208FE-BE48-B580-8F92-4610609DFB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70076"/>
            <a:ext cx="12192000" cy="57731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482344150"/>
              </p:ext>
            </p:extLst>
          </p:nvPr>
        </p:nvGraphicFramePr>
        <p:xfrm>
          <a:off x="277935" y="1070076"/>
          <a:ext cx="11696829" cy="2258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280" y="3584658"/>
            <a:ext cx="2811439" cy="210857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33" y="3569769"/>
            <a:ext cx="2851142" cy="213835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824" y="3624411"/>
            <a:ext cx="2778286" cy="208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382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feeb20-af50-4443-9c2a-58d9be86c963" xsi:nil="true"/>
    <lcf76f155ced4ddcb4097134ff3c332f xmlns="e0de1b1a-4368-425f-be68-2d2b1e1530c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13E81C7322C7148B9033370E9096A1B" ma:contentTypeVersion="18" ma:contentTypeDescription="Crear nuevo documento." ma:contentTypeScope="" ma:versionID="791d642219f1a94426e4f04ccec59283">
  <xsd:schema xmlns:xsd="http://www.w3.org/2001/XMLSchema" xmlns:xs="http://www.w3.org/2001/XMLSchema" xmlns:p="http://schemas.microsoft.com/office/2006/metadata/properties" xmlns:ns2="e0de1b1a-4368-425f-be68-2d2b1e1530cc" xmlns:ns3="ebfeeb20-af50-4443-9c2a-58d9be86c963" targetNamespace="http://schemas.microsoft.com/office/2006/metadata/properties" ma:root="true" ma:fieldsID="f860a14d4e79875fa2a78062adda64f9" ns2:_="" ns3:_="">
    <xsd:import namespace="e0de1b1a-4368-425f-be68-2d2b1e1530cc"/>
    <xsd:import namespace="ebfeeb20-af50-4443-9c2a-58d9be86c9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de1b1a-4368-425f-be68-2d2b1e1530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71996052-62f5-4f90-af1f-7dc781ad54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eeb20-af50-4443-9c2a-58d9be86c96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c88a172-cf83-4a6a-a1e8-a5ca31f2cb09}" ma:internalName="TaxCatchAll" ma:showField="CatchAllData" ma:web="ebfeeb20-af50-4443-9c2a-58d9be86c9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56C68B-BFC5-451A-B4C4-F76FBE4CBE91}">
  <ds:schemaRefs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elements/1.1/"/>
    <ds:schemaRef ds:uri="e0de1b1a-4368-425f-be68-2d2b1e1530cc"/>
    <ds:schemaRef ds:uri="http://schemas.microsoft.com/office/infopath/2007/PartnerControls"/>
    <ds:schemaRef ds:uri="ebfeeb20-af50-4443-9c2a-58d9be86c96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0D83A6F-4272-4BA0-AEB5-E39BB6C44787}">
  <ds:schemaRefs>
    <ds:schemaRef ds:uri="e0de1b1a-4368-425f-be68-2d2b1e1530cc"/>
    <ds:schemaRef ds:uri="ebfeeb20-af50-4443-9c2a-58d9be86c96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FE04A4B-65E6-42A8-93E8-47ABF8AF35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1381</TotalTime>
  <Words>388</Words>
  <Application>Microsoft Office PowerPoint</Application>
  <PresentationFormat>Panorámica</PresentationFormat>
  <Paragraphs>119</Paragraphs>
  <Slides>14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Century Gothic</vt:lpstr>
      <vt:lpstr>Wingdings</vt:lpstr>
      <vt:lpstr>Tema de Office</vt:lpstr>
      <vt:lpstr>Experiencias de trabajo transdisciplinar en el análisis de la sostenibilidad de la acuicultura en el Golfo de Nicoya, Costa Rica</vt:lpstr>
      <vt:lpstr>Contexto Global</vt:lpstr>
      <vt:lpstr>Sitio de estudio</vt:lpstr>
      <vt:lpstr>Contexto de la acuicultura en el GN</vt:lpstr>
      <vt:lpstr>El problema de estudio</vt:lpstr>
      <vt:lpstr>Metodología</vt:lpstr>
      <vt:lpstr>Equipo de trabajo</vt:lpstr>
      <vt:lpstr>Variables de Estudio</vt:lpstr>
      <vt:lpstr>Etapas del Proceso</vt:lpstr>
      <vt:lpstr>Aprendizaje del proceso</vt:lpstr>
      <vt:lpstr>Aprendizaje del proceso</vt:lpstr>
      <vt:lpstr>Aprendizaje del proceso</vt:lpstr>
      <vt:lpstr>Conclusiones</vt:lpstr>
      <vt:lpstr>Agradecemos a la: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Experiencias de trabajo transdisciplinar en el análisis de la sostenibilidad de la acuicultura en el Golfo de Nicoya, Costa Rica</dc:title>
  <dc:creator>Francisca Belen Arias Ovalle</dc:creator>
  <cp:lastModifiedBy>Valentina Bobadilla Seguel</cp:lastModifiedBy>
  <cp:revision>18</cp:revision>
  <dcterms:created xsi:type="dcterms:W3CDTF">2024-12-31T13:57:05Z</dcterms:created>
  <dcterms:modified xsi:type="dcterms:W3CDTF">2025-01-13T17:56:16Z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0x010100813E81C7322C7148B9033370E9096A1B</vt:lpwstr>
  </property>
  <property fmtid="{D5CDD505-2E9C-101B-9397-08002B2CF9AE}" pid="3" name="MediaServiceImageTags">
    <vt:lpwstr/>
  </property>
</Properties>
</file>