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0" r:id="rId5"/>
    <p:sldId id="261" r:id="rId6"/>
    <p:sldId id="277" r:id="rId7"/>
    <p:sldId id="262" r:id="rId8"/>
    <p:sldId id="264" r:id="rId9"/>
    <p:sldId id="282" r:id="rId10"/>
    <p:sldId id="283" r:id="rId11"/>
    <p:sldId id="278" r:id="rId12"/>
    <p:sldId id="263" r:id="rId13"/>
    <p:sldId id="265" r:id="rId14"/>
    <p:sldId id="266" r:id="rId15"/>
    <p:sldId id="267" r:id="rId16"/>
    <p:sldId id="272" r:id="rId17"/>
    <p:sldId id="273" r:id="rId18"/>
    <p:sldId id="274" r:id="rId19"/>
    <p:sldId id="268" r:id="rId20"/>
    <p:sldId id="270" r:id="rId21"/>
    <p:sldId id="258"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266"/>
    <a:srgbClr val="004E86"/>
    <a:srgbClr val="3EB049"/>
    <a:srgbClr val="007BBA"/>
    <a:srgbClr val="427338"/>
    <a:srgbClr val="CF8D2A"/>
    <a:srgbClr val="EFEEED"/>
    <a:srgbClr val="F99C24"/>
    <a:srgbClr val="E00C7F"/>
    <a:srgbClr val="F36D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734E9-DFFB-4962-D655-BAD772EDD187}" v="5" dt="2025-01-13T21:43:53.862"/>
    <p1510:client id="{822EA8D0-5223-79B8-B7F0-70B6BC911482}" v="575" dt="2025-01-13T20:37:41.790"/>
    <p1510:client id="{902CF023-7F42-D452-2B23-114949171B66}" v="53" dt="2025-01-13T18:30:22.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1"/>
    <p:restoredTop sz="94720"/>
  </p:normalViewPr>
  <p:slideViewPr>
    <p:cSldViewPr snapToGrid="0">
      <p:cViewPr varScale="1">
        <p:scale>
          <a:sx n="102" d="100"/>
          <a:sy n="102" d="100"/>
        </p:scale>
        <p:origin x="968"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C3C50E19-2DE0-4656-8DA8-B477858A28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410338-69FD-4397-AC27-B0BEDC0A82D0}">
      <dgm:prSet/>
      <dgm:spPr/>
      <dgm:t>
        <a:bodyPr/>
        <a:lstStyle/>
        <a:p>
          <a:pPr>
            <a:lnSpc>
              <a:spcPct val="100000"/>
            </a:lnSpc>
          </a:pPr>
          <a:r>
            <a:rPr lang="es-CL" dirty="0">
              <a:latin typeface="Aptos Display" panose="02110004020202020204"/>
            </a:rPr>
            <a:t> </a:t>
          </a:r>
          <a:r>
            <a:rPr lang="es-CL" dirty="0"/>
            <a:t>El Centro de Atención de Terapia Ocupacional</a:t>
          </a:r>
          <a:r>
            <a:rPr lang="es-CL" dirty="0">
              <a:latin typeface="Aptos Display" panose="02110004020202020204"/>
            </a:rPr>
            <a:t> </a:t>
          </a:r>
          <a:r>
            <a:rPr lang="es-CL" dirty="0"/>
            <a:t>fue creado en 2015.</a:t>
          </a:r>
          <a:endParaRPr lang="en-US" dirty="0"/>
        </a:p>
      </dgm:t>
    </dgm:pt>
    <dgm:pt modelId="{324691C9-099F-484C-847D-399384028DA4}" type="parTrans" cxnId="{03A130EB-3228-4E69-ACED-6C38E7A5220C}">
      <dgm:prSet/>
      <dgm:spPr/>
      <dgm:t>
        <a:bodyPr/>
        <a:lstStyle/>
        <a:p>
          <a:endParaRPr lang="en-US"/>
        </a:p>
      </dgm:t>
    </dgm:pt>
    <dgm:pt modelId="{C6C1B82A-E675-443D-AF7A-C7C1DAEBF48C}" type="sibTrans" cxnId="{03A130EB-3228-4E69-ACED-6C38E7A5220C}">
      <dgm:prSet/>
      <dgm:spPr/>
      <dgm:t>
        <a:bodyPr/>
        <a:lstStyle/>
        <a:p>
          <a:endParaRPr lang="en-US"/>
        </a:p>
      </dgm:t>
    </dgm:pt>
    <dgm:pt modelId="{2FAC4AF4-8543-4071-A45B-789C7AE5A3BE}">
      <dgm:prSet/>
      <dgm:spPr/>
      <dgm:t>
        <a:bodyPr/>
        <a:lstStyle/>
        <a:p>
          <a:pPr>
            <a:lnSpc>
              <a:spcPct val="100000"/>
            </a:lnSpc>
          </a:pPr>
          <a:r>
            <a:rPr lang="es-CL" dirty="0"/>
            <a:t> Misión: Proveer atención gratuita y formar futuros terapeutas ocupacionales.</a:t>
          </a:r>
          <a:endParaRPr lang="en-US" dirty="0"/>
        </a:p>
      </dgm:t>
    </dgm:pt>
    <dgm:pt modelId="{9C839D3B-F595-440E-B5A1-843B4C4CE4C1}" type="parTrans" cxnId="{F045E034-83D2-41A6-82C8-DE122F82F93B}">
      <dgm:prSet/>
      <dgm:spPr/>
      <dgm:t>
        <a:bodyPr/>
        <a:lstStyle/>
        <a:p>
          <a:endParaRPr lang="en-US"/>
        </a:p>
      </dgm:t>
    </dgm:pt>
    <dgm:pt modelId="{50954793-D968-401F-8973-F7A3ED7D4E6A}" type="sibTrans" cxnId="{F045E034-83D2-41A6-82C8-DE122F82F93B}">
      <dgm:prSet/>
      <dgm:spPr/>
      <dgm:t>
        <a:bodyPr/>
        <a:lstStyle/>
        <a:p>
          <a:endParaRPr lang="en-US"/>
        </a:p>
      </dgm:t>
    </dgm:pt>
    <dgm:pt modelId="{963A60E2-E3B4-4E26-99BB-762BB3335C22}">
      <dgm:prSet/>
      <dgm:spPr/>
      <dgm:t>
        <a:bodyPr/>
        <a:lstStyle/>
        <a:p>
          <a:pPr>
            <a:lnSpc>
              <a:spcPct val="100000"/>
            </a:lnSpc>
          </a:pPr>
          <a:r>
            <a:rPr lang="es-CL" dirty="0"/>
            <a:t> Enfoque: Aprendizaje-servicio y pedagogía solidaria.</a:t>
          </a:r>
          <a:endParaRPr lang="en-US" dirty="0"/>
        </a:p>
      </dgm:t>
    </dgm:pt>
    <dgm:pt modelId="{470DAEC5-C254-4446-A6F3-3827F296EE85}" type="parTrans" cxnId="{0DB20433-7B3B-457A-8A67-798BC4A16CD3}">
      <dgm:prSet/>
      <dgm:spPr/>
      <dgm:t>
        <a:bodyPr/>
        <a:lstStyle/>
        <a:p>
          <a:endParaRPr lang="en-US"/>
        </a:p>
      </dgm:t>
    </dgm:pt>
    <dgm:pt modelId="{79FD579C-4216-4E1B-A8F7-2F5E146127AD}" type="sibTrans" cxnId="{0DB20433-7B3B-457A-8A67-798BC4A16CD3}">
      <dgm:prSet/>
      <dgm:spPr/>
      <dgm:t>
        <a:bodyPr/>
        <a:lstStyle/>
        <a:p>
          <a:endParaRPr lang="en-US"/>
        </a:p>
      </dgm:t>
    </dgm:pt>
    <dgm:pt modelId="{157E718A-8433-0C45-8DCE-A5CF4EA719C3}" type="pres">
      <dgm:prSet presAssocID="{C3C50E19-2DE0-4656-8DA8-B477858A282E}" presName="vert0" presStyleCnt="0">
        <dgm:presLayoutVars>
          <dgm:dir/>
          <dgm:animOne val="branch"/>
          <dgm:animLvl val="lvl"/>
        </dgm:presLayoutVars>
      </dgm:prSet>
      <dgm:spPr/>
    </dgm:pt>
    <dgm:pt modelId="{BCBAD302-1F3F-3442-B88F-C319975D761E}" type="pres">
      <dgm:prSet presAssocID="{A8410338-69FD-4397-AC27-B0BEDC0A82D0}" presName="thickLine" presStyleLbl="alignNode1" presStyleIdx="0" presStyleCnt="3"/>
      <dgm:spPr/>
    </dgm:pt>
    <dgm:pt modelId="{634E5FBD-2142-414B-BF2C-E48FCB35BE69}" type="pres">
      <dgm:prSet presAssocID="{A8410338-69FD-4397-AC27-B0BEDC0A82D0}" presName="horz1" presStyleCnt="0"/>
      <dgm:spPr/>
    </dgm:pt>
    <dgm:pt modelId="{50B50B2E-55B7-2240-9178-C6D408FF710E}" type="pres">
      <dgm:prSet presAssocID="{A8410338-69FD-4397-AC27-B0BEDC0A82D0}" presName="tx1" presStyleLbl="revTx" presStyleIdx="0" presStyleCnt="3"/>
      <dgm:spPr/>
    </dgm:pt>
    <dgm:pt modelId="{DF9CB263-A55F-F84B-8593-59B145ED6DE9}" type="pres">
      <dgm:prSet presAssocID="{A8410338-69FD-4397-AC27-B0BEDC0A82D0}" presName="vert1" presStyleCnt="0"/>
      <dgm:spPr/>
    </dgm:pt>
    <dgm:pt modelId="{721E92DD-0484-EE4F-9B44-F7DB81467F44}" type="pres">
      <dgm:prSet presAssocID="{2FAC4AF4-8543-4071-A45B-789C7AE5A3BE}" presName="thickLine" presStyleLbl="alignNode1" presStyleIdx="1" presStyleCnt="3"/>
      <dgm:spPr/>
    </dgm:pt>
    <dgm:pt modelId="{6F27246D-0F89-3748-8057-79E4CE430DAA}" type="pres">
      <dgm:prSet presAssocID="{2FAC4AF4-8543-4071-A45B-789C7AE5A3BE}" presName="horz1" presStyleCnt="0"/>
      <dgm:spPr/>
    </dgm:pt>
    <dgm:pt modelId="{8504EE17-289B-8D44-9A40-FEA509C87EE8}" type="pres">
      <dgm:prSet presAssocID="{2FAC4AF4-8543-4071-A45B-789C7AE5A3BE}" presName="tx1" presStyleLbl="revTx" presStyleIdx="1" presStyleCnt="3"/>
      <dgm:spPr/>
    </dgm:pt>
    <dgm:pt modelId="{F9D1A467-A052-484E-846F-68EAEEF5BB38}" type="pres">
      <dgm:prSet presAssocID="{2FAC4AF4-8543-4071-A45B-789C7AE5A3BE}" presName="vert1" presStyleCnt="0"/>
      <dgm:spPr/>
    </dgm:pt>
    <dgm:pt modelId="{6B6C9145-D4B3-4941-B327-73BB89017ABA}" type="pres">
      <dgm:prSet presAssocID="{963A60E2-E3B4-4E26-99BB-762BB3335C22}" presName="thickLine" presStyleLbl="alignNode1" presStyleIdx="2" presStyleCnt="3"/>
      <dgm:spPr/>
    </dgm:pt>
    <dgm:pt modelId="{D547ED1C-5066-BD47-AD28-D08F692426EA}" type="pres">
      <dgm:prSet presAssocID="{963A60E2-E3B4-4E26-99BB-762BB3335C22}" presName="horz1" presStyleCnt="0"/>
      <dgm:spPr/>
    </dgm:pt>
    <dgm:pt modelId="{37CD3C95-1A5E-0440-A5BC-235104EBC53B}" type="pres">
      <dgm:prSet presAssocID="{963A60E2-E3B4-4E26-99BB-762BB3335C22}" presName="tx1" presStyleLbl="revTx" presStyleIdx="2" presStyleCnt="3"/>
      <dgm:spPr/>
    </dgm:pt>
    <dgm:pt modelId="{0ADB38AA-D1F4-0E47-BA8F-004044966606}" type="pres">
      <dgm:prSet presAssocID="{963A60E2-E3B4-4E26-99BB-762BB3335C22}" presName="vert1" presStyleCnt="0"/>
      <dgm:spPr/>
    </dgm:pt>
  </dgm:ptLst>
  <dgm:cxnLst>
    <dgm:cxn modelId="{71D21611-93EF-D044-BDDC-7B397F98EC52}" type="presOf" srcId="{963A60E2-E3B4-4E26-99BB-762BB3335C22}" destId="{37CD3C95-1A5E-0440-A5BC-235104EBC53B}" srcOrd="0" destOrd="0" presId="urn:microsoft.com/office/officeart/2008/layout/LinedList"/>
    <dgm:cxn modelId="{0DB20433-7B3B-457A-8A67-798BC4A16CD3}" srcId="{C3C50E19-2DE0-4656-8DA8-B477858A282E}" destId="{963A60E2-E3B4-4E26-99BB-762BB3335C22}" srcOrd="2" destOrd="0" parTransId="{470DAEC5-C254-4446-A6F3-3827F296EE85}" sibTransId="{79FD579C-4216-4E1B-A8F7-2F5E146127AD}"/>
    <dgm:cxn modelId="{F045E034-83D2-41A6-82C8-DE122F82F93B}" srcId="{C3C50E19-2DE0-4656-8DA8-B477858A282E}" destId="{2FAC4AF4-8543-4071-A45B-789C7AE5A3BE}" srcOrd="1" destOrd="0" parTransId="{9C839D3B-F595-440E-B5A1-843B4C4CE4C1}" sibTransId="{50954793-D968-401F-8973-F7A3ED7D4E6A}"/>
    <dgm:cxn modelId="{7A0FB941-83E8-6B43-A49B-C134F36AEC68}" type="presOf" srcId="{A8410338-69FD-4397-AC27-B0BEDC0A82D0}" destId="{50B50B2E-55B7-2240-9178-C6D408FF710E}" srcOrd="0" destOrd="0" presId="urn:microsoft.com/office/officeart/2008/layout/LinedList"/>
    <dgm:cxn modelId="{10121357-F51A-2E44-9C90-93F2148340A3}" type="presOf" srcId="{2FAC4AF4-8543-4071-A45B-789C7AE5A3BE}" destId="{8504EE17-289B-8D44-9A40-FEA509C87EE8}" srcOrd="0" destOrd="0" presId="urn:microsoft.com/office/officeart/2008/layout/LinedList"/>
    <dgm:cxn modelId="{57BD806C-568B-BA4D-B315-1CAABFB9580C}" type="presOf" srcId="{C3C50E19-2DE0-4656-8DA8-B477858A282E}" destId="{157E718A-8433-0C45-8DCE-A5CF4EA719C3}" srcOrd="0" destOrd="0" presId="urn:microsoft.com/office/officeart/2008/layout/LinedList"/>
    <dgm:cxn modelId="{03A130EB-3228-4E69-ACED-6C38E7A5220C}" srcId="{C3C50E19-2DE0-4656-8DA8-B477858A282E}" destId="{A8410338-69FD-4397-AC27-B0BEDC0A82D0}" srcOrd="0" destOrd="0" parTransId="{324691C9-099F-484C-847D-399384028DA4}" sibTransId="{C6C1B82A-E675-443D-AF7A-C7C1DAEBF48C}"/>
    <dgm:cxn modelId="{4651C593-3216-8F45-856F-0903E55F9D49}" type="presParOf" srcId="{157E718A-8433-0C45-8DCE-A5CF4EA719C3}" destId="{BCBAD302-1F3F-3442-B88F-C319975D761E}" srcOrd="0" destOrd="0" presId="urn:microsoft.com/office/officeart/2008/layout/LinedList"/>
    <dgm:cxn modelId="{66819666-0103-DC41-8D55-F6F48DF76C86}" type="presParOf" srcId="{157E718A-8433-0C45-8DCE-A5CF4EA719C3}" destId="{634E5FBD-2142-414B-BF2C-E48FCB35BE69}" srcOrd="1" destOrd="0" presId="urn:microsoft.com/office/officeart/2008/layout/LinedList"/>
    <dgm:cxn modelId="{BAF1A604-5B88-E140-BEA3-D30EED63DC57}" type="presParOf" srcId="{634E5FBD-2142-414B-BF2C-E48FCB35BE69}" destId="{50B50B2E-55B7-2240-9178-C6D408FF710E}" srcOrd="0" destOrd="0" presId="urn:microsoft.com/office/officeart/2008/layout/LinedList"/>
    <dgm:cxn modelId="{734FB465-2A82-BD44-AB96-D8C681CDADAE}" type="presParOf" srcId="{634E5FBD-2142-414B-BF2C-E48FCB35BE69}" destId="{DF9CB263-A55F-F84B-8593-59B145ED6DE9}" srcOrd="1" destOrd="0" presId="urn:microsoft.com/office/officeart/2008/layout/LinedList"/>
    <dgm:cxn modelId="{BC785083-C9F6-314D-9FEC-BD09C3A78D92}" type="presParOf" srcId="{157E718A-8433-0C45-8DCE-A5CF4EA719C3}" destId="{721E92DD-0484-EE4F-9B44-F7DB81467F44}" srcOrd="2" destOrd="0" presId="urn:microsoft.com/office/officeart/2008/layout/LinedList"/>
    <dgm:cxn modelId="{0C2C4981-DB28-9E48-81D1-570D75DECE66}" type="presParOf" srcId="{157E718A-8433-0C45-8DCE-A5CF4EA719C3}" destId="{6F27246D-0F89-3748-8057-79E4CE430DAA}" srcOrd="3" destOrd="0" presId="urn:microsoft.com/office/officeart/2008/layout/LinedList"/>
    <dgm:cxn modelId="{2413ACB1-3326-8949-8980-2785B9F4A5A4}" type="presParOf" srcId="{6F27246D-0F89-3748-8057-79E4CE430DAA}" destId="{8504EE17-289B-8D44-9A40-FEA509C87EE8}" srcOrd="0" destOrd="0" presId="urn:microsoft.com/office/officeart/2008/layout/LinedList"/>
    <dgm:cxn modelId="{327571D8-C525-9042-9BA4-822F5EDD858E}" type="presParOf" srcId="{6F27246D-0F89-3748-8057-79E4CE430DAA}" destId="{F9D1A467-A052-484E-846F-68EAEEF5BB38}" srcOrd="1" destOrd="0" presId="urn:microsoft.com/office/officeart/2008/layout/LinedList"/>
    <dgm:cxn modelId="{B6201B8C-9112-914C-B187-D9C6E9CA994F}" type="presParOf" srcId="{157E718A-8433-0C45-8DCE-A5CF4EA719C3}" destId="{6B6C9145-D4B3-4941-B327-73BB89017ABA}" srcOrd="4" destOrd="0" presId="urn:microsoft.com/office/officeart/2008/layout/LinedList"/>
    <dgm:cxn modelId="{7364F262-93F4-0D4E-A32F-9B8411D7C7CF}" type="presParOf" srcId="{157E718A-8433-0C45-8DCE-A5CF4EA719C3}" destId="{D547ED1C-5066-BD47-AD28-D08F692426EA}" srcOrd="5" destOrd="0" presId="urn:microsoft.com/office/officeart/2008/layout/LinedList"/>
    <dgm:cxn modelId="{60893DEF-1959-3E4D-93CC-59C487206195}" type="presParOf" srcId="{D547ED1C-5066-BD47-AD28-D08F692426EA}" destId="{37CD3C95-1A5E-0440-A5BC-235104EBC53B}" srcOrd="0" destOrd="0" presId="urn:microsoft.com/office/officeart/2008/layout/LinedList"/>
    <dgm:cxn modelId="{D5D47D49-E657-6F45-A968-4D1C84FD6B11}" type="presParOf" srcId="{D547ED1C-5066-BD47-AD28-D08F692426EA}" destId="{0ADB38AA-D1F4-0E47-BA8F-00404496660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FACC1-CABB-4DB9-82ED-766C8DFA1792}"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A6F8271D-9B15-4320-9328-BBD230B36A54}">
      <dgm:prSet/>
      <dgm:spPr/>
      <dgm:t>
        <a:bodyPr/>
        <a:lstStyle/>
        <a:p>
          <a:r>
            <a:rPr lang="es-CL"/>
            <a:t>- Escaso acceso a servicios gratuitos de salud física y mental.</a:t>
          </a:r>
          <a:endParaRPr lang="en-US"/>
        </a:p>
      </dgm:t>
    </dgm:pt>
    <dgm:pt modelId="{BD2056F2-E38C-40BD-A19B-1B43DDF4FF5D}" type="parTrans" cxnId="{35C0F982-BE10-43D4-A468-C1AFC9C47D3F}">
      <dgm:prSet/>
      <dgm:spPr/>
      <dgm:t>
        <a:bodyPr/>
        <a:lstStyle/>
        <a:p>
          <a:endParaRPr lang="en-US"/>
        </a:p>
      </dgm:t>
    </dgm:pt>
    <dgm:pt modelId="{4F610450-E782-4E1F-A95D-F4EB9AF20F9C}" type="sibTrans" cxnId="{35C0F982-BE10-43D4-A468-C1AFC9C47D3F}">
      <dgm:prSet/>
      <dgm:spPr/>
      <dgm:t>
        <a:bodyPr/>
        <a:lstStyle/>
        <a:p>
          <a:endParaRPr lang="en-US"/>
        </a:p>
      </dgm:t>
    </dgm:pt>
    <dgm:pt modelId="{2CE0FA0F-D876-4991-B894-F91C12DE9C82}">
      <dgm:prSet/>
      <dgm:spPr/>
      <dgm:t>
        <a:bodyPr/>
        <a:lstStyle/>
        <a:p>
          <a:r>
            <a:rPr lang="es-CL"/>
            <a:t>- Temáticas emergentes: Neurodiversidad y sexualidad en personas con discapacidad.</a:t>
          </a:r>
          <a:endParaRPr lang="en-US"/>
        </a:p>
      </dgm:t>
    </dgm:pt>
    <dgm:pt modelId="{02FA8418-9F7B-4C5B-A0BA-53FD34DDD84F}" type="parTrans" cxnId="{B87D7250-E082-4E34-8868-B91A7C8D7B3E}">
      <dgm:prSet/>
      <dgm:spPr/>
      <dgm:t>
        <a:bodyPr/>
        <a:lstStyle/>
        <a:p>
          <a:endParaRPr lang="en-US"/>
        </a:p>
      </dgm:t>
    </dgm:pt>
    <dgm:pt modelId="{9CA57501-CAC8-410D-B720-838FA00A2A25}" type="sibTrans" cxnId="{B87D7250-E082-4E34-8868-B91A7C8D7B3E}">
      <dgm:prSet/>
      <dgm:spPr/>
      <dgm:t>
        <a:bodyPr/>
        <a:lstStyle/>
        <a:p>
          <a:endParaRPr lang="en-US"/>
        </a:p>
      </dgm:t>
    </dgm:pt>
    <dgm:pt modelId="{B5A134C4-6CA5-4DBD-9899-EE2C5CF76DDD}">
      <dgm:prSet/>
      <dgm:spPr/>
      <dgm:t>
        <a:bodyPr/>
        <a:lstStyle/>
        <a:p>
          <a:r>
            <a:rPr lang="es-CL" dirty="0"/>
            <a:t>- Diagnóstico inicial: Diálogo territorial y evaluación de brechas.</a:t>
          </a:r>
          <a:endParaRPr lang="en-US" dirty="0"/>
        </a:p>
      </dgm:t>
    </dgm:pt>
    <dgm:pt modelId="{DF0E4201-8830-4C64-A44E-0BEFEE253801}" type="parTrans" cxnId="{46E26368-3917-467D-A279-0042CE7DF9F3}">
      <dgm:prSet/>
      <dgm:spPr/>
      <dgm:t>
        <a:bodyPr/>
        <a:lstStyle/>
        <a:p>
          <a:endParaRPr lang="en-US"/>
        </a:p>
      </dgm:t>
    </dgm:pt>
    <dgm:pt modelId="{0ADB02F0-0E76-4653-B237-6D61089112AE}" type="sibTrans" cxnId="{46E26368-3917-467D-A279-0042CE7DF9F3}">
      <dgm:prSet/>
      <dgm:spPr/>
      <dgm:t>
        <a:bodyPr/>
        <a:lstStyle/>
        <a:p>
          <a:endParaRPr lang="en-US"/>
        </a:p>
      </dgm:t>
    </dgm:pt>
    <dgm:pt modelId="{1EBB377E-2AE9-624E-B468-FCFDAA1AACCB}">
      <dgm:prSet/>
      <dgm:spPr/>
      <dgm:t>
        <a:bodyPr/>
        <a:lstStyle/>
        <a:p>
          <a:r>
            <a:rPr lang="es-CL" dirty="0"/>
            <a:t>- El CATO surge como respuesta a esta necesidad, proporcionando atención gratuita e inclusiva</a:t>
          </a:r>
        </a:p>
      </dgm:t>
    </dgm:pt>
    <dgm:pt modelId="{DF2E6D9D-887B-594F-A1C2-37EFF5A7FED0}" type="parTrans" cxnId="{F9A8AFCC-ED50-024C-8896-AE0A23585110}">
      <dgm:prSet/>
      <dgm:spPr/>
      <dgm:t>
        <a:bodyPr/>
        <a:lstStyle/>
        <a:p>
          <a:endParaRPr lang="es-MX"/>
        </a:p>
      </dgm:t>
    </dgm:pt>
    <dgm:pt modelId="{BC8B9A6A-4E13-2544-A03C-B1B67D2086F7}" type="sibTrans" cxnId="{F9A8AFCC-ED50-024C-8896-AE0A23585110}">
      <dgm:prSet/>
      <dgm:spPr/>
      <dgm:t>
        <a:bodyPr/>
        <a:lstStyle/>
        <a:p>
          <a:endParaRPr lang="es-MX"/>
        </a:p>
      </dgm:t>
    </dgm:pt>
    <dgm:pt modelId="{B0F7C686-32C8-D548-AEA0-E7888F875D2D}">
      <dgm:prSet/>
      <dgm:spPr/>
      <dgm:t>
        <a:bodyPr/>
        <a:lstStyle/>
        <a:p>
          <a:r>
            <a:rPr lang="es-CL" dirty="0"/>
            <a:t>-Se convierte en un espacio para que los estudiantes de Terapia Ocupacional desarrollen habilidades prácticas y éticas en un entorno real, sensibilizándose frente a las desigualdades sociales.</a:t>
          </a:r>
        </a:p>
      </dgm:t>
    </dgm:pt>
    <dgm:pt modelId="{441904B3-9FFB-D04F-ACD1-3449A9B5300C}" type="parTrans" cxnId="{AAE02676-8D14-8E4E-AC84-1898C04F1E6E}">
      <dgm:prSet/>
      <dgm:spPr/>
      <dgm:t>
        <a:bodyPr/>
        <a:lstStyle/>
        <a:p>
          <a:endParaRPr lang="es-MX"/>
        </a:p>
      </dgm:t>
    </dgm:pt>
    <dgm:pt modelId="{45F8CA73-FE08-3446-BA73-D4DD62483822}" type="sibTrans" cxnId="{AAE02676-8D14-8E4E-AC84-1898C04F1E6E}">
      <dgm:prSet/>
      <dgm:spPr/>
      <dgm:t>
        <a:bodyPr/>
        <a:lstStyle/>
        <a:p>
          <a:endParaRPr lang="es-MX"/>
        </a:p>
      </dgm:t>
    </dgm:pt>
    <dgm:pt modelId="{53F36F3D-11C4-7F4C-BF2E-ADBECD10A4AB}" type="pres">
      <dgm:prSet presAssocID="{8C0FACC1-CABB-4DB9-82ED-766C8DFA1792}" presName="outerComposite" presStyleCnt="0">
        <dgm:presLayoutVars>
          <dgm:chMax val="5"/>
          <dgm:dir/>
          <dgm:resizeHandles val="exact"/>
        </dgm:presLayoutVars>
      </dgm:prSet>
      <dgm:spPr/>
    </dgm:pt>
    <dgm:pt modelId="{F2C5F5C7-1EF4-4640-BEC4-81D98DE06459}" type="pres">
      <dgm:prSet presAssocID="{8C0FACC1-CABB-4DB9-82ED-766C8DFA1792}" presName="dummyMaxCanvas" presStyleCnt="0">
        <dgm:presLayoutVars/>
      </dgm:prSet>
      <dgm:spPr/>
    </dgm:pt>
    <dgm:pt modelId="{E34595B3-6917-F342-9096-027529081184}" type="pres">
      <dgm:prSet presAssocID="{8C0FACC1-CABB-4DB9-82ED-766C8DFA1792}" presName="FiveNodes_1" presStyleLbl="node1" presStyleIdx="0" presStyleCnt="5">
        <dgm:presLayoutVars>
          <dgm:bulletEnabled val="1"/>
        </dgm:presLayoutVars>
      </dgm:prSet>
      <dgm:spPr/>
    </dgm:pt>
    <dgm:pt modelId="{78637679-5DD6-DA42-BA53-810D2B8D4661}" type="pres">
      <dgm:prSet presAssocID="{8C0FACC1-CABB-4DB9-82ED-766C8DFA1792}" presName="FiveNodes_2" presStyleLbl="node1" presStyleIdx="1" presStyleCnt="5">
        <dgm:presLayoutVars>
          <dgm:bulletEnabled val="1"/>
        </dgm:presLayoutVars>
      </dgm:prSet>
      <dgm:spPr/>
    </dgm:pt>
    <dgm:pt modelId="{4226D169-85FA-8C4D-A003-5BD8F19D73E4}" type="pres">
      <dgm:prSet presAssocID="{8C0FACC1-CABB-4DB9-82ED-766C8DFA1792}" presName="FiveNodes_3" presStyleLbl="node1" presStyleIdx="2" presStyleCnt="5">
        <dgm:presLayoutVars>
          <dgm:bulletEnabled val="1"/>
        </dgm:presLayoutVars>
      </dgm:prSet>
      <dgm:spPr/>
    </dgm:pt>
    <dgm:pt modelId="{327AB658-4080-E340-A0CF-1D95C7A7DADA}" type="pres">
      <dgm:prSet presAssocID="{8C0FACC1-CABB-4DB9-82ED-766C8DFA1792}" presName="FiveNodes_4" presStyleLbl="node1" presStyleIdx="3" presStyleCnt="5">
        <dgm:presLayoutVars>
          <dgm:bulletEnabled val="1"/>
        </dgm:presLayoutVars>
      </dgm:prSet>
      <dgm:spPr/>
    </dgm:pt>
    <dgm:pt modelId="{90FC12E5-88C2-C948-812D-68FAC6E52B41}" type="pres">
      <dgm:prSet presAssocID="{8C0FACC1-CABB-4DB9-82ED-766C8DFA1792}" presName="FiveNodes_5" presStyleLbl="node1" presStyleIdx="4" presStyleCnt="5">
        <dgm:presLayoutVars>
          <dgm:bulletEnabled val="1"/>
        </dgm:presLayoutVars>
      </dgm:prSet>
      <dgm:spPr/>
    </dgm:pt>
    <dgm:pt modelId="{0BDAE68E-7D25-D74E-97B7-8B3B4CC4C0AE}" type="pres">
      <dgm:prSet presAssocID="{8C0FACC1-CABB-4DB9-82ED-766C8DFA1792}" presName="FiveConn_1-2" presStyleLbl="fgAccFollowNode1" presStyleIdx="0" presStyleCnt="4">
        <dgm:presLayoutVars>
          <dgm:bulletEnabled val="1"/>
        </dgm:presLayoutVars>
      </dgm:prSet>
      <dgm:spPr/>
    </dgm:pt>
    <dgm:pt modelId="{C075EE6C-B6E3-3A4B-907A-C2FD55F583A6}" type="pres">
      <dgm:prSet presAssocID="{8C0FACC1-CABB-4DB9-82ED-766C8DFA1792}" presName="FiveConn_2-3" presStyleLbl="fgAccFollowNode1" presStyleIdx="1" presStyleCnt="4">
        <dgm:presLayoutVars>
          <dgm:bulletEnabled val="1"/>
        </dgm:presLayoutVars>
      </dgm:prSet>
      <dgm:spPr/>
    </dgm:pt>
    <dgm:pt modelId="{7AFF73D2-E857-FD4E-888C-0203848A2485}" type="pres">
      <dgm:prSet presAssocID="{8C0FACC1-CABB-4DB9-82ED-766C8DFA1792}" presName="FiveConn_3-4" presStyleLbl="fgAccFollowNode1" presStyleIdx="2" presStyleCnt="4">
        <dgm:presLayoutVars>
          <dgm:bulletEnabled val="1"/>
        </dgm:presLayoutVars>
      </dgm:prSet>
      <dgm:spPr/>
    </dgm:pt>
    <dgm:pt modelId="{C8CFF13C-620E-2A4F-AC35-C9250CE3112C}" type="pres">
      <dgm:prSet presAssocID="{8C0FACC1-CABB-4DB9-82ED-766C8DFA1792}" presName="FiveConn_4-5" presStyleLbl="fgAccFollowNode1" presStyleIdx="3" presStyleCnt="4">
        <dgm:presLayoutVars>
          <dgm:bulletEnabled val="1"/>
        </dgm:presLayoutVars>
      </dgm:prSet>
      <dgm:spPr/>
    </dgm:pt>
    <dgm:pt modelId="{978F6D9A-5193-9943-BC1C-7BF812FE9E69}" type="pres">
      <dgm:prSet presAssocID="{8C0FACC1-CABB-4DB9-82ED-766C8DFA1792}" presName="FiveNodes_1_text" presStyleLbl="node1" presStyleIdx="4" presStyleCnt="5">
        <dgm:presLayoutVars>
          <dgm:bulletEnabled val="1"/>
        </dgm:presLayoutVars>
      </dgm:prSet>
      <dgm:spPr/>
    </dgm:pt>
    <dgm:pt modelId="{AEEEC652-0628-7440-8D01-4D6C8C0BED97}" type="pres">
      <dgm:prSet presAssocID="{8C0FACC1-CABB-4DB9-82ED-766C8DFA1792}" presName="FiveNodes_2_text" presStyleLbl="node1" presStyleIdx="4" presStyleCnt="5">
        <dgm:presLayoutVars>
          <dgm:bulletEnabled val="1"/>
        </dgm:presLayoutVars>
      </dgm:prSet>
      <dgm:spPr/>
    </dgm:pt>
    <dgm:pt modelId="{8BD6F1B5-7E88-2442-9A2D-941B545988AC}" type="pres">
      <dgm:prSet presAssocID="{8C0FACC1-CABB-4DB9-82ED-766C8DFA1792}" presName="FiveNodes_3_text" presStyleLbl="node1" presStyleIdx="4" presStyleCnt="5">
        <dgm:presLayoutVars>
          <dgm:bulletEnabled val="1"/>
        </dgm:presLayoutVars>
      </dgm:prSet>
      <dgm:spPr/>
    </dgm:pt>
    <dgm:pt modelId="{D981F9F8-5825-3740-B866-B32237DD481A}" type="pres">
      <dgm:prSet presAssocID="{8C0FACC1-CABB-4DB9-82ED-766C8DFA1792}" presName="FiveNodes_4_text" presStyleLbl="node1" presStyleIdx="4" presStyleCnt="5">
        <dgm:presLayoutVars>
          <dgm:bulletEnabled val="1"/>
        </dgm:presLayoutVars>
      </dgm:prSet>
      <dgm:spPr/>
    </dgm:pt>
    <dgm:pt modelId="{883621E9-64F2-3E46-9C14-1A88651F62D1}" type="pres">
      <dgm:prSet presAssocID="{8C0FACC1-CABB-4DB9-82ED-766C8DFA1792}" presName="FiveNodes_5_text" presStyleLbl="node1" presStyleIdx="4" presStyleCnt="5">
        <dgm:presLayoutVars>
          <dgm:bulletEnabled val="1"/>
        </dgm:presLayoutVars>
      </dgm:prSet>
      <dgm:spPr/>
    </dgm:pt>
  </dgm:ptLst>
  <dgm:cxnLst>
    <dgm:cxn modelId="{93888100-3C6A-C042-8245-312C87288522}" type="presOf" srcId="{B5A134C4-6CA5-4DBD-9899-EE2C5CF76DDD}" destId="{8BD6F1B5-7E88-2442-9A2D-941B545988AC}" srcOrd="1" destOrd="0" presId="urn:microsoft.com/office/officeart/2005/8/layout/vProcess5"/>
    <dgm:cxn modelId="{DDAB9F1A-3AC1-A04B-AB93-718864708955}" type="presOf" srcId="{8C0FACC1-CABB-4DB9-82ED-766C8DFA1792}" destId="{53F36F3D-11C4-7F4C-BF2E-ADBECD10A4AB}" srcOrd="0" destOrd="0" presId="urn:microsoft.com/office/officeart/2005/8/layout/vProcess5"/>
    <dgm:cxn modelId="{A5D2EA1B-2477-0544-8878-7570B9D0BCCB}" type="presOf" srcId="{9CA57501-CAC8-410D-B720-838FA00A2A25}" destId="{C075EE6C-B6E3-3A4B-907A-C2FD55F583A6}" srcOrd="0" destOrd="0" presId="urn:microsoft.com/office/officeart/2005/8/layout/vProcess5"/>
    <dgm:cxn modelId="{35BC4226-2E67-534E-8853-3241521F4C3E}" type="presOf" srcId="{2CE0FA0F-D876-4991-B894-F91C12DE9C82}" destId="{78637679-5DD6-DA42-BA53-810D2B8D4661}" srcOrd="0" destOrd="0" presId="urn:microsoft.com/office/officeart/2005/8/layout/vProcess5"/>
    <dgm:cxn modelId="{F234343D-B70E-524E-A6F3-610FDAD4239D}" type="presOf" srcId="{1EBB377E-2AE9-624E-B468-FCFDAA1AACCB}" destId="{327AB658-4080-E340-A0CF-1D95C7A7DADA}" srcOrd="0" destOrd="0" presId="urn:microsoft.com/office/officeart/2005/8/layout/vProcess5"/>
    <dgm:cxn modelId="{FCBE294F-B885-2643-920E-5B4A30D39794}" type="presOf" srcId="{4F610450-E782-4E1F-A95D-F4EB9AF20F9C}" destId="{0BDAE68E-7D25-D74E-97B7-8B3B4CC4C0AE}" srcOrd="0" destOrd="0" presId="urn:microsoft.com/office/officeart/2005/8/layout/vProcess5"/>
    <dgm:cxn modelId="{B87D7250-E082-4E34-8868-B91A7C8D7B3E}" srcId="{8C0FACC1-CABB-4DB9-82ED-766C8DFA1792}" destId="{2CE0FA0F-D876-4991-B894-F91C12DE9C82}" srcOrd="1" destOrd="0" parTransId="{02FA8418-9F7B-4C5B-A0BA-53FD34DDD84F}" sibTransId="{9CA57501-CAC8-410D-B720-838FA00A2A25}"/>
    <dgm:cxn modelId="{46E26368-3917-467D-A279-0042CE7DF9F3}" srcId="{8C0FACC1-CABB-4DB9-82ED-766C8DFA1792}" destId="{B5A134C4-6CA5-4DBD-9899-EE2C5CF76DDD}" srcOrd="2" destOrd="0" parTransId="{DF0E4201-8830-4C64-A44E-0BEFEE253801}" sibTransId="{0ADB02F0-0E76-4653-B237-6D61089112AE}"/>
    <dgm:cxn modelId="{9A1B6568-820D-C549-8361-77D9A709EB78}" type="presOf" srcId="{B5A134C4-6CA5-4DBD-9899-EE2C5CF76DDD}" destId="{4226D169-85FA-8C4D-A003-5BD8F19D73E4}" srcOrd="0" destOrd="0" presId="urn:microsoft.com/office/officeart/2005/8/layout/vProcess5"/>
    <dgm:cxn modelId="{3F73326E-0DFF-2349-AFB2-299E95E0A202}" type="presOf" srcId="{A6F8271D-9B15-4320-9328-BBD230B36A54}" destId="{E34595B3-6917-F342-9096-027529081184}" srcOrd="0" destOrd="0" presId="urn:microsoft.com/office/officeart/2005/8/layout/vProcess5"/>
    <dgm:cxn modelId="{AAE02676-8D14-8E4E-AC84-1898C04F1E6E}" srcId="{8C0FACC1-CABB-4DB9-82ED-766C8DFA1792}" destId="{B0F7C686-32C8-D548-AEA0-E7888F875D2D}" srcOrd="4" destOrd="0" parTransId="{441904B3-9FFB-D04F-ACD1-3449A9B5300C}" sibTransId="{45F8CA73-FE08-3446-BA73-D4DD62483822}"/>
    <dgm:cxn modelId="{35C0F982-BE10-43D4-A468-C1AFC9C47D3F}" srcId="{8C0FACC1-CABB-4DB9-82ED-766C8DFA1792}" destId="{A6F8271D-9B15-4320-9328-BBD230B36A54}" srcOrd="0" destOrd="0" parTransId="{BD2056F2-E38C-40BD-A19B-1B43DDF4FF5D}" sibTransId="{4F610450-E782-4E1F-A95D-F4EB9AF20F9C}"/>
    <dgm:cxn modelId="{D738898F-204A-484C-91A0-75BC198DE488}" type="presOf" srcId="{1EBB377E-2AE9-624E-B468-FCFDAA1AACCB}" destId="{D981F9F8-5825-3740-B866-B32237DD481A}" srcOrd="1" destOrd="0" presId="urn:microsoft.com/office/officeart/2005/8/layout/vProcess5"/>
    <dgm:cxn modelId="{19F452A6-7B9E-CC46-8990-761D049FCDB5}" type="presOf" srcId="{0ADB02F0-0E76-4653-B237-6D61089112AE}" destId="{7AFF73D2-E857-FD4E-888C-0203848A2485}" srcOrd="0" destOrd="0" presId="urn:microsoft.com/office/officeart/2005/8/layout/vProcess5"/>
    <dgm:cxn modelId="{4BC35AAD-3FC6-BE4A-95BF-F58C87993F6E}" type="presOf" srcId="{B0F7C686-32C8-D548-AEA0-E7888F875D2D}" destId="{90FC12E5-88C2-C948-812D-68FAC6E52B41}" srcOrd="0" destOrd="0" presId="urn:microsoft.com/office/officeart/2005/8/layout/vProcess5"/>
    <dgm:cxn modelId="{2C4077C1-A2D8-F344-986B-CD183B9C7AB4}" type="presOf" srcId="{BC8B9A6A-4E13-2544-A03C-B1B67D2086F7}" destId="{C8CFF13C-620E-2A4F-AC35-C9250CE3112C}" srcOrd="0" destOrd="0" presId="urn:microsoft.com/office/officeart/2005/8/layout/vProcess5"/>
    <dgm:cxn modelId="{F9A8AFCC-ED50-024C-8896-AE0A23585110}" srcId="{8C0FACC1-CABB-4DB9-82ED-766C8DFA1792}" destId="{1EBB377E-2AE9-624E-B468-FCFDAA1AACCB}" srcOrd="3" destOrd="0" parTransId="{DF2E6D9D-887B-594F-A1C2-37EFF5A7FED0}" sibTransId="{BC8B9A6A-4E13-2544-A03C-B1B67D2086F7}"/>
    <dgm:cxn modelId="{77C2AFD0-6690-1547-B33A-6FFE3E64AA43}" type="presOf" srcId="{2CE0FA0F-D876-4991-B894-F91C12DE9C82}" destId="{AEEEC652-0628-7440-8D01-4D6C8C0BED97}" srcOrd="1" destOrd="0" presId="urn:microsoft.com/office/officeart/2005/8/layout/vProcess5"/>
    <dgm:cxn modelId="{FBB045D2-1153-A446-8A50-DB83611EF564}" type="presOf" srcId="{B0F7C686-32C8-D548-AEA0-E7888F875D2D}" destId="{883621E9-64F2-3E46-9C14-1A88651F62D1}" srcOrd="1" destOrd="0" presId="urn:microsoft.com/office/officeart/2005/8/layout/vProcess5"/>
    <dgm:cxn modelId="{ED7B20F7-6AE6-AA4E-9280-FE3D25DD0BBA}" type="presOf" srcId="{A6F8271D-9B15-4320-9328-BBD230B36A54}" destId="{978F6D9A-5193-9943-BC1C-7BF812FE9E69}" srcOrd="1" destOrd="0" presId="urn:microsoft.com/office/officeart/2005/8/layout/vProcess5"/>
    <dgm:cxn modelId="{382045F0-6629-674E-A009-C885AFF91151}" type="presParOf" srcId="{53F36F3D-11C4-7F4C-BF2E-ADBECD10A4AB}" destId="{F2C5F5C7-1EF4-4640-BEC4-81D98DE06459}" srcOrd="0" destOrd="0" presId="urn:microsoft.com/office/officeart/2005/8/layout/vProcess5"/>
    <dgm:cxn modelId="{08FD0904-BEAB-8042-AA81-8F7DDB130F6E}" type="presParOf" srcId="{53F36F3D-11C4-7F4C-BF2E-ADBECD10A4AB}" destId="{E34595B3-6917-F342-9096-027529081184}" srcOrd="1" destOrd="0" presId="urn:microsoft.com/office/officeart/2005/8/layout/vProcess5"/>
    <dgm:cxn modelId="{BD44E26E-3BEC-524E-BF24-81D36257AF04}" type="presParOf" srcId="{53F36F3D-11C4-7F4C-BF2E-ADBECD10A4AB}" destId="{78637679-5DD6-DA42-BA53-810D2B8D4661}" srcOrd="2" destOrd="0" presId="urn:microsoft.com/office/officeart/2005/8/layout/vProcess5"/>
    <dgm:cxn modelId="{71341766-EFDB-964F-A4F2-E8926F08E30C}" type="presParOf" srcId="{53F36F3D-11C4-7F4C-BF2E-ADBECD10A4AB}" destId="{4226D169-85FA-8C4D-A003-5BD8F19D73E4}" srcOrd="3" destOrd="0" presId="urn:microsoft.com/office/officeart/2005/8/layout/vProcess5"/>
    <dgm:cxn modelId="{31B5EB9E-882E-0B4A-B330-A92E12CF60D7}" type="presParOf" srcId="{53F36F3D-11C4-7F4C-BF2E-ADBECD10A4AB}" destId="{327AB658-4080-E340-A0CF-1D95C7A7DADA}" srcOrd="4" destOrd="0" presId="urn:microsoft.com/office/officeart/2005/8/layout/vProcess5"/>
    <dgm:cxn modelId="{A0FA4F08-6E99-A044-8932-1E44935869F9}" type="presParOf" srcId="{53F36F3D-11C4-7F4C-BF2E-ADBECD10A4AB}" destId="{90FC12E5-88C2-C948-812D-68FAC6E52B41}" srcOrd="5" destOrd="0" presId="urn:microsoft.com/office/officeart/2005/8/layout/vProcess5"/>
    <dgm:cxn modelId="{FBE3F9FC-9C30-194D-9EE5-E6CF7D81BF97}" type="presParOf" srcId="{53F36F3D-11C4-7F4C-BF2E-ADBECD10A4AB}" destId="{0BDAE68E-7D25-D74E-97B7-8B3B4CC4C0AE}" srcOrd="6" destOrd="0" presId="urn:microsoft.com/office/officeart/2005/8/layout/vProcess5"/>
    <dgm:cxn modelId="{D5797F37-67B4-7145-B977-D97A9ACD6E56}" type="presParOf" srcId="{53F36F3D-11C4-7F4C-BF2E-ADBECD10A4AB}" destId="{C075EE6C-B6E3-3A4B-907A-C2FD55F583A6}" srcOrd="7" destOrd="0" presId="urn:microsoft.com/office/officeart/2005/8/layout/vProcess5"/>
    <dgm:cxn modelId="{43095570-18B0-B748-8003-CDDC11D9B721}" type="presParOf" srcId="{53F36F3D-11C4-7F4C-BF2E-ADBECD10A4AB}" destId="{7AFF73D2-E857-FD4E-888C-0203848A2485}" srcOrd="8" destOrd="0" presId="urn:microsoft.com/office/officeart/2005/8/layout/vProcess5"/>
    <dgm:cxn modelId="{9FF96E73-84FC-0548-9E85-1E58D26F44AF}" type="presParOf" srcId="{53F36F3D-11C4-7F4C-BF2E-ADBECD10A4AB}" destId="{C8CFF13C-620E-2A4F-AC35-C9250CE3112C}" srcOrd="9" destOrd="0" presId="urn:microsoft.com/office/officeart/2005/8/layout/vProcess5"/>
    <dgm:cxn modelId="{070DB26A-B249-AB4A-8461-91258D97F9E8}" type="presParOf" srcId="{53F36F3D-11C4-7F4C-BF2E-ADBECD10A4AB}" destId="{978F6D9A-5193-9943-BC1C-7BF812FE9E69}" srcOrd="10" destOrd="0" presId="urn:microsoft.com/office/officeart/2005/8/layout/vProcess5"/>
    <dgm:cxn modelId="{0789E83B-C74F-8041-9369-DE379168A717}" type="presParOf" srcId="{53F36F3D-11C4-7F4C-BF2E-ADBECD10A4AB}" destId="{AEEEC652-0628-7440-8D01-4D6C8C0BED97}" srcOrd="11" destOrd="0" presId="urn:microsoft.com/office/officeart/2005/8/layout/vProcess5"/>
    <dgm:cxn modelId="{BA6EA968-A092-3B43-B4B7-F4DD10868032}" type="presParOf" srcId="{53F36F3D-11C4-7F4C-BF2E-ADBECD10A4AB}" destId="{8BD6F1B5-7E88-2442-9A2D-941B545988AC}" srcOrd="12" destOrd="0" presId="urn:microsoft.com/office/officeart/2005/8/layout/vProcess5"/>
    <dgm:cxn modelId="{A00C062D-7F6B-8447-824C-F46C00F8F561}" type="presParOf" srcId="{53F36F3D-11C4-7F4C-BF2E-ADBECD10A4AB}" destId="{D981F9F8-5825-3740-B866-B32237DD481A}" srcOrd="13" destOrd="0" presId="urn:microsoft.com/office/officeart/2005/8/layout/vProcess5"/>
    <dgm:cxn modelId="{7C23A9F0-CD45-E140-9D45-1E3767650555}" type="presParOf" srcId="{53F36F3D-11C4-7F4C-BF2E-ADBECD10A4AB}" destId="{883621E9-64F2-3E46-9C14-1A88651F62D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27C862-FDF4-47BC-ACE0-AEF56C9DD14D}"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3FD39F1-3538-4267-B741-16BA6C54393F}">
      <dgm:prSet/>
      <dgm:spPr/>
      <dgm:t>
        <a:bodyPr/>
        <a:lstStyle/>
        <a:p>
          <a:pPr>
            <a:defRPr cap="all"/>
          </a:pPr>
          <a:r>
            <a:rPr lang="es-CL"/>
            <a:t>Vinculación con ODS:</a:t>
          </a:r>
          <a:endParaRPr lang="en-US"/>
        </a:p>
      </dgm:t>
    </dgm:pt>
    <dgm:pt modelId="{12008DB0-8FD0-4402-9DAB-B459E1982CE9}" type="parTrans" cxnId="{BA0DB634-9B23-46A6-B174-20DB77245096}">
      <dgm:prSet/>
      <dgm:spPr/>
      <dgm:t>
        <a:bodyPr/>
        <a:lstStyle/>
        <a:p>
          <a:endParaRPr lang="en-US"/>
        </a:p>
      </dgm:t>
    </dgm:pt>
    <dgm:pt modelId="{8870A910-382E-40AA-A4A3-0A84922FC4BE}" type="sibTrans" cxnId="{BA0DB634-9B23-46A6-B174-20DB77245096}">
      <dgm:prSet/>
      <dgm:spPr/>
      <dgm:t>
        <a:bodyPr/>
        <a:lstStyle/>
        <a:p>
          <a:endParaRPr lang="en-US"/>
        </a:p>
      </dgm:t>
    </dgm:pt>
    <dgm:pt modelId="{D5400DFC-2DD9-4902-8D3B-FC4EAD7860BA}">
      <dgm:prSet/>
      <dgm:spPr/>
      <dgm:t>
        <a:bodyPr/>
        <a:lstStyle/>
        <a:p>
          <a:pPr rtl="0">
            <a:defRPr cap="all"/>
          </a:pPr>
          <a:r>
            <a:rPr lang="es-CL"/>
            <a:t>ODS 3: Salud y bienestar.</a:t>
          </a:r>
          <a:endParaRPr lang="en-US"/>
        </a:p>
      </dgm:t>
    </dgm:pt>
    <dgm:pt modelId="{7406852D-EE83-4410-B21F-9FB05581C825}" type="parTrans" cxnId="{BE37EF0B-74B7-48ED-ACE6-62F4499A288A}">
      <dgm:prSet/>
      <dgm:spPr/>
      <dgm:t>
        <a:bodyPr/>
        <a:lstStyle/>
        <a:p>
          <a:endParaRPr lang="en-US"/>
        </a:p>
      </dgm:t>
    </dgm:pt>
    <dgm:pt modelId="{C5D63906-C7E2-4833-8A24-CDE1E6E0B624}" type="sibTrans" cxnId="{BE37EF0B-74B7-48ED-ACE6-62F4499A288A}">
      <dgm:prSet/>
      <dgm:spPr/>
      <dgm:t>
        <a:bodyPr/>
        <a:lstStyle/>
        <a:p>
          <a:endParaRPr lang="en-US"/>
        </a:p>
      </dgm:t>
    </dgm:pt>
    <dgm:pt modelId="{7D163BB0-C0B3-418C-9897-C141CBAE2CD7}">
      <dgm:prSet/>
      <dgm:spPr/>
      <dgm:t>
        <a:bodyPr/>
        <a:lstStyle/>
        <a:p>
          <a:pPr>
            <a:defRPr cap="all"/>
          </a:pPr>
          <a:r>
            <a:rPr lang="es-CL"/>
            <a:t>ODS 4: Educación de calidad.</a:t>
          </a:r>
          <a:endParaRPr lang="en-US"/>
        </a:p>
      </dgm:t>
    </dgm:pt>
    <dgm:pt modelId="{9F2FB08E-3F88-422D-B8DA-2C8601C92E7E}" type="parTrans" cxnId="{63AB2EEA-6781-4652-833B-A7BC9E473762}">
      <dgm:prSet/>
      <dgm:spPr/>
      <dgm:t>
        <a:bodyPr/>
        <a:lstStyle/>
        <a:p>
          <a:endParaRPr lang="en-US"/>
        </a:p>
      </dgm:t>
    </dgm:pt>
    <dgm:pt modelId="{8C982122-5704-4F79-BA3F-6FB48F01EDA6}" type="sibTrans" cxnId="{63AB2EEA-6781-4652-833B-A7BC9E473762}">
      <dgm:prSet/>
      <dgm:spPr/>
      <dgm:t>
        <a:bodyPr/>
        <a:lstStyle/>
        <a:p>
          <a:endParaRPr lang="en-US"/>
        </a:p>
      </dgm:t>
    </dgm:pt>
    <dgm:pt modelId="{B481865B-00B2-444A-B052-089110FCF096}">
      <dgm:prSet/>
      <dgm:spPr/>
      <dgm:t>
        <a:bodyPr/>
        <a:lstStyle/>
        <a:p>
          <a:pPr>
            <a:defRPr cap="all"/>
          </a:pPr>
          <a:r>
            <a:rPr lang="es-CL"/>
            <a:t>ODS 10: Reducción de desigualdades.</a:t>
          </a:r>
          <a:endParaRPr lang="en-US"/>
        </a:p>
      </dgm:t>
    </dgm:pt>
    <dgm:pt modelId="{F4AF41FE-1E45-4C77-B3BD-5CBD7948111C}" type="parTrans" cxnId="{72679539-9B5A-4306-A3BF-62346CBC23D7}">
      <dgm:prSet/>
      <dgm:spPr/>
      <dgm:t>
        <a:bodyPr/>
        <a:lstStyle/>
        <a:p>
          <a:endParaRPr lang="en-US"/>
        </a:p>
      </dgm:t>
    </dgm:pt>
    <dgm:pt modelId="{C6BFD4B3-8FFC-4DA4-9C19-7CCEE36CA8AE}" type="sibTrans" cxnId="{72679539-9B5A-4306-A3BF-62346CBC23D7}">
      <dgm:prSet/>
      <dgm:spPr/>
      <dgm:t>
        <a:bodyPr/>
        <a:lstStyle/>
        <a:p>
          <a:endParaRPr lang="en-US"/>
        </a:p>
      </dgm:t>
    </dgm:pt>
    <dgm:pt modelId="{24F8B4AC-051B-4C93-8BBE-88D30F202220}" type="pres">
      <dgm:prSet presAssocID="{1227C862-FDF4-47BC-ACE0-AEF56C9DD14D}" presName="root" presStyleCnt="0">
        <dgm:presLayoutVars>
          <dgm:dir/>
          <dgm:resizeHandles val="exact"/>
        </dgm:presLayoutVars>
      </dgm:prSet>
      <dgm:spPr/>
    </dgm:pt>
    <dgm:pt modelId="{E1C306F6-E77E-4B21-96D3-F0FC79B15FA2}" type="pres">
      <dgm:prSet presAssocID="{53FD39F1-3538-4267-B741-16BA6C54393F}" presName="compNode" presStyleCnt="0"/>
      <dgm:spPr/>
    </dgm:pt>
    <dgm:pt modelId="{0E1EE1FE-9ED0-41A4-BC3E-7D7F89E5DB7D}" type="pres">
      <dgm:prSet presAssocID="{53FD39F1-3538-4267-B741-16BA6C54393F}" presName="iconBgRect" presStyleLbl="bgShp" presStyleIdx="0" presStyleCnt="4"/>
      <dgm:spPr>
        <a:prstGeom prst="round2DiagRect">
          <a:avLst>
            <a:gd name="adj1" fmla="val 29727"/>
            <a:gd name="adj2" fmla="val 0"/>
          </a:avLst>
        </a:prstGeom>
      </dgm:spPr>
    </dgm:pt>
    <dgm:pt modelId="{8654973F-EB22-4B93-B202-1AF8DFC77384}" type="pres">
      <dgm:prSet presAssocID="{53FD39F1-3538-4267-B741-16BA6C5439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1982EB43-2D30-4393-A089-3A45F5545988}" type="pres">
      <dgm:prSet presAssocID="{53FD39F1-3538-4267-B741-16BA6C54393F}" presName="spaceRect" presStyleCnt="0"/>
      <dgm:spPr/>
    </dgm:pt>
    <dgm:pt modelId="{61AD9DD1-6B0E-46D8-8F91-1DD2DBA4765A}" type="pres">
      <dgm:prSet presAssocID="{53FD39F1-3538-4267-B741-16BA6C54393F}" presName="textRect" presStyleLbl="revTx" presStyleIdx="0" presStyleCnt="4">
        <dgm:presLayoutVars>
          <dgm:chMax val="1"/>
          <dgm:chPref val="1"/>
        </dgm:presLayoutVars>
      </dgm:prSet>
      <dgm:spPr/>
    </dgm:pt>
    <dgm:pt modelId="{B5C200F7-16ED-4915-ABFD-1E7069C756D7}" type="pres">
      <dgm:prSet presAssocID="{8870A910-382E-40AA-A4A3-0A84922FC4BE}" presName="sibTrans" presStyleCnt="0"/>
      <dgm:spPr/>
    </dgm:pt>
    <dgm:pt modelId="{1D581695-922B-4B19-A0DE-03809E170513}" type="pres">
      <dgm:prSet presAssocID="{D5400DFC-2DD9-4902-8D3B-FC4EAD7860BA}" presName="compNode" presStyleCnt="0"/>
      <dgm:spPr/>
    </dgm:pt>
    <dgm:pt modelId="{E7673748-9A89-4E3F-A6B8-7815D6E50398}" type="pres">
      <dgm:prSet presAssocID="{D5400DFC-2DD9-4902-8D3B-FC4EAD7860BA}" presName="iconBgRect" presStyleLbl="bgShp" presStyleIdx="1" presStyleCnt="4"/>
      <dgm:spPr>
        <a:prstGeom prst="round2DiagRect">
          <a:avLst>
            <a:gd name="adj1" fmla="val 29727"/>
            <a:gd name="adj2" fmla="val 0"/>
          </a:avLst>
        </a:prstGeom>
      </dgm:spPr>
    </dgm:pt>
    <dgm:pt modelId="{D788DC2B-A0AA-405C-9EE9-E42DF73BD82E}" type="pres">
      <dgm:prSet presAssocID="{D5400DFC-2DD9-4902-8D3B-FC4EAD7860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13A0BDC5-2538-481C-A0F5-41C818D81124}" type="pres">
      <dgm:prSet presAssocID="{D5400DFC-2DD9-4902-8D3B-FC4EAD7860BA}" presName="spaceRect" presStyleCnt="0"/>
      <dgm:spPr/>
    </dgm:pt>
    <dgm:pt modelId="{111C0ADE-73BB-4AFC-87CD-311C6C1B855C}" type="pres">
      <dgm:prSet presAssocID="{D5400DFC-2DD9-4902-8D3B-FC4EAD7860BA}" presName="textRect" presStyleLbl="revTx" presStyleIdx="1" presStyleCnt="4">
        <dgm:presLayoutVars>
          <dgm:chMax val="1"/>
          <dgm:chPref val="1"/>
        </dgm:presLayoutVars>
      </dgm:prSet>
      <dgm:spPr/>
    </dgm:pt>
    <dgm:pt modelId="{838EEEF5-6451-4402-BD44-83D6F7F4FD5C}" type="pres">
      <dgm:prSet presAssocID="{C5D63906-C7E2-4833-8A24-CDE1E6E0B624}" presName="sibTrans" presStyleCnt="0"/>
      <dgm:spPr/>
    </dgm:pt>
    <dgm:pt modelId="{F19990B8-7984-445B-9B09-0A7C6E38021C}" type="pres">
      <dgm:prSet presAssocID="{7D163BB0-C0B3-418C-9897-C141CBAE2CD7}" presName="compNode" presStyleCnt="0"/>
      <dgm:spPr/>
    </dgm:pt>
    <dgm:pt modelId="{24560BC3-5553-4D07-B101-E3003F02114B}" type="pres">
      <dgm:prSet presAssocID="{7D163BB0-C0B3-418C-9897-C141CBAE2CD7}" presName="iconBgRect" presStyleLbl="bgShp" presStyleIdx="2" presStyleCnt="4"/>
      <dgm:spPr>
        <a:prstGeom prst="round2DiagRect">
          <a:avLst>
            <a:gd name="adj1" fmla="val 29727"/>
            <a:gd name="adj2" fmla="val 0"/>
          </a:avLst>
        </a:prstGeom>
      </dgm:spPr>
    </dgm:pt>
    <dgm:pt modelId="{2D638DEF-0D57-460F-9910-A0A26EB15DE1}" type="pres">
      <dgm:prSet presAssocID="{7D163BB0-C0B3-418C-9897-C141CBAE2C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7C1EA395-5F96-4D46-88F8-6006BCE2D2EB}" type="pres">
      <dgm:prSet presAssocID="{7D163BB0-C0B3-418C-9897-C141CBAE2CD7}" presName="spaceRect" presStyleCnt="0"/>
      <dgm:spPr/>
    </dgm:pt>
    <dgm:pt modelId="{1A4D88F0-B765-473D-B503-5A5D010DE2AC}" type="pres">
      <dgm:prSet presAssocID="{7D163BB0-C0B3-418C-9897-C141CBAE2CD7}" presName="textRect" presStyleLbl="revTx" presStyleIdx="2" presStyleCnt="4">
        <dgm:presLayoutVars>
          <dgm:chMax val="1"/>
          <dgm:chPref val="1"/>
        </dgm:presLayoutVars>
      </dgm:prSet>
      <dgm:spPr/>
    </dgm:pt>
    <dgm:pt modelId="{F9492123-15D4-4E6A-8963-5643631159E1}" type="pres">
      <dgm:prSet presAssocID="{8C982122-5704-4F79-BA3F-6FB48F01EDA6}" presName="sibTrans" presStyleCnt="0"/>
      <dgm:spPr/>
    </dgm:pt>
    <dgm:pt modelId="{A057DF8A-E015-44B0-9842-6CCFDF13DB6D}" type="pres">
      <dgm:prSet presAssocID="{B481865B-00B2-444A-B052-089110FCF096}" presName="compNode" presStyleCnt="0"/>
      <dgm:spPr/>
    </dgm:pt>
    <dgm:pt modelId="{CD8A28F8-1768-480A-990E-C220B2C2AD86}" type="pres">
      <dgm:prSet presAssocID="{B481865B-00B2-444A-B052-089110FCF096}" presName="iconBgRect" presStyleLbl="bgShp" presStyleIdx="3" presStyleCnt="4"/>
      <dgm:spPr>
        <a:prstGeom prst="round2DiagRect">
          <a:avLst>
            <a:gd name="adj1" fmla="val 29727"/>
            <a:gd name="adj2" fmla="val 0"/>
          </a:avLst>
        </a:prstGeom>
      </dgm:spPr>
    </dgm:pt>
    <dgm:pt modelId="{8352C661-F154-4570-850F-6A0C4EDCC3AA}" type="pres">
      <dgm:prSet presAssocID="{B481865B-00B2-444A-B052-089110FCF0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F73F94FE-1AF6-4BAB-B40A-E1E7CA867425}" type="pres">
      <dgm:prSet presAssocID="{B481865B-00B2-444A-B052-089110FCF096}" presName="spaceRect" presStyleCnt="0"/>
      <dgm:spPr/>
    </dgm:pt>
    <dgm:pt modelId="{2B75BFB2-0169-47F2-90A8-122C3E7D5C0A}" type="pres">
      <dgm:prSet presAssocID="{B481865B-00B2-444A-B052-089110FCF096}" presName="textRect" presStyleLbl="revTx" presStyleIdx="3" presStyleCnt="4">
        <dgm:presLayoutVars>
          <dgm:chMax val="1"/>
          <dgm:chPref val="1"/>
        </dgm:presLayoutVars>
      </dgm:prSet>
      <dgm:spPr/>
    </dgm:pt>
  </dgm:ptLst>
  <dgm:cxnLst>
    <dgm:cxn modelId="{BE37EF0B-74B7-48ED-ACE6-62F4499A288A}" srcId="{1227C862-FDF4-47BC-ACE0-AEF56C9DD14D}" destId="{D5400DFC-2DD9-4902-8D3B-FC4EAD7860BA}" srcOrd="1" destOrd="0" parTransId="{7406852D-EE83-4410-B21F-9FB05581C825}" sibTransId="{C5D63906-C7E2-4833-8A24-CDE1E6E0B624}"/>
    <dgm:cxn modelId="{BA0DB634-9B23-46A6-B174-20DB77245096}" srcId="{1227C862-FDF4-47BC-ACE0-AEF56C9DD14D}" destId="{53FD39F1-3538-4267-B741-16BA6C54393F}" srcOrd="0" destOrd="0" parTransId="{12008DB0-8FD0-4402-9DAB-B459E1982CE9}" sibTransId="{8870A910-382E-40AA-A4A3-0A84922FC4BE}"/>
    <dgm:cxn modelId="{72679539-9B5A-4306-A3BF-62346CBC23D7}" srcId="{1227C862-FDF4-47BC-ACE0-AEF56C9DD14D}" destId="{B481865B-00B2-444A-B052-089110FCF096}" srcOrd="3" destOrd="0" parTransId="{F4AF41FE-1E45-4C77-B3BD-5CBD7948111C}" sibTransId="{C6BFD4B3-8FFC-4DA4-9C19-7CCEE36CA8AE}"/>
    <dgm:cxn modelId="{796C3A68-1221-4536-A824-C0A961C1934B}" type="presOf" srcId="{B481865B-00B2-444A-B052-089110FCF096}" destId="{2B75BFB2-0169-47F2-90A8-122C3E7D5C0A}" srcOrd="0" destOrd="0" presId="urn:microsoft.com/office/officeart/2018/5/layout/IconLeafLabelList"/>
    <dgm:cxn modelId="{C37D8C76-D2D1-49B9-86AD-63486E6B0643}" type="presOf" srcId="{1227C862-FDF4-47BC-ACE0-AEF56C9DD14D}" destId="{24F8B4AC-051B-4C93-8BBE-88D30F202220}" srcOrd="0" destOrd="0" presId="urn:microsoft.com/office/officeart/2018/5/layout/IconLeafLabelList"/>
    <dgm:cxn modelId="{29E0A786-4D9A-4E5D-8941-52A1C6B205D7}" type="presOf" srcId="{7D163BB0-C0B3-418C-9897-C141CBAE2CD7}" destId="{1A4D88F0-B765-473D-B503-5A5D010DE2AC}" srcOrd="0" destOrd="0" presId="urn:microsoft.com/office/officeart/2018/5/layout/IconLeafLabelList"/>
    <dgm:cxn modelId="{6E7B028A-373D-4D52-83A7-3DB7121AC477}" type="presOf" srcId="{53FD39F1-3538-4267-B741-16BA6C54393F}" destId="{61AD9DD1-6B0E-46D8-8F91-1DD2DBA4765A}" srcOrd="0" destOrd="0" presId="urn:microsoft.com/office/officeart/2018/5/layout/IconLeafLabelList"/>
    <dgm:cxn modelId="{F75DB7AE-F234-4772-96E5-38993935D85C}" type="presOf" srcId="{D5400DFC-2DD9-4902-8D3B-FC4EAD7860BA}" destId="{111C0ADE-73BB-4AFC-87CD-311C6C1B855C}" srcOrd="0" destOrd="0" presId="urn:microsoft.com/office/officeart/2018/5/layout/IconLeafLabelList"/>
    <dgm:cxn modelId="{63AB2EEA-6781-4652-833B-A7BC9E473762}" srcId="{1227C862-FDF4-47BC-ACE0-AEF56C9DD14D}" destId="{7D163BB0-C0B3-418C-9897-C141CBAE2CD7}" srcOrd="2" destOrd="0" parTransId="{9F2FB08E-3F88-422D-B8DA-2C8601C92E7E}" sibTransId="{8C982122-5704-4F79-BA3F-6FB48F01EDA6}"/>
    <dgm:cxn modelId="{36541751-B915-4BC5-973B-A002F51740B6}" type="presParOf" srcId="{24F8B4AC-051B-4C93-8BBE-88D30F202220}" destId="{E1C306F6-E77E-4B21-96D3-F0FC79B15FA2}" srcOrd="0" destOrd="0" presId="urn:microsoft.com/office/officeart/2018/5/layout/IconLeafLabelList"/>
    <dgm:cxn modelId="{044F3157-2619-49DC-9799-C6C043951F49}" type="presParOf" srcId="{E1C306F6-E77E-4B21-96D3-F0FC79B15FA2}" destId="{0E1EE1FE-9ED0-41A4-BC3E-7D7F89E5DB7D}" srcOrd="0" destOrd="0" presId="urn:microsoft.com/office/officeart/2018/5/layout/IconLeafLabelList"/>
    <dgm:cxn modelId="{432567CA-10D6-4B1A-919F-79DA984800E6}" type="presParOf" srcId="{E1C306F6-E77E-4B21-96D3-F0FC79B15FA2}" destId="{8654973F-EB22-4B93-B202-1AF8DFC77384}" srcOrd="1" destOrd="0" presId="urn:microsoft.com/office/officeart/2018/5/layout/IconLeafLabelList"/>
    <dgm:cxn modelId="{34059DA5-F3C6-4064-831B-C915E2542D42}" type="presParOf" srcId="{E1C306F6-E77E-4B21-96D3-F0FC79B15FA2}" destId="{1982EB43-2D30-4393-A089-3A45F5545988}" srcOrd="2" destOrd="0" presId="urn:microsoft.com/office/officeart/2018/5/layout/IconLeafLabelList"/>
    <dgm:cxn modelId="{12EE613F-8640-46BF-B934-3ED9CCE96FDD}" type="presParOf" srcId="{E1C306F6-E77E-4B21-96D3-F0FC79B15FA2}" destId="{61AD9DD1-6B0E-46D8-8F91-1DD2DBA4765A}" srcOrd="3" destOrd="0" presId="urn:microsoft.com/office/officeart/2018/5/layout/IconLeafLabelList"/>
    <dgm:cxn modelId="{7696658D-3EAC-43CF-B2BB-9F45F6523A2E}" type="presParOf" srcId="{24F8B4AC-051B-4C93-8BBE-88D30F202220}" destId="{B5C200F7-16ED-4915-ABFD-1E7069C756D7}" srcOrd="1" destOrd="0" presId="urn:microsoft.com/office/officeart/2018/5/layout/IconLeafLabelList"/>
    <dgm:cxn modelId="{AC39B7C3-B154-442F-AABA-528B91DEF43A}" type="presParOf" srcId="{24F8B4AC-051B-4C93-8BBE-88D30F202220}" destId="{1D581695-922B-4B19-A0DE-03809E170513}" srcOrd="2" destOrd="0" presId="urn:microsoft.com/office/officeart/2018/5/layout/IconLeafLabelList"/>
    <dgm:cxn modelId="{4FE73FBE-F18C-4190-A1C6-721349039FAE}" type="presParOf" srcId="{1D581695-922B-4B19-A0DE-03809E170513}" destId="{E7673748-9A89-4E3F-A6B8-7815D6E50398}" srcOrd="0" destOrd="0" presId="urn:microsoft.com/office/officeart/2018/5/layout/IconLeafLabelList"/>
    <dgm:cxn modelId="{7DCD671F-1B57-4496-AE1C-299F4B401A95}" type="presParOf" srcId="{1D581695-922B-4B19-A0DE-03809E170513}" destId="{D788DC2B-A0AA-405C-9EE9-E42DF73BD82E}" srcOrd="1" destOrd="0" presId="urn:microsoft.com/office/officeart/2018/5/layout/IconLeafLabelList"/>
    <dgm:cxn modelId="{4F388BB8-A8AE-40B0-9883-8D240F7B5FE6}" type="presParOf" srcId="{1D581695-922B-4B19-A0DE-03809E170513}" destId="{13A0BDC5-2538-481C-A0F5-41C818D81124}" srcOrd="2" destOrd="0" presId="urn:microsoft.com/office/officeart/2018/5/layout/IconLeafLabelList"/>
    <dgm:cxn modelId="{B8E42763-1109-48BE-ACFD-B0C73C10ACD8}" type="presParOf" srcId="{1D581695-922B-4B19-A0DE-03809E170513}" destId="{111C0ADE-73BB-4AFC-87CD-311C6C1B855C}" srcOrd="3" destOrd="0" presId="urn:microsoft.com/office/officeart/2018/5/layout/IconLeafLabelList"/>
    <dgm:cxn modelId="{7908B040-9065-442F-9B82-8D36AAEF5FAF}" type="presParOf" srcId="{24F8B4AC-051B-4C93-8BBE-88D30F202220}" destId="{838EEEF5-6451-4402-BD44-83D6F7F4FD5C}" srcOrd="3" destOrd="0" presId="urn:microsoft.com/office/officeart/2018/5/layout/IconLeafLabelList"/>
    <dgm:cxn modelId="{890A0A65-3B7C-40A1-B743-4A47C9EC6D5C}" type="presParOf" srcId="{24F8B4AC-051B-4C93-8BBE-88D30F202220}" destId="{F19990B8-7984-445B-9B09-0A7C6E38021C}" srcOrd="4" destOrd="0" presId="urn:microsoft.com/office/officeart/2018/5/layout/IconLeafLabelList"/>
    <dgm:cxn modelId="{26322723-280C-4137-90D2-BB2EE0D867B3}" type="presParOf" srcId="{F19990B8-7984-445B-9B09-0A7C6E38021C}" destId="{24560BC3-5553-4D07-B101-E3003F02114B}" srcOrd="0" destOrd="0" presId="urn:microsoft.com/office/officeart/2018/5/layout/IconLeafLabelList"/>
    <dgm:cxn modelId="{1799B4DF-5BFC-4F28-AB1B-2F8052A76EC5}" type="presParOf" srcId="{F19990B8-7984-445B-9B09-0A7C6E38021C}" destId="{2D638DEF-0D57-460F-9910-A0A26EB15DE1}" srcOrd="1" destOrd="0" presId="urn:microsoft.com/office/officeart/2018/5/layout/IconLeafLabelList"/>
    <dgm:cxn modelId="{0A8F307E-4E57-4354-82CE-F4A0F27E1AA2}" type="presParOf" srcId="{F19990B8-7984-445B-9B09-0A7C6E38021C}" destId="{7C1EA395-5F96-4D46-88F8-6006BCE2D2EB}" srcOrd="2" destOrd="0" presId="urn:microsoft.com/office/officeart/2018/5/layout/IconLeafLabelList"/>
    <dgm:cxn modelId="{FC96FD91-2866-4882-9727-B28A2FE56CC6}" type="presParOf" srcId="{F19990B8-7984-445B-9B09-0A7C6E38021C}" destId="{1A4D88F0-B765-473D-B503-5A5D010DE2AC}" srcOrd="3" destOrd="0" presId="urn:microsoft.com/office/officeart/2018/5/layout/IconLeafLabelList"/>
    <dgm:cxn modelId="{3552F03E-A27E-42A2-8F31-0B401CC444C8}" type="presParOf" srcId="{24F8B4AC-051B-4C93-8BBE-88D30F202220}" destId="{F9492123-15D4-4E6A-8963-5643631159E1}" srcOrd="5" destOrd="0" presId="urn:microsoft.com/office/officeart/2018/5/layout/IconLeafLabelList"/>
    <dgm:cxn modelId="{D574830D-6FD7-4E82-821D-E65F7BDD1935}" type="presParOf" srcId="{24F8B4AC-051B-4C93-8BBE-88D30F202220}" destId="{A057DF8A-E015-44B0-9842-6CCFDF13DB6D}" srcOrd="6" destOrd="0" presId="urn:microsoft.com/office/officeart/2018/5/layout/IconLeafLabelList"/>
    <dgm:cxn modelId="{50E742A3-AB7F-4784-8D07-078470DA73D5}" type="presParOf" srcId="{A057DF8A-E015-44B0-9842-6CCFDF13DB6D}" destId="{CD8A28F8-1768-480A-990E-C220B2C2AD86}" srcOrd="0" destOrd="0" presId="urn:microsoft.com/office/officeart/2018/5/layout/IconLeafLabelList"/>
    <dgm:cxn modelId="{C3489589-170E-485A-9495-7A055C329633}" type="presParOf" srcId="{A057DF8A-E015-44B0-9842-6CCFDF13DB6D}" destId="{8352C661-F154-4570-850F-6A0C4EDCC3AA}" srcOrd="1" destOrd="0" presId="urn:microsoft.com/office/officeart/2018/5/layout/IconLeafLabelList"/>
    <dgm:cxn modelId="{EB4461EE-74C1-4B93-BBA8-F3E8146C41CF}" type="presParOf" srcId="{A057DF8A-E015-44B0-9842-6CCFDF13DB6D}" destId="{F73F94FE-1AF6-4BAB-B40A-E1E7CA867425}" srcOrd="2" destOrd="0" presId="urn:microsoft.com/office/officeart/2018/5/layout/IconLeafLabelList"/>
    <dgm:cxn modelId="{E8D78D82-5EDC-48B5-B35A-1AF35CF2E58D}" type="presParOf" srcId="{A057DF8A-E015-44B0-9842-6CCFDF13DB6D}" destId="{2B75BFB2-0169-47F2-90A8-122C3E7D5C0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84833-8F26-8B4E-8158-8521B6681118}"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es-MX"/>
        </a:p>
      </dgm:t>
    </dgm:pt>
    <dgm:pt modelId="{2766E025-8EA6-504E-93A4-D51E345DE69A}">
      <dgm:prSet/>
      <dgm:spPr/>
      <dgm:t>
        <a:bodyPr/>
        <a:lstStyle/>
        <a:p>
          <a:r>
            <a:rPr lang="es-CL"/>
            <a:t>Funcionamiento del CATO - </a:t>
          </a:r>
          <a:r>
            <a:rPr lang="es-MX"/>
            <a:t>Ciclos de atención </a:t>
          </a:r>
          <a:endParaRPr lang="es-CL" dirty="0"/>
        </a:p>
      </dgm:t>
    </dgm:pt>
    <dgm:pt modelId="{C4C6F7DB-CD56-AF42-912E-F6A495A8722D}" type="parTrans" cxnId="{1D17036C-40F5-E94A-A115-5E483F83F3B2}">
      <dgm:prSet/>
      <dgm:spPr/>
      <dgm:t>
        <a:bodyPr/>
        <a:lstStyle/>
        <a:p>
          <a:endParaRPr lang="es-MX"/>
        </a:p>
      </dgm:t>
    </dgm:pt>
    <dgm:pt modelId="{D4FD3D7F-3954-4D42-9420-489F9DA733CB}" type="sibTrans" cxnId="{1D17036C-40F5-E94A-A115-5E483F83F3B2}">
      <dgm:prSet/>
      <dgm:spPr/>
      <dgm:t>
        <a:bodyPr/>
        <a:lstStyle/>
        <a:p>
          <a:endParaRPr lang="es-MX"/>
        </a:p>
      </dgm:t>
    </dgm:pt>
    <dgm:pt modelId="{A38E6BB2-4D9B-4949-993F-F33CCD7A0069}">
      <dgm:prSet/>
      <dgm:spPr/>
      <dgm:t>
        <a:bodyPr/>
        <a:lstStyle/>
        <a:p>
          <a:r>
            <a:rPr lang="es-MX"/>
            <a:t>Hasta 2024: Ciclos de 12 sesiones</a:t>
          </a:r>
          <a:br>
            <a:rPr lang="es-MX"/>
          </a:br>
          <a:endParaRPr lang="es-CL"/>
        </a:p>
      </dgm:t>
    </dgm:pt>
    <dgm:pt modelId="{5FB9939C-AB55-E145-88A7-B1E799E2CD93}" type="parTrans" cxnId="{9BE9D691-7FF0-2F43-B410-5DA3C119E642}">
      <dgm:prSet/>
      <dgm:spPr/>
      <dgm:t>
        <a:bodyPr/>
        <a:lstStyle/>
        <a:p>
          <a:endParaRPr lang="es-MX"/>
        </a:p>
      </dgm:t>
    </dgm:pt>
    <dgm:pt modelId="{FD68B716-6C51-3448-8002-2CCDC64FDCDE}" type="sibTrans" cxnId="{9BE9D691-7FF0-2F43-B410-5DA3C119E642}">
      <dgm:prSet/>
      <dgm:spPr/>
      <dgm:t>
        <a:bodyPr/>
        <a:lstStyle/>
        <a:p>
          <a:endParaRPr lang="es-MX"/>
        </a:p>
      </dgm:t>
    </dgm:pt>
    <dgm:pt modelId="{F8FA817A-2C29-844A-9960-D15FB7148BEC}">
      <dgm:prSet/>
      <dgm:spPr/>
      <dgm:t>
        <a:bodyPr/>
        <a:lstStyle/>
        <a:p>
          <a:r>
            <a:rPr lang="es-MX"/>
            <a:t>Desde 2025: Ciclos 8 sesiones</a:t>
          </a:r>
          <a:endParaRPr lang="es-CL"/>
        </a:p>
      </dgm:t>
    </dgm:pt>
    <dgm:pt modelId="{401E0943-CA7F-F249-879A-2BCAC1707CA6}" type="parTrans" cxnId="{E74CF85E-DB6B-A647-B2B9-28D3F092B438}">
      <dgm:prSet/>
      <dgm:spPr/>
      <dgm:t>
        <a:bodyPr/>
        <a:lstStyle/>
        <a:p>
          <a:endParaRPr lang="es-MX"/>
        </a:p>
      </dgm:t>
    </dgm:pt>
    <dgm:pt modelId="{C7C6F28A-7E44-884F-9FDF-B66E30D9AD6F}" type="sibTrans" cxnId="{E74CF85E-DB6B-A647-B2B9-28D3F092B438}">
      <dgm:prSet/>
      <dgm:spPr/>
      <dgm:t>
        <a:bodyPr/>
        <a:lstStyle/>
        <a:p>
          <a:endParaRPr lang="es-MX"/>
        </a:p>
      </dgm:t>
    </dgm:pt>
    <dgm:pt modelId="{4447E275-25DE-0A47-AA69-80F9332C36CE}" type="pres">
      <dgm:prSet presAssocID="{8E684833-8F26-8B4E-8158-8521B6681118}" presName="linear" presStyleCnt="0">
        <dgm:presLayoutVars>
          <dgm:dir/>
          <dgm:animLvl val="lvl"/>
          <dgm:resizeHandles val="exact"/>
        </dgm:presLayoutVars>
      </dgm:prSet>
      <dgm:spPr/>
    </dgm:pt>
    <dgm:pt modelId="{F679409D-03FB-2446-9F69-E9F2718C43E5}" type="pres">
      <dgm:prSet presAssocID="{2766E025-8EA6-504E-93A4-D51E345DE69A}" presName="parentLin" presStyleCnt="0"/>
      <dgm:spPr/>
    </dgm:pt>
    <dgm:pt modelId="{E11D4332-C8C2-A54B-9E63-0B14F9FE9994}" type="pres">
      <dgm:prSet presAssocID="{2766E025-8EA6-504E-93A4-D51E345DE69A}" presName="parentLeftMargin" presStyleLbl="node1" presStyleIdx="0" presStyleCnt="1"/>
      <dgm:spPr/>
    </dgm:pt>
    <dgm:pt modelId="{7BE0153B-6812-EA4E-8EF4-0BF27F8F1BC4}" type="pres">
      <dgm:prSet presAssocID="{2766E025-8EA6-504E-93A4-D51E345DE69A}" presName="parentText" presStyleLbl="node1" presStyleIdx="0" presStyleCnt="1">
        <dgm:presLayoutVars>
          <dgm:chMax val="0"/>
          <dgm:bulletEnabled val="1"/>
        </dgm:presLayoutVars>
      </dgm:prSet>
      <dgm:spPr/>
    </dgm:pt>
    <dgm:pt modelId="{88F61CC3-603B-0E44-B14E-E9B444E7A942}" type="pres">
      <dgm:prSet presAssocID="{2766E025-8EA6-504E-93A4-D51E345DE69A}" presName="negativeSpace" presStyleCnt="0"/>
      <dgm:spPr/>
    </dgm:pt>
    <dgm:pt modelId="{BA42587B-8189-144F-B3DF-692BBA497F9C}" type="pres">
      <dgm:prSet presAssocID="{2766E025-8EA6-504E-93A4-D51E345DE69A}" presName="childText" presStyleLbl="conFgAcc1" presStyleIdx="0" presStyleCnt="1">
        <dgm:presLayoutVars>
          <dgm:bulletEnabled val="1"/>
        </dgm:presLayoutVars>
      </dgm:prSet>
      <dgm:spPr/>
    </dgm:pt>
  </dgm:ptLst>
  <dgm:cxnLst>
    <dgm:cxn modelId="{C1ABF60E-694A-3447-9709-9A943DDD9728}" type="presOf" srcId="{2766E025-8EA6-504E-93A4-D51E345DE69A}" destId="{7BE0153B-6812-EA4E-8EF4-0BF27F8F1BC4}" srcOrd="1" destOrd="0" presId="urn:microsoft.com/office/officeart/2005/8/layout/list1"/>
    <dgm:cxn modelId="{E74CF85E-DB6B-A647-B2B9-28D3F092B438}" srcId="{2766E025-8EA6-504E-93A4-D51E345DE69A}" destId="{F8FA817A-2C29-844A-9960-D15FB7148BEC}" srcOrd="1" destOrd="0" parTransId="{401E0943-CA7F-F249-879A-2BCAC1707CA6}" sibTransId="{C7C6F28A-7E44-884F-9FDF-B66E30D9AD6F}"/>
    <dgm:cxn modelId="{1D17036C-40F5-E94A-A115-5E483F83F3B2}" srcId="{8E684833-8F26-8B4E-8158-8521B6681118}" destId="{2766E025-8EA6-504E-93A4-D51E345DE69A}" srcOrd="0" destOrd="0" parTransId="{C4C6F7DB-CD56-AF42-912E-F6A495A8722D}" sibTransId="{D4FD3D7F-3954-4D42-9420-489F9DA733CB}"/>
    <dgm:cxn modelId="{3ABCBD82-ACBC-0F45-A6E5-521811DD0B19}" type="presOf" srcId="{8E684833-8F26-8B4E-8158-8521B6681118}" destId="{4447E275-25DE-0A47-AA69-80F9332C36CE}" srcOrd="0" destOrd="0" presId="urn:microsoft.com/office/officeart/2005/8/layout/list1"/>
    <dgm:cxn modelId="{70243D8B-CE45-3C4D-8D21-77FB500AA5C8}" type="presOf" srcId="{A38E6BB2-4D9B-4949-993F-F33CCD7A0069}" destId="{BA42587B-8189-144F-B3DF-692BBA497F9C}" srcOrd="0" destOrd="0" presId="urn:microsoft.com/office/officeart/2005/8/layout/list1"/>
    <dgm:cxn modelId="{9BE9D691-7FF0-2F43-B410-5DA3C119E642}" srcId="{2766E025-8EA6-504E-93A4-D51E345DE69A}" destId="{A38E6BB2-4D9B-4949-993F-F33CCD7A0069}" srcOrd="0" destOrd="0" parTransId="{5FB9939C-AB55-E145-88A7-B1E799E2CD93}" sibTransId="{FD68B716-6C51-3448-8002-2CCDC64FDCDE}"/>
    <dgm:cxn modelId="{425C97D0-F459-5A48-BA1F-538BE84A6993}" type="presOf" srcId="{2766E025-8EA6-504E-93A4-D51E345DE69A}" destId="{E11D4332-C8C2-A54B-9E63-0B14F9FE9994}" srcOrd="0" destOrd="0" presId="urn:microsoft.com/office/officeart/2005/8/layout/list1"/>
    <dgm:cxn modelId="{0ECA76D9-5D58-674A-B67C-359CC6B6B3D3}" type="presOf" srcId="{F8FA817A-2C29-844A-9960-D15FB7148BEC}" destId="{BA42587B-8189-144F-B3DF-692BBA497F9C}" srcOrd="0" destOrd="1" presId="urn:microsoft.com/office/officeart/2005/8/layout/list1"/>
    <dgm:cxn modelId="{574444AF-1865-994F-B9E5-6ABCB2295632}" type="presParOf" srcId="{4447E275-25DE-0A47-AA69-80F9332C36CE}" destId="{F679409D-03FB-2446-9F69-E9F2718C43E5}" srcOrd="0" destOrd="0" presId="urn:microsoft.com/office/officeart/2005/8/layout/list1"/>
    <dgm:cxn modelId="{B754B049-E1B9-6F45-8561-D1A701F08C8B}" type="presParOf" srcId="{F679409D-03FB-2446-9F69-E9F2718C43E5}" destId="{E11D4332-C8C2-A54B-9E63-0B14F9FE9994}" srcOrd="0" destOrd="0" presId="urn:microsoft.com/office/officeart/2005/8/layout/list1"/>
    <dgm:cxn modelId="{B8674DC3-556F-E040-ABFA-484F7648BEDC}" type="presParOf" srcId="{F679409D-03FB-2446-9F69-E9F2718C43E5}" destId="{7BE0153B-6812-EA4E-8EF4-0BF27F8F1BC4}" srcOrd="1" destOrd="0" presId="urn:microsoft.com/office/officeart/2005/8/layout/list1"/>
    <dgm:cxn modelId="{47FF8583-8907-0B4B-81FF-898D68AE082F}" type="presParOf" srcId="{4447E275-25DE-0A47-AA69-80F9332C36CE}" destId="{88F61CC3-603B-0E44-B14E-E9B444E7A942}" srcOrd="1" destOrd="0" presId="urn:microsoft.com/office/officeart/2005/8/layout/list1"/>
    <dgm:cxn modelId="{457A2051-E3E7-F44D-B9E4-676AE539D02B}" type="presParOf" srcId="{4447E275-25DE-0A47-AA69-80F9332C36CE}" destId="{BA42587B-8189-144F-B3DF-692BBA497F9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5B2B86-9D2F-4B6B-843C-AE7E058096E8}" type="doc">
      <dgm:prSet loTypeId="urn:microsoft.com/office/officeart/2005/8/layout/hierarchy3" loCatId="hierarchy" qsTypeId="urn:microsoft.com/office/officeart/2005/8/quickstyle/simple1" qsCatId="simple" csTypeId="urn:microsoft.com/office/officeart/2005/8/colors/accent1_1" csCatId="accent1"/>
      <dgm:spPr/>
      <dgm:t>
        <a:bodyPr/>
        <a:lstStyle/>
        <a:p>
          <a:endParaRPr lang="en-US"/>
        </a:p>
      </dgm:t>
    </dgm:pt>
    <dgm:pt modelId="{C91EB295-5D02-40CA-85E8-87B8CF371FA4}">
      <dgm:prSet/>
      <dgm:spPr/>
      <dgm:t>
        <a:bodyPr/>
        <a:lstStyle/>
        <a:p>
          <a:r>
            <a:rPr lang="es-CL"/>
            <a:t>Estudiantes de Terapia Ocupacional</a:t>
          </a:r>
          <a:endParaRPr lang="en-US"/>
        </a:p>
      </dgm:t>
    </dgm:pt>
    <dgm:pt modelId="{65752AA7-5772-4ED8-97FF-A71FFF6A3DA8}" type="parTrans" cxnId="{BC491E23-E1B6-4933-ADED-399774131478}">
      <dgm:prSet/>
      <dgm:spPr/>
      <dgm:t>
        <a:bodyPr/>
        <a:lstStyle/>
        <a:p>
          <a:endParaRPr lang="en-US"/>
        </a:p>
      </dgm:t>
    </dgm:pt>
    <dgm:pt modelId="{76A36940-D3F5-45A2-BED2-4118BFA1AACA}" type="sibTrans" cxnId="{BC491E23-E1B6-4933-ADED-399774131478}">
      <dgm:prSet/>
      <dgm:spPr/>
      <dgm:t>
        <a:bodyPr/>
        <a:lstStyle/>
        <a:p>
          <a:endParaRPr lang="en-US"/>
        </a:p>
      </dgm:t>
    </dgm:pt>
    <dgm:pt modelId="{A4CD3A44-285A-46D9-8038-35AC314711C6}">
      <dgm:prSet/>
      <dgm:spPr/>
      <dgm:t>
        <a:bodyPr/>
        <a:lstStyle/>
        <a:p>
          <a:r>
            <a:rPr lang="es-CL" dirty="0"/>
            <a:t>Docentes de Terapia Ocupacional de la Universidad SEK</a:t>
          </a:r>
          <a:endParaRPr lang="en-US" dirty="0"/>
        </a:p>
      </dgm:t>
    </dgm:pt>
    <dgm:pt modelId="{266CB3BE-15BA-4C3D-A18D-9EEBA3912622}" type="parTrans" cxnId="{8F21BE65-931B-467F-A61C-C3A894041818}">
      <dgm:prSet/>
      <dgm:spPr/>
      <dgm:t>
        <a:bodyPr/>
        <a:lstStyle/>
        <a:p>
          <a:endParaRPr lang="en-US"/>
        </a:p>
      </dgm:t>
    </dgm:pt>
    <dgm:pt modelId="{E9C2B268-1656-4115-8F3A-C8D1350D3127}" type="sibTrans" cxnId="{8F21BE65-931B-467F-A61C-C3A894041818}">
      <dgm:prSet/>
      <dgm:spPr/>
      <dgm:t>
        <a:bodyPr/>
        <a:lstStyle/>
        <a:p>
          <a:endParaRPr lang="en-US"/>
        </a:p>
      </dgm:t>
    </dgm:pt>
    <dgm:pt modelId="{579E497A-9F00-432E-ADFD-FF2525DC9276}">
      <dgm:prSet/>
      <dgm:spPr/>
      <dgm:t>
        <a:bodyPr/>
        <a:lstStyle/>
        <a:p>
          <a:r>
            <a:rPr lang="es-CL"/>
            <a:t>Comunidades vulnerables como; niños, personas mayores, familias y personas con discapacidades físicas, cognitivas o trastornos  emocionales. </a:t>
          </a:r>
          <a:endParaRPr lang="en-US"/>
        </a:p>
      </dgm:t>
    </dgm:pt>
    <dgm:pt modelId="{ADE8124D-320D-4E2B-A183-06CC5B7C9F4F}" type="parTrans" cxnId="{40BAD2C9-766B-480F-8287-0D46436AEF5B}">
      <dgm:prSet/>
      <dgm:spPr/>
      <dgm:t>
        <a:bodyPr/>
        <a:lstStyle/>
        <a:p>
          <a:endParaRPr lang="en-US"/>
        </a:p>
      </dgm:t>
    </dgm:pt>
    <dgm:pt modelId="{2DDD8565-1B3A-409E-A6C6-269B485C83B7}" type="sibTrans" cxnId="{40BAD2C9-766B-480F-8287-0D46436AEF5B}">
      <dgm:prSet/>
      <dgm:spPr/>
      <dgm:t>
        <a:bodyPr/>
        <a:lstStyle/>
        <a:p>
          <a:endParaRPr lang="en-US"/>
        </a:p>
      </dgm:t>
    </dgm:pt>
    <dgm:pt modelId="{1FB4B00C-8254-1C49-8EAF-89E6AD0D643C}" type="pres">
      <dgm:prSet presAssocID="{C75B2B86-9D2F-4B6B-843C-AE7E058096E8}" presName="diagram" presStyleCnt="0">
        <dgm:presLayoutVars>
          <dgm:chPref val="1"/>
          <dgm:dir/>
          <dgm:animOne val="branch"/>
          <dgm:animLvl val="lvl"/>
          <dgm:resizeHandles/>
        </dgm:presLayoutVars>
      </dgm:prSet>
      <dgm:spPr/>
    </dgm:pt>
    <dgm:pt modelId="{0BBC8097-6251-6B43-870A-9896AAE7B1E7}" type="pres">
      <dgm:prSet presAssocID="{C91EB295-5D02-40CA-85E8-87B8CF371FA4}" presName="root" presStyleCnt="0"/>
      <dgm:spPr/>
    </dgm:pt>
    <dgm:pt modelId="{188D9A3E-9BD1-D942-BF26-3AFD35DB57D1}" type="pres">
      <dgm:prSet presAssocID="{C91EB295-5D02-40CA-85E8-87B8CF371FA4}" presName="rootComposite" presStyleCnt="0"/>
      <dgm:spPr/>
    </dgm:pt>
    <dgm:pt modelId="{FEB3E6C7-1534-434B-B41C-D973FD9E4C91}" type="pres">
      <dgm:prSet presAssocID="{C91EB295-5D02-40CA-85E8-87B8CF371FA4}" presName="rootText" presStyleLbl="node1" presStyleIdx="0" presStyleCnt="3"/>
      <dgm:spPr/>
    </dgm:pt>
    <dgm:pt modelId="{C5ADA93E-5822-784A-8B76-A2A940A85EE8}" type="pres">
      <dgm:prSet presAssocID="{C91EB295-5D02-40CA-85E8-87B8CF371FA4}" presName="rootConnector" presStyleLbl="node1" presStyleIdx="0" presStyleCnt="3"/>
      <dgm:spPr/>
    </dgm:pt>
    <dgm:pt modelId="{447B2C57-2F5A-8C49-BEB5-AEEC059E11CD}" type="pres">
      <dgm:prSet presAssocID="{C91EB295-5D02-40CA-85E8-87B8CF371FA4}" presName="childShape" presStyleCnt="0"/>
      <dgm:spPr/>
    </dgm:pt>
    <dgm:pt modelId="{DB0B5518-371B-A941-99C4-CBA9A5F4F9F6}" type="pres">
      <dgm:prSet presAssocID="{A4CD3A44-285A-46D9-8038-35AC314711C6}" presName="root" presStyleCnt="0"/>
      <dgm:spPr/>
    </dgm:pt>
    <dgm:pt modelId="{60433BC4-0B77-0E40-9036-C79C15B8B17C}" type="pres">
      <dgm:prSet presAssocID="{A4CD3A44-285A-46D9-8038-35AC314711C6}" presName="rootComposite" presStyleCnt="0"/>
      <dgm:spPr/>
    </dgm:pt>
    <dgm:pt modelId="{23FF791B-BF90-6446-9D88-1672E679C7FD}" type="pres">
      <dgm:prSet presAssocID="{A4CD3A44-285A-46D9-8038-35AC314711C6}" presName="rootText" presStyleLbl="node1" presStyleIdx="1" presStyleCnt="3"/>
      <dgm:spPr/>
    </dgm:pt>
    <dgm:pt modelId="{26A51240-F5D5-BF4A-A1B3-884A743CA0C7}" type="pres">
      <dgm:prSet presAssocID="{A4CD3A44-285A-46D9-8038-35AC314711C6}" presName="rootConnector" presStyleLbl="node1" presStyleIdx="1" presStyleCnt="3"/>
      <dgm:spPr/>
    </dgm:pt>
    <dgm:pt modelId="{2036849A-13F8-8945-96F2-00D2BE54A8C9}" type="pres">
      <dgm:prSet presAssocID="{A4CD3A44-285A-46D9-8038-35AC314711C6}" presName="childShape" presStyleCnt="0"/>
      <dgm:spPr/>
    </dgm:pt>
    <dgm:pt modelId="{FA58D557-092F-904A-A011-CF358FDEBBFB}" type="pres">
      <dgm:prSet presAssocID="{579E497A-9F00-432E-ADFD-FF2525DC9276}" presName="root" presStyleCnt="0"/>
      <dgm:spPr/>
    </dgm:pt>
    <dgm:pt modelId="{AE664823-26A9-A24A-90EA-C3F03C82D41D}" type="pres">
      <dgm:prSet presAssocID="{579E497A-9F00-432E-ADFD-FF2525DC9276}" presName="rootComposite" presStyleCnt="0"/>
      <dgm:spPr/>
    </dgm:pt>
    <dgm:pt modelId="{56F23985-C95C-564E-AF90-92DF80CD20E1}" type="pres">
      <dgm:prSet presAssocID="{579E497A-9F00-432E-ADFD-FF2525DC9276}" presName="rootText" presStyleLbl="node1" presStyleIdx="2" presStyleCnt="3"/>
      <dgm:spPr/>
    </dgm:pt>
    <dgm:pt modelId="{6406BEF5-EFCD-EF42-B5CD-D8ABB7C250A7}" type="pres">
      <dgm:prSet presAssocID="{579E497A-9F00-432E-ADFD-FF2525DC9276}" presName="rootConnector" presStyleLbl="node1" presStyleIdx="2" presStyleCnt="3"/>
      <dgm:spPr/>
    </dgm:pt>
    <dgm:pt modelId="{D651111D-B041-A543-82D3-FB5A2FBEBAA0}" type="pres">
      <dgm:prSet presAssocID="{579E497A-9F00-432E-ADFD-FF2525DC9276}" presName="childShape" presStyleCnt="0"/>
      <dgm:spPr/>
    </dgm:pt>
  </dgm:ptLst>
  <dgm:cxnLst>
    <dgm:cxn modelId="{BC491E23-E1B6-4933-ADED-399774131478}" srcId="{C75B2B86-9D2F-4B6B-843C-AE7E058096E8}" destId="{C91EB295-5D02-40CA-85E8-87B8CF371FA4}" srcOrd="0" destOrd="0" parTransId="{65752AA7-5772-4ED8-97FF-A71FFF6A3DA8}" sibTransId="{76A36940-D3F5-45A2-BED2-4118BFA1AACA}"/>
    <dgm:cxn modelId="{DBB9142A-6FA4-BC45-9473-533EFA290FD4}" type="presOf" srcId="{C91EB295-5D02-40CA-85E8-87B8CF371FA4}" destId="{FEB3E6C7-1534-434B-B41C-D973FD9E4C91}" srcOrd="0" destOrd="0" presId="urn:microsoft.com/office/officeart/2005/8/layout/hierarchy3"/>
    <dgm:cxn modelId="{8F21BE65-931B-467F-A61C-C3A894041818}" srcId="{C75B2B86-9D2F-4B6B-843C-AE7E058096E8}" destId="{A4CD3A44-285A-46D9-8038-35AC314711C6}" srcOrd="1" destOrd="0" parTransId="{266CB3BE-15BA-4C3D-A18D-9EEBA3912622}" sibTransId="{E9C2B268-1656-4115-8F3A-C8D1350D3127}"/>
    <dgm:cxn modelId="{58449172-D5AD-9247-A87A-1018BDAB3378}" type="presOf" srcId="{A4CD3A44-285A-46D9-8038-35AC314711C6}" destId="{23FF791B-BF90-6446-9D88-1672E679C7FD}" srcOrd="0" destOrd="0" presId="urn:microsoft.com/office/officeart/2005/8/layout/hierarchy3"/>
    <dgm:cxn modelId="{F444717B-EDF0-5F49-AC75-EBE8FD0A546A}" type="presOf" srcId="{C75B2B86-9D2F-4B6B-843C-AE7E058096E8}" destId="{1FB4B00C-8254-1C49-8EAF-89E6AD0D643C}" srcOrd="0" destOrd="0" presId="urn:microsoft.com/office/officeart/2005/8/layout/hierarchy3"/>
    <dgm:cxn modelId="{0CD5CC84-DD0C-B04E-AFD5-5AF205115BB2}" type="presOf" srcId="{C91EB295-5D02-40CA-85E8-87B8CF371FA4}" destId="{C5ADA93E-5822-784A-8B76-A2A940A85EE8}" srcOrd="1" destOrd="0" presId="urn:microsoft.com/office/officeart/2005/8/layout/hierarchy3"/>
    <dgm:cxn modelId="{A014C28D-7A39-2641-9850-6B640878ADEB}" type="presOf" srcId="{A4CD3A44-285A-46D9-8038-35AC314711C6}" destId="{26A51240-F5D5-BF4A-A1B3-884A743CA0C7}" srcOrd="1" destOrd="0" presId="urn:microsoft.com/office/officeart/2005/8/layout/hierarchy3"/>
    <dgm:cxn modelId="{40BAD2C9-766B-480F-8287-0D46436AEF5B}" srcId="{C75B2B86-9D2F-4B6B-843C-AE7E058096E8}" destId="{579E497A-9F00-432E-ADFD-FF2525DC9276}" srcOrd="2" destOrd="0" parTransId="{ADE8124D-320D-4E2B-A183-06CC5B7C9F4F}" sibTransId="{2DDD8565-1B3A-409E-A6C6-269B485C83B7}"/>
    <dgm:cxn modelId="{DE19D6CE-A831-884E-9B5D-2BFBFB2C8597}" type="presOf" srcId="{579E497A-9F00-432E-ADFD-FF2525DC9276}" destId="{6406BEF5-EFCD-EF42-B5CD-D8ABB7C250A7}" srcOrd="1" destOrd="0" presId="urn:microsoft.com/office/officeart/2005/8/layout/hierarchy3"/>
    <dgm:cxn modelId="{AE7CFCE3-C322-2D49-B2A3-9FE8646AEBF2}" type="presOf" srcId="{579E497A-9F00-432E-ADFD-FF2525DC9276}" destId="{56F23985-C95C-564E-AF90-92DF80CD20E1}" srcOrd="0" destOrd="0" presId="urn:microsoft.com/office/officeart/2005/8/layout/hierarchy3"/>
    <dgm:cxn modelId="{DC2251A9-6F70-474B-9E51-39ED466C6C7D}" type="presParOf" srcId="{1FB4B00C-8254-1C49-8EAF-89E6AD0D643C}" destId="{0BBC8097-6251-6B43-870A-9896AAE7B1E7}" srcOrd="0" destOrd="0" presId="urn:microsoft.com/office/officeart/2005/8/layout/hierarchy3"/>
    <dgm:cxn modelId="{2488A141-5A0B-EA4B-87A5-333586DA9960}" type="presParOf" srcId="{0BBC8097-6251-6B43-870A-9896AAE7B1E7}" destId="{188D9A3E-9BD1-D942-BF26-3AFD35DB57D1}" srcOrd="0" destOrd="0" presId="urn:microsoft.com/office/officeart/2005/8/layout/hierarchy3"/>
    <dgm:cxn modelId="{5260F56E-7F5E-EF49-9E5F-FBA1475887C5}" type="presParOf" srcId="{188D9A3E-9BD1-D942-BF26-3AFD35DB57D1}" destId="{FEB3E6C7-1534-434B-B41C-D973FD9E4C91}" srcOrd="0" destOrd="0" presId="urn:microsoft.com/office/officeart/2005/8/layout/hierarchy3"/>
    <dgm:cxn modelId="{36687D2D-8F84-644F-B8EE-58C4FCAC9D0B}" type="presParOf" srcId="{188D9A3E-9BD1-D942-BF26-3AFD35DB57D1}" destId="{C5ADA93E-5822-784A-8B76-A2A940A85EE8}" srcOrd="1" destOrd="0" presId="urn:microsoft.com/office/officeart/2005/8/layout/hierarchy3"/>
    <dgm:cxn modelId="{130BA6E4-07D7-0B40-A935-362CD3A6ACE7}" type="presParOf" srcId="{0BBC8097-6251-6B43-870A-9896AAE7B1E7}" destId="{447B2C57-2F5A-8C49-BEB5-AEEC059E11CD}" srcOrd="1" destOrd="0" presId="urn:microsoft.com/office/officeart/2005/8/layout/hierarchy3"/>
    <dgm:cxn modelId="{72C167C9-F3A0-1448-9A8F-D39324996B39}" type="presParOf" srcId="{1FB4B00C-8254-1C49-8EAF-89E6AD0D643C}" destId="{DB0B5518-371B-A941-99C4-CBA9A5F4F9F6}" srcOrd="1" destOrd="0" presId="urn:microsoft.com/office/officeart/2005/8/layout/hierarchy3"/>
    <dgm:cxn modelId="{D754AD44-0683-444F-AB66-3709C0BF1496}" type="presParOf" srcId="{DB0B5518-371B-A941-99C4-CBA9A5F4F9F6}" destId="{60433BC4-0B77-0E40-9036-C79C15B8B17C}" srcOrd="0" destOrd="0" presId="urn:microsoft.com/office/officeart/2005/8/layout/hierarchy3"/>
    <dgm:cxn modelId="{491EB7B6-9038-0547-B751-2616C74AD528}" type="presParOf" srcId="{60433BC4-0B77-0E40-9036-C79C15B8B17C}" destId="{23FF791B-BF90-6446-9D88-1672E679C7FD}" srcOrd="0" destOrd="0" presId="urn:microsoft.com/office/officeart/2005/8/layout/hierarchy3"/>
    <dgm:cxn modelId="{D0BB99CA-807B-3E49-9F37-40230EAB9B3B}" type="presParOf" srcId="{60433BC4-0B77-0E40-9036-C79C15B8B17C}" destId="{26A51240-F5D5-BF4A-A1B3-884A743CA0C7}" srcOrd="1" destOrd="0" presId="urn:microsoft.com/office/officeart/2005/8/layout/hierarchy3"/>
    <dgm:cxn modelId="{096E1C98-3C4C-CF4E-896E-ADBEBD0B9476}" type="presParOf" srcId="{DB0B5518-371B-A941-99C4-CBA9A5F4F9F6}" destId="{2036849A-13F8-8945-96F2-00D2BE54A8C9}" srcOrd="1" destOrd="0" presId="urn:microsoft.com/office/officeart/2005/8/layout/hierarchy3"/>
    <dgm:cxn modelId="{F32E1C8D-8F02-4840-9CF5-4368B92D3577}" type="presParOf" srcId="{1FB4B00C-8254-1C49-8EAF-89E6AD0D643C}" destId="{FA58D557-092F-904A-A011-CF358FDEBBFB}" srcOrd="2" destOrd="0" presId="urn:microsoft.com/office/officeart/2005/8/layout/hierarchy3"/>
    <dgm:cxn modelId="{E78A4368-A74F-0D46-A954-3F3DC190D88B}" type="presParOf" srcId="{FA58D557-092F-904A-A011-CF358FDEBBFB}" destId="{AE664823-26A9-A24A-90EA-C3F03C82D41D}" srcOrd="0" destOrd="0" presId="urn:microsoft.com/office/officeart/2005/8/layout/hierarchy3"/>
    <dgm:cxn modelId="{C6D22326-75F0-C647-A95F-FA6F57981981}" type="presParOf" srcId="{AE664823-26A9-A24A-90EA-C3F03C82D41D}" destId="{56F23985-C95C-564E-AF90-92DF80CD20E1}" srcOrd="0" destOrd="0" presId="urn:microsoft.com/office/officeart/2005/8/layout/hierarchy3"/>
    <dgm:cxn modelId="{72135840-21F0-4143-BAC9-6E94BD11C240}" type="presParOf" srcId="{AE664823-26A9-A24A-90EA-C3F03C82D41D}" destId="{6406BEF5-EFCD-EF42-B5CD-D8ABB7C250A7}" srcOrd="1" destOrd="0" presId="urn:microsoft.com/office/officeart/2005/8/layout/hierarchy3"/>
    <dgm:cxn modelId="{A4B206AF-30B9-D143-A82F-DC9A96757A8E}" type="presParOf" srcId="{FA58D557-092F-904A-A011-CF358FDEBBFB}" destId="{D651111D-B041-A543-82D3-FB5A2FBEBAA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B7146A-8EE2-45F3-9A6F-6811C347DC5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627AA76-5C5C-40A3-ADB9-5C9F4888180A}">
      <dgm:prSet/>
      <dgm:spPr/>
      <dgm:t>
        <a:bodyPr/>
        <a:lstStyle/>
        <a:p>
          <a:pPr>
            <a:lnSpc>
              <a:spcPct val="100000"/>
            </a:lnSpc>
          </a:pPr>
          <a:r>
            <a:rPr lang="en-US" b="0" dirty="0" err="1">
              <a:latin typeface="+mn-lt"/>
            </a:rPr>
            <a:t>Enfoque</a:t>
          </a:r>
          <a:r>
            <a:rPr lang="en-US" b="0" dirty="0">
              <a:latin typeface="+mn-lt"/>
            </a:rPr>
            <a:t> </a:t>
          </a:r>
          <a:r>
            <a:rPr lang="en-US" b="0" dirty="0" err="1">
              <a:latin typeface="+mn-lt"/>
            </a:rPr>
            <a:t>sistemático</a:t>
          </a:r>
          <a:r>
            <a:rPr lang="en-US" b="0" dirty="0">
              <a:latin typeface="+mn-lt"/>
            </a:rPr>
            <a:t> de </a:t>
          </a:r>
          <a:r>
            <a:rPr lang="en-US" b="0" dirty="0" err="1">
              <a:latin typeface="+mn-lt"/>
            </a:rPr>
            <a:t>retroalimentación</a:t>
          </a:r>
          <a:r>
            <a:rPr lang="en-US" b="0" dirty="0">
              <a:latin typeface="+mn-lt"/>
            </a:rPr>
            <a:t> y </a:t>
          </a:r>
          <a:r>
            <a:rPr lang="en-US" b="0" dirty="0" err="1">
              <a:latin typeface="+mn-lt"/>
            </a:rPr>
            <a:t>adaptación</a:t>
          </a:r>
          <a:endParaRPr lang="en-US" b="0" dirty="0">
            <a:latin typeface="+mn-lt"/>
          </a:endParaRPr>
        </a:p>
      </dgm:t>
    </dgm:pt>
    <dgm:pt modelId="{A9B8FB97-967E-433C-9141-834E5314EACC}" type="parTrans" cxnId="{A603286D-9DE1-4DB1-A62D-EE882FD0BF4B}">
      <dgm:prSet/>
      <dgm:spPr/>
      <dgm:t>
        <a:bodyPr/>
        <a:lstStyle/>
        <a:p>
          <a:endParaRPr lang="en-US"/>
        </a:p>
      </dgm:t>
    </dgm:pt>
    <dgm:pt modelId="{7734C851-B930-48B5-837A-964AD5D1F120}" type="sibTrans" cxnId="{A603286D-9DE1-4DB1-A62D-EE882FD0BF4B}">
      <dgm:prSet/>
      <dgm:spPr/>
      <dgm:t>
        <a:bodyPr/>
        <a:lstStyle/>
        <a:p>
          <a:endParaRPr lang="en-US"/>
        </a:p>
      </dgm:t>
    </dgm:pt>
    <dgm:pt modelId="{FEDE43C6-85FD-4020-AC92-3139C22A0F70}">
      <dgm:prSet/>
      <dgm:spPr/>
      <dgm:t>
        <a:bodyPr/>
        <a:lstStyle/>
        <a:p>
          <a:pPr>
            <a:lnSpc>
              <a:spcPct val="100000"/>
            </a:lnSpc>
          </a:pPr>
          <a:r>
            <a:rPr lang="en-US" b="0" dirty="0">
              <a:latin typeface="+mn-lt"/>
            </a:rPr>
            <a:t>&gt;&gt; </a:t>
          </a:r>
          <a:r>
            <a:rPr lang="en-US" b="0" dirty="0" err="1">
              <a:latin typeface="+mn-lt"/>
            </a:rPr>
            <a:t>Ajuste</a:t>
          </a:r>
          <a:r>
            <a:rPr lang="en-US" b="0" dirty="0">
              <a:latin typeface="+mn-lt"/>
            </a:rPr>
            <a:t> de </a:t>
          </a:r>
          <a:r>
            <a:rPr lang="en-US" b="0" dirty="0" err="1">
              <a:latin typeface="+mn-lt"/>
            </a:rPr>
            <a:t>estrategias</a:t>
          </a:r>
          <a:r>
            <a:rPr lang="en-US" b="0" dirty="0">
              <a:latin typeface="+mn-lt"/>
            </a:rPr>
            <a:t> de </a:t>
          </a:r>
          <a:r>
            <a:rPr lang="en-US" b="0" dirty="0" err="1">
              <a:latin typeface="+mn-lt"/>
            </a:rPr>
            <a:t>atención</a:t>
          </a:r>
          <a:r>
            <a:rPr lang="en-US" b="0" dirty="0">
              <a:latin typeface="+mn-lt"/>
            </a:rPr>
            <a:t> </a:t>
          </a:r>
          <a:r>
            <a:rPr lang="en-US" b="0" dirty="0" err="1">
              <a:latin typeface="+mn-lt"/>
            </a:rPr>
            <a:t>según</a:t>
          </a:r>
          <a:r>
            <a:rPr lang="en-US" b="0" dirty="0">
              <a:latin typeface="+mn-lt"/>
            </a:rPr>
            <a:t> </a:t>
          </a:r>
          <a:r>
            <a:rPr lang="en-US" b="0" dirty="0" err="1">
              <a:latin typeface="+mn-lt"/>
            </a:rPr>
            <a:t>encuestas</a:t>
          </a:r>
          <a:r>
            <a:rPr lang="en-US" b="0" dirty="0">
              <a:latin typeface="+mn-lt"/>
            </a:rPr>
            <a:t> y </a:t>
          </a:r>
          <a:r>
            <a:rPr lang="en-US" b="0" dirty="0" err="1">
              <a:latin typeface="+mn-lt"/>
            </a:rPr>
            <a:t>evaluaciones</a:t>
          </a:r>
          <a:endParaRPr lang="en-US" b="0" dirty="0">
            <a:latin typeface="+mn-lt"/>
          </a:endParaRPr>
        </a:p>
      </dgm:t>
    </dgm:pt>
    <dgm:pt modelId="{1AB007AA-89C7-49CC-8DA5-A41C518489D2}" type="parTrans" cxnId="{5EC48ADD-9DB5-4730-BD88-98EF31AD19DD}">
      <dgm:prSet/>
      <dgm:spPr/>
      <dgm:t>
        <a:bodyPr/>
        <a:lstStyle/>
        <a:p>
          <a:endParaRPr lang="en-US"/>
        </a:p>
      </dgm:t>
    </dgm:pt>
    <dgm:pt modelId="{4179FEA8-3403-4C0D-8262-5A26EE04727C}" type="sibTrans" cxnId="{5EC48ADD-9DB5-4730-BD88-98EF31AD19DD}">
      <dgm:prSet/>
      <dgm:spPr/>
      <dgm:t>
        <a:bodyPr/>
        <a:lstStyle/>
        <a:p>
          <a:endParaRPr lang="en-US"/>
        </a:p>
      </dgm:t>
    </dgm:pt>
    <dgm:pt modelId="{6C3D57E6-2909-4FCA-91D2-3ED0D2D40E3C}">
      <dgm:prSet/>
      <dgm:spPr/>
      <dgm:t>
        <a:bodyPr/>
        <a:lstStyle/>
        <a:p>
          <a:pPr>
            <a:lnSpc>
              <a:spcPct val="100000"/>
            </a:lnSpc>
          </a:pPr>
          <a:r>
            <a:rPr lang="en-US" b="0">
              <a:latin typeface="+mn-lt"/>
            </a:rPr>
            <a:t>&gt;&gt; </a:t>
          </a:r>
          <a:r>
            <a:rPr lang="en-US" b="0" err="1">
              <a:latin typeface="+mn-lt"/>
            </a:rPr>
            <a:t>Retroalimentación</a:t>
          </a:r>
          <a:r>
            <a:rPr lang="en-US" b="0">
              <a:latin typeface="+mn-lt"/>
            </a:rPr>
            <a:t> para </a:t>
          </a:r>
          <a:r>
            <a:rPr lang="en-US" b="0" err="1">
              <a:latin typeface="+mn-lt"/>
            </a:rPr>
            <a:t>perfeccionar</a:t>
          </a:r>
          <a:r>
            <a:rPr lang="en-US" b="0">
              <a:latin typeface="+mn-lt"/>
            </a:rPr>
            <a:t> </a:t>
          </a:r>
          <a:r>
            <a:rPr lang="en-US" b="0" err="1">
              <a:latin typeface="+mn-lt"/>
            </a:rPr>
            <a:t>el</a:t>
          </a:r>
          <a:r>
            <a:rPr lang="en-US" b="0">
              <a:latin typeface="+mn-lt"/>
            </a:rPr>
            <a:t> plan de </a:t>
          </a:r>
          <a:r>
            <a:rPr lang="en-US" b="0" err="1">
              <a:latin typeface="+mn-lt"/>
            </a:rPr>
            <a:t>estudios</a:t>
          </a:r>
          <a:r>
            <a:rPr lang="en-US" b="0">
              <a:latin typeface="+mn-lt"/>
            </a:rPr>
            <a:t>.</a:t>
          </a:r>
        </a:p>
      </dgm:t>
    </dgm:pt>
    <dgm:pt modelId="{0C03E42C-DD95-435E-A5FC-E08A02C2BC72}" type="parTrans" cxnId="{4C811DE9-7F98-4AE9-A65B-5038669A6B58}">
      <dgm:prSet/>
      <dgm:spPr/>
      <dgm:t>
        <a:bodyPr/>
        <a:lstStyle/>
        <a:p>
          <a:endParaRPr lang="en-US"/>
        </a:p>
      </dgm:t>
    </dgm:pt>
    <dgm:pt modelId="{2E5461B6-13A7-489A-9CA3-D55E3C7133B9}" type="sibTrans" cxnId="{4C811DE9-7F98-4AE9-A65B-5038669A6B58}">
      <dgm:prSet/>
      <dgm:spPr/>
      <dgm:t>
        <a:bodyPr/>
        <a:lstStyle/>
        <a:p>
          <a:endParaRPr lang="en-US"/>
        </a:p>
      </dgm:t>
    </dgm:pt>
    <dgm:pt modelId="{69180703-D1B1-4AF4-82A1-DCA80B7070E9}">
      <dgm:prSet/>
      <dgm:spPr/>
      <dgm:t>
        <a:bodyPr/>
        <a:lstStyle/>
        <a:p>
          <a:pPr>
            <a:lnSpc>
              <a:spcPct val="100000"/>
            </a:lnSpc>
          </a:pPr>
          <a:r>
            <a:rPr lang="en-US" b="0" dirty="0">
              <a:latin typeface="+mn-lt"/>
            </a:rPr>
            <a:t>&gt;&gt; </a:t>
          </a:r>
          <a:r>
            <a:rPr lang="en-US" b="0" dirty="0" err="1">
              <a:latin typeface="+mn-lt"/>
            </a:rPr>
            <a:t>Incorporación</a:t>
          </a:r>
          <a:r>
            <a:rPr lang="en-US" b="0" dirty="0">
              <a:latin typeface="+mn-lt"/>
            </a:rPr>
            <a:t> de </a:t>
          </a:r>
          <a:r>
            <a:rPr lang="en-US" b="0" dirty="0" err="1">
              <a:latin typeface="+mn-lt"/>
            </a:rPr>
            <a:t>nuevas</a:t>
          </a:r>
          <a:r>
            <a:rPr lang="en-US" b="0" dirty="0">
              <a:latin typeface="+mn-lt"/>
            </a:rPr>
            <a:t> </a:t>
          </a:r>
          <a:r>
            <a:rPr lang="en-US" b="0" dirty="0" err="1">
              <a:latin typeface="+mn-lt"/>
            </a:rPr>
            <a:t>metodologías</a:t>
          </a:r>
          <a:r>
            <a:rPr lang="en-US" b="0" dirty="0">
              <a:latin typeface="+mn-lt"/>
            </a:rPr>
            <a:t> de </a:t>
          </a:r>
          <a:r>
            <a:rPr lang="en-US" b="0" dirty="0" err="1">
              <a:latin typeface="+mn-lt"/>
            </a:rPr>
            <a:t>intervención</a:t>
          </a:r>
          <a:r>
            <a:rPr lang="en-US" b="0" dirty="0">
              <a:latin typeface="+mn-lt"/>
            </a:rPr>
            <a:t>.</a:t>
          </a:r>
        </a:p>
      </dgm:t>
    </dgm:pt>
    <dgm:pt modelId="{070E3F53-930C-4165-8C35-31E6832ADF8F}" type="parTrans" cxnId="{EDAFB514-E5B5-4805-8186-4D4B8B03869A}">
      <dgm:prSet/>
      <dgm:spPr/>
      <dgm:t>
        <a:bodyPr/>
        <a:lstStyle/>
        <a:p>
          <a:endParaRPr lang="en-US"/>
        </a:p>
      </dgm:t>
    </dgm:pt>
    <dgm:pt modelId="{DB1D5CDE-E083-4C75-8EB0-66EC332C8498}" type="sibTrans" cxnId="{EDAFB514-E5B5-4805-8186-4D4B8B03869A}">
      <dgm:prSet/>
      <dgm:spPr/>
      <dgm:t>
        <a:bodyPr/>
        <a:lstStyle/>
        <a:p>
          <a:endParaRPr lang="en-US"/>
        </a:p>
      </dgm:t>
    </dgm:pt>
    <dgm:pt modelId="{82AE43D6-8031-40C1-BEB0-C9DAE31673AE}">
      <dgm:prSet/>
      <dgm:spPr/>
      <dgm:t>
        <a:bodyPr/>
        <a:lstStyle/>
        <a:p>
          <a:pPr>
            <a:lnSpc>
              <a:spcPct val="100000"/>
            </a:lnSpc>
          </a:pPr>
          <a:r>
            <a:rPr lang="en-US" b="0" dirty="0">
              <a:latin typeface="+mn-lt"/>
            </a:rPr>
            <a:t>&gt;&gt; </a:t>
          </a:r>
          <a:r>
            <a:rPr lang="en-US" b="0" dirty="0" err="1">
              <a:latin typeface="+mn-lt"/>
            </a:rPr>
            <a:t>Capacitación</a:t>
          </a:r>
          <a:r>
            <a:rPr lang="en-US" b="0" dirty="0">
              <a:latin typeface="+mn-lt"/>
            </a:rPr>
            <a:t> continua del personal </a:t>
          </a:r>
          <a:r>
            <a:rPr lang="en-US" b="0" dirty="0" err="1">
              <a:latin typeface="+mn-lt"/>
            </a:rPr>
            <a:t>docente</a:t>
          </a:r>
          <a:r>
            <a:rPr lang="en-US" b="0" dirty="0">
              <a:latin typeface="+mn-lt"/>
            </a:rPr>
            <a:t> y </a:t>
          </a:r>
          <a:r>
            <a:rPr lang="en-US" b="0" dirty="0" err="1">
              <a:latin typeface="+mn-lt"/>
            </a:rPr>
            <a:t>clínico</a:t>
          </a:r>
          <a:r>
            <a:rPr lang="en-US" b="0" dirty="0">
              <a:latin typeface="+mn-lt"/>
            </a:rPr>
            <a:t>.</a:t>
          </a:r>
        </a:p>
      </dgm:t>
    </dgm:pt>
    <dgm:pt modelId="{8340CEB5-217C-42F5-8EC4-2FACE5989406}" type="parTrans" cxnId="{9233E453-2C82-49E7-8921-C4AE7A50CD28}">
      <dgm:prSet/>
      <dgm:spPr/>
      <dgm:t>
        <a:bodyPr/>
        <a:lstStyle/>
        <a:p>
          <a:endParaRPr lang="en-US"/>
        </a:p>
      </dgm:t>
    </dgm:pt>
    <dgm:pt modelId="{EE1368DD-295E-41AC-BA1D-3DBBAE34552A}" type="sibTrans" cxnId="{9233E453-2C82-49E7-8921-C4AE7A50CD28}">
      <dgm:prSet/>
      <dgm:spPr/>
      <dgm:t>
        <a:bodyPr/>
        <a:lstStyle/>
        <a:p>
          <a:endParaRPr lang="en-US"/>
        </a:p>
      </dgm:t>
    </dgm:pt>
    <dgm:pt modelId="{86B3342B-14AB-4815-908B-FFDEC29E5328}" type="pres">
      <dgm:prSet presAssocID="{E1B7146A-8EE2-45F3-9A6F-6811C347DC59}" presName="root" presStyleCnt="0">
        <dgm:presLayoutVars>
          <dgm:dir/>
          <dgm:resizeHandles val="exact"/>
        </dgm:presLayoutVars>
      </dgm:prSet>
      <dgm:spPr/>
    </dgm:pt>
    <dgm:pt modelId="{88320DC8-51D8-4159-898E-2F48B8B34DE0}" type="pres">
      <dgm:prSet presAssocID="{2627AA76-5C5C-40A3-ADB9-5C9F4888180A}" presName="compNode" presStyleCnt="0"/>
      <dgm:spPr/>
    </dgm:pt>
    <dgm:pt modelId="{3594864E-3649-4C88-B46B-90064108B96F}" type="pres">
      <dgm:prSet presAssocID="{2627AA76-5C5C-40A3-ADB9-5C9F4888180A}" presName="bgRect" presStyleLbl="bgShp" presStyleIdx="0" presStyleCnt="5"/>
      <dgm:spPr/>
    </dgm:pt>
    <dgm:pt modelId="{D2B7F78A-390B-4472-8DC6-94FDEC6402FE}" type="pres">
      <dgm:prSet presAssocID="{2627AA76-5C5C-40A3-ADB9-5C9F4888180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C2695E13-E543-489B-9183-4605A1FA95C5}" type="pres">
      <dgm:prSet presAssocID="{2627AA76-5C5C-40A3-ADB9-5C9F4888180A}" presName="spaceRect" presStyleCnt="0"/>
      <dgm:spPr/>
    </dgm:pt>
    <dgm:pt modelId="{7A050814-A338-40CB-9044-9C3BA57B75A1}" type="pres">
      <dgm:prSet presAssocID="{2627AA76-5C5C-40A3-ADB9-5C9F4888180A}" presName="parTx" presStyleLbl="revTx" presStyleIdx="0" presStyleCnt="5">
        <dgm:presLayoutVars>
          <dgm:chMax val="0"/>
          <dgm:chPref val="0"/>
        </dgm:presLayoutVars>
      </dgm:prSet>
      <dgm:spPr/>
    </dgm:pt>
    <dgm:pt modelId="{F36EEA6D-3073-4D8C-B74F-F8FDAAD93049}" type="pres">
      <dgm:prSet presAssocID="{7734C851-B930-48B5-837A-964AD5D1F120}" presName="sibTrans" presStyleCnt="0"/>
      <dgm:spPr/>
    </dgm:pt>
    <dgm:pt modelId="{45C55DEF-BD3E-4140-AE7A-902A20A24CFF}" type="pres">
      <dgm:prSet presAssocID="{FEDE43C6-85FD-4020-AC92-3139C22A0F70}" presName="compNode" presStyleCnt="0"/>
      <dgm:spPr/>
    </dgm:pt>
    <dgm:pt modelId="{BD439B95-9261-4F3F-97B7-F8163ED63383}" type="pres">
      <dgm:prSet presAssocID="{FEDE43C6-85FD-4020-AC92-3139C22A0F70}" presName="bgRect" presStyleLbl="bgShp" presStyleIdx="1" presStyleCnt="5"/>
      <dgm:spPr/>
    </dgm:pt>
    <dgm:pt modelId="{7233EECF-189D-4FA6-8583-9117BF686A89}" type="pres">
      <dgm:prSet presAssocID="{FEDE43C6-85FD-4020-AC92-3139C22A0F7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01508EB9-641B-4B2E-8802-438F2B187BD3}" type="pres">
      <dgm:prSet presAssocID="{FEDE43C6-85FD-4020-AC92-3139C22A0F70}" presName="spaceRect" presStyleCnt="0"/>
      <dgm:spPr/>
    </dgm:pt>
    <dgm:pt modelId="{A646F042-A36C-4E81-88C6-F30C1E7B1551}" type="pres">
      <dgm:prSet presAssocID="{FEDE43C6-85FD-4020-AC92-3139C22A0F70}" presName="parTx" presStyleLbl="revTx" presStyleIdx="1" presStyleCnt="5">
        <dgm:presLayoutVars>
          <dgm:chMax val="0"/>
          <dgm:chPref val="0"/>
        </dgm:presLayoutVars>
      </dgm:prSet>
      <dgm:spPr/>
    </dgm:pt>
    <dgm:pt modelId="{8DF88305-B40C-4532-864A-1E2A64C4EEDD}" type="pres">
      <dgm:prSet presAssocID="{4179FEA8-3403-4C0D-8262-5A26EE04727C}" presName="sibTrans" presStyleCnt="0"/>
      <dgm:spPr/>
    </dgm:pt>
    <dgm:pt modelId="{46399EB9-CEB2-42B4-A868-E229CE7775FF}" type="pres">
      <dgm:prSet presAssocID="{6C3D57E6-2909-4FCA-91D2-3ED0D2D40E3C}" presName="compNode" presStyleCnt="0"/>
      <dgm:spPr/>
    </dgm:pt>
    <dgm:pt modelId="{242C1EC4-5D28-4292-A146-796951DC96F2}" type="pres">
      <dgm:prSet presAssocID="{6C3D57E6-2909-4FCA-91D2-3ED0D2D40E3C}" presName="bgRect" presStyleLbl="bgShp" presStyleIdx="2" presStyleCnt="5"/>
      <dgm:spPr/>
    </dgm:pt>
    <dgm:pt modelId="{74E69119-0BE1-4B80-BC52-38B20AF87E16}" type="pres">
      <dgm:prSet presAssocID="{6C3D57E6-2909-4FCA-91D2-3ED0D2D40E3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lm strip"/>
        </a:ext>
      </dgm:extLst>
    </dgm:pt>
    <dgm:pt modelId="{338D8388-632F-4879-B426-9B73CD7BA3BC}" type="pres">
      <dgm:prSet presAssocID="{6C3D57E6-2909-4FCA-91D2-3ED0D2D40E3C}" presName="spaceRect" presStyleCnt="0"/>
      <dgm:spPr/>
    </dgm:pt>
    <dgm:pt modelId="{226124F0-2ED9-4143-A836-EDC37592E3A8}" type="pres">
      <dgm:prSet presAssocID="{6C3D57E6-2909-4FCA-91D2-3ED0D2D40E3C}" presName="parTx" presStyleLbl="revTx" presStyleIdx="2" presStyleCnt="5">
        <dgm:presLayoutVars>
          <dgm:chMax val="0"/>
          <dgm:chPref val="0"/>
        </dgm:presLayoutVars>
      </dgm:prSet>
      <dgm:spPr/>
    </dgm:pt>
    <dgm:pt modelId="{B003C506-9E8E-4446-94CE-8795A93F54A0}" type="pres">
      <dgm:prSet presAssocID="{2E5461B6-13A7-489A-9CA3-D55E3C7133B9}" presName="sibTrans" presStyleCnt="0"/>
      <dgm:spPr/>
    </dgm:pt>
    <dgm:pt modelId="{A2D83AE0-ECDC-4228-9313-9CAAF351E93F}" type="pres">
      <dgm:prSet presAssocID="{69180703-D1B1-4AF4-82A1-DCA80B7070E9}" presName="compNode" presStyleCnt="0"/>
      <dgm:spPr/>
    </dgm:pt>
    <dgm:pt modelId="{A2941DB0-2493-4A61-925B-A3742860E3A1}" type="pres">
      <dgm:prSet presAssocID="{69180703-D1B1-4AF4-82A1-DCA80B7070E9}" presName="bgRect" presStyleLbl="bgShp" presStyleIdx="3" presStyleCnt="5"/>
      <dgm:spPr/>
    </dgm:pt>
    <dgm:pt modelId="{94191304-D2E1-432B-8176-D08315C72A54}" type="pres">
      <dgm:prSet presAssocID="{69180703-D1B1-4AF4-82A1-DCA80B7070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nching Diagram"/>
        </a:ext>
      </dgm:extLst>
    </dgm:pt>
    <dgm:pt modelId="{8E0DCC41-89E1-4566-BA64-E576C50251DD}" type="pres">
      <dgm:prSet presAssocID="{69180703-D1B1-4AF4-82A1-DCA80B7070E9}" presName="spaceRect" presStyleCnt="0"/>
      <dgm:spPr/>
    </dgm:pt>
    <dgm:pt modelId="{6793CC31-B91E-4034-A609-8340A1ABA7BF}" type="pres">
      <dgm:prSet presAssocID="{69180703-D1B1-4AF4-82A1-DCA80B7070E9}" presName="parTx" presStyleLbl="revTx" presStyleIdx="3" presStyleCnt="5">
        <dgm:presLayoutVars>
          <dgm:chMax val="0"/>
          <dgm:chPref val="0"/>
        </dgm:presLayoutVars>
      </dgm:prSet>
      <dgm:spPr/>
    </dgm:pt>
    <dgm:pt modelId="{AD3EED6B-4DB2-450E-BE79-DC076453750D}" type="pres">
      <dgm:prSet presAssocID="{DB1D5CDE-E083-4C75-8EB0-66EC332C8498}" presName="sibTrans" presStyleCnt="0"/>
      <dgm:spPr/>
    </dgm:pt>
    <dgm:pt modelId="{0E0D53DF-9D86-485F-91EF-DAF3EA450790}" type="pres">
      <dgm:prSet presAssocID="{82AE43D6-8031-40C1-BEB0-C9DAE31673AE}" presName="compNode" presStyleCnt="0"/>
      <dgm:spPr/>
    </dgm:pt>
    <dgm:pt modelId="{6B0390C2-50C8-458B-B8E8-4BA408D6F374}" type="pres">
      <dgm:prSet presAssocID="{82AE43D6-8031-40C1-BEB0-C9DAE31673AE}" presName="bgRect" presStyleLbl="bgShp" presStyleIdx="4" presStyleCnt="5"/>
      <dgm:spPr/>
    </dgm:pt>
    <dgm:pt modelId="{FEB81EB2-D1AD-4CF5-B16E-1FBDF00C4DAF}" type="pres">
      <dgm:prSet presAssocID="{82AE43D6-8031-40C1-BEB0-C9DAE31673A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rofessor"/>
        </a:ext>
      </dgm:extLst>
    </dgm:pt>
    <dgm:pt modelId="{670B31CC-1DCD-4973-A8B7-3D7079CFBD7E}" type="pres">
      <dgm:prSet presAssocID="{82AE43D6-8031-40C1-BEB0-C9DAE31673AE}" presName="spaceRect" presStyleCnt="0"/>
      <dgm:spPr/>
    </dgm:pt>
    <dgm:pt modelId="{EC6872C4-98BF-40A9-BB99-967EB6FC06D2}" type="pres">
      <dgm:prSet presAssocID="{82AE43D6-8031-40C1-BEB0-C9DAE31673AE}" presName="parTx" presStyleLbl="revTx" presStyleIdx="4" presStyleCnt="5">
        <dgm:presLayoutVars>
          <dgm:chMax val="0"/>
          <dgm:chPref val="0"/>
        </dgm:presLayoutVars>
      </dgm:prSet>
      <dgm:spPr/>
    </dgm:pt>
  </dgm:ptLst>
  <dgm:cxnLst>
    <dgm:cxn modelId="{EDAFB514-E5B5-4805-8186-4D4B8B03869A}" srcId="{E1B7146A-8EE2-45F3-9A6F-6811C347DC59}" destId="{69180703-D1B1-4AF4-82A1-DCA80B7070E9}" srcOrd="3" destOrd="0" parTransId="{070E3F53-930C-4165-8C35-31E6832ADF8F}" sibTransId="{DB1D5CDE-E083-4C75-8EB0-66EC332C8498}"/>
    <dgm:cxn modelId="{E265154E-84EC-4CCE-BBA4-667AEA92F8DE}" type="presOf" srcId="{82AE43D6-8031-40C1-BEB0-C9DAE31673AE}" destId="{EC6872C4-98BF-40A9-BB99-967EB6FC06D2}" srcOrd="0" destOrd="0" presId="urn:microsoft.com/office/officeart/2018/2/layout/IconVerticalSolidList"/>
    <dgm:cxn modelId="{9233E453-2C82-49E7-8921-C4AE7A50CD28}" srcId="{E1B7146A-8EE2-45F3-9A6F-6811C347DC59}" destId="{82AE43D6-8031-40C1-BEB0-C9DAE31673AE}" srcOrd="4" destOrd="0" parTransId="{8340CEB5-217C-42F5-8EC4-2FACE5989406}" sibTransId="{EE1368DD-295E-41AC-BA1D-3DBBAE34552A}"/>
    <dgm:cxn modelId="{134A9054-745A-4234-8E4F-A057470BDCCD}" type="presOf" srcId="{2627AA76-5C5C-40A3-ADB9-5C9F4888180A}" destId="{7A050814-A338-40CB-9044-9C3BA57B75A1}" srcOrd="0" destOrd="0" presId="urn:microsoft.com/office/officeart/2018/2/layout/IconVerticalSolidList"/>
    <dgm:cxn modelId="{2CE14955-8E59-4C6F-B41A-5479ECF41301}" type="presOf" srcId="{6C3D57E6-2909-4FCA-91D2-3ED0D2D40E3C}" destId="{226124F0-2ED9-4143-A836-EDC37592E3A8}" srcOrd="0" destOrd="0" presId="urn:microsoft.com/office/officeart/2018/2/layout/IconVerticalSolidList"/>
    <dgm:cxn modelId="{87F3CE67-9712-428F-A688-4BFDB6C80181}" type="presOf" srcId="{E1B7146A-8EE2-45F3-9A6F-6811C347DC59}" destId="{86B3342B-14AB-4815-908B-FFDEC29E5328}" srcOrd="0" destOrd="0" presId="urn:microsoft.com/office/officeart/2018/2/layout/IconVerticalSolidList"/>
    <dgm:cxn modelId="{A603286D-9DE1-4DB1-A62D-EE882FD0BF4B}" srcId="{E1B7146A-8EE2-45F3-9A6F-6811C347DC59}" destId="{2627AA76-5C5C-40A3-ADB9-5C9F4888180A}" srcOrd="0" destOrd="0" parTransId="{A9B8FB97-967E-433C-9141-834E5314EACC}" sibTransId="{7734C851-B930-48B5-837A-964AD5D1F120}"/>
    <dgm:cxn modelId="{39B4579B-21E2-4148-A371-6A0FB7360D40}" type="presOf" srcId="{FEDE43C6-85FD-4020-AC92-3139C22A0F70}" destId="{A646F042-A36C-4E81-88C6-F30C1E7B1551}" srcOrd="0" destOrd="0" presId="urn:microsoft.com/office/officeart/2018/2/layout/IconVerticalSolidList"/>
    <dgm:cxn modelId="{5EC48ADD-9DB5-4730-BD88-98EF31AD19DD}" srcId="{E1B7146A-8EE2-45F3-9A6F-6811C347DC59}" destId="{FEDE43C6-85FD-4020-AC92-3139C22A0F70}" srcOrd="1" destOrd="0" parTransId="{1AB007AA-89C7-49CC-8DA5-A41C518489D2}" sibTransId="{4179FEA8-3403-4C0D-8262-5A26EE04727C}"/>
    <dgm:cxn modelId="{4C811DE9-7F98-4AE9-A65B-5038669A6B58}" srcId="{E1B7146A-8EE2-45F3-9A6F-6811C347DC59}" destId="{6C3D57E6-2909-4FCA-91D2-3ED0D2D40E3C}" srcOrd="2" destOrd="0" parTransId="{0C03E42C-DD95-435E-A5FC-E08A02C2BC72}" sibTransId="{2E5461B6-13A7-489A-9CA3-D55E3C7133B9}"/>
    <dgm:cxn modelId="{3AAD2AF0-4AEE-407C-A767-49800CB514FB}" type="presOf" srcId="{69180703-D1B1-4AF4-82A1-DCA80B7070E9}" destId="{6793CC31-B91E-4034-A609-8340A1ABA7BF}" srcOrd="0" destOrd="0" presId="urn:microsoft.com/office/officeart/2018/2/layout/IconVerticalSolidList"/>
    <dgm:cxn modelId="{22793B7D-D327-40FD-A6E8-91997D43D10D}" type="presParOf" srcId="{86B3342B-14AB-4815-908B-FFDEC29E5328}" destId="{88320DC8-51D8-4159-898E-2F48B8B34DE0}" srcOrd="0" destOrd="0" presId="urn:microsoft.com/office/officeart/2018/2/layout/IconVerticalSolidList"/>
    <dgm:cxn modelId="{A3E3D733-0721-4FDB-A335-BFF790511550}" type="presParOf" srcId="{88320DC8-51D8-4159-898E-2F48B8B34DE0}" destId="{3594864E-3649-4C88-B46B-90064108B96F}" srcOrd="0" destOrd="0" presId="urn:microsoft.com/office/officeart/2018/2/layout/IconVerticalSolidList"/>
    <dgm:cxn modelId="{ABC8241F-DFB1-4D5E-80D1-9B5BA048E020}" type="presParOf" srcId="{88320DC8-51D8-4159-898E-2F48B8B34DE0}" destId="{D2B7F78A-390B-4472-8DC6-94FDEC6402FE}" srcOrd="1" destOrd="0" presId="urn:microsoft.com/office/officeart/2018/2/layout/IconVerticalSolidList"/>
    <dgm:cxn modelId="{C6E78DAB-D8AF-4224-8209-C8D716314378}" type="presParOf" srcId="{88320DC8-51D8-4159-898E-2F48B8B34DE0}" destId="{C2695E13-E543-489B-9183-4605A1FA95C5}" srcOrd="2" destOrd="0" presId="urn:microsoft.com/office/officeart/2018/2/layout/IconVerticalSolidList"/>
    <dgm:cxn modelId="{D43FA220-A701-45B0-B98D-4EB4A5E1703C}" type="presParOf" srcId="{88320DC8-51D8-4159-898E-2F48B8B34DE0}" destId="{7A050814-A338-40CB-9044-9C3BA57B75A1}" srcOrd="3" destOrd="0" presId="urn:microsoft.com/office/officeart/2018/2/layout/IconVerticalSolidList"/>
    <dgm:cxn modelId="{0FD665BB-C966-446E-BCD6-792B7A7A4712}" type="presParOf" srcId="{86B3342B-14AB-4815-908B-FFDEC29E5328}" destId="{F36EEA6D-3073-4D8C-B74F-F8FDAAD93049}" srcOrd="1" destOrd="0" presId="urn:microsoft.com/office/officeart/2018/2/layout/IconVerticalSolidList"/>
    <dgm:cxn modelId="{2F96F071-EE4D-45E2-9822-2BE498A21589}" type="presParOf" srcId="{86B3342B-14AB-4815-908B-FFDEC29E5328}" destId="{45C55DEF-BD3E-4140-AE7A-902A20A24CFF}" srcOrd="2" destOrd="0" presId="urn:microsoft.com/office/officeart/2018/2/layout/IconVerticalSolidList"/>
    <dgm:cxn modelId="{C2414DF3-A99B-4E64-8905-06185524E5BD}" type="presParOf" srcId="{45C55DEF-BD3E-4140-AE7A-902A20A24CFF}" destId="{BD439B95-9261-4F3F-97B7-F8163ED63383}" srcOrd="0" destOrd="0" presId="urn:microsoft.com/office/officeart/2018/2/layout/IconVerticalSolidList"/>
    <dgm:cxn modelId="{E1A77AA6-311E-44F0-9E4A-F626FDD8DD28}" type="presParOf" srcId="{45C55DEF-BD3E-4140-AE7A-902A20A24CFF}" destId="{7233EECF-189D-4FA6-8583-9117BF686A89}" srcOrd="1" destOrd="0" presId="urn:microsoft.com/office/officeart/2018/2/layout/IconVerticalSolidList"/>
    <dgm:cxn modelId="{F9D9A183-CC24-46A6-B12C-63244FE7783C}" type="presParOf" srcId="{45C55DEF-BD3E-4140-AE7A-902A20A24CFF}" destId="{01508EB9-641B-4B2E-8802-438F2B187BD3}" srcOrd="2" destOrd="0" presId="urn:microsoft.com/office/officeart/2018/2/layout/IconVerticalSolidList"/>
    <dgm:cxn modelId="{433802EB-2845-41D6-B41C-A10C7B7C6247}" type="presParOf" srcId="{45C55DEF-BD3E-4140-AE7A-902A20A24CFF}" destId="{A646F042-A36C-4E81-88C6-F30C1E7B1551}" srcOrd="3" destOrd="0" presId="urn:microsoft.com/office/officeart/2018/2/layout/IconVerticalSolidList"/>
    <dgm:cxn modelId="{AB486649-4CC9-44B7-BDD5-A2584DCBA312}" type="presParOf" srcId="{86B3342B-14AB-4815-908B-FFDEC29E5328}" destId="{8DF88305-B40C-4532-864A-1E2A64C4EEDD}" srcOrd="3" destOrd="0" presId="urn:microsoft.com/office/officeart/2018/2/layout/IconVerticalSolidList"/>
    <dgm:cxn modelId="{0C1FD629-733F-4B5E-AE30-0B277E428FC6}" type="presParOf" srcId="{86B3342B-14AB-4815-908B-FFDEC29E5328}" destId="{46399EB9-CEB2-42B4-A868-E229CE7775FF}" srcOrd="4" destOrd="0" presId="urn:microsoft.com/office/officeart/2018/2/layout/IconVerticalSolidList"/>
    <dgm:cxn modelId="{2022ABD6-EBDC-43FD-ABE6-389A66465D9B}" type="presParOf" srcId="{46399EB9-CEB2-42B4-A868-E229CE7775FF}" destId="{242C1EC4-5D28-4292-A146-796951DC96F2}" srcOrd="0" destOrd="0" presId="urn:microsoft.com/office/officeart/2018/2/layout/IconVerticalSolidList"/>
    <dgm:cxn modelId="{D7F72B43-152F-44BE-B471-C80384EACA78}" type="presParOf" srcId="{46399EB9-CEB2-42B4-A868-E229CE7775FF}" destId="{74E69119-0BE1-4B80-BC52-38B20AF87E16}" srcOrd="1" destOrd="0" presId="urn:microsoft.com/office/officeart/2018/2/layout/IconVerticalSolidList"/>
    <dgm:cxn modelId="{CA1B81EC-AE45-4726-AD7B-E7C5A78A614C}" type="presParOf" srcId="{46399EB9-CEB2-42B4-A868-E229CE7775FF}" destId="{338D8388-632F-4879-B426-9B73CD7BA3BC}" srcOrd="2" destOrd="0" presId="urn:microsoft.com/office/officeart/2018/2/layout/IconVerticalSolidList"/>
    <dgm:cxn modelId="{27B7559D-3F08-4EC0-A7DA-2342429F81C8}" type="presParOf" srcId="{46399EB9-CEB2-42B4-A868-E229CE7775FF}" destId="{226124F0-2ED9-4143-A836-EDC37592E3A8}" srcOrd="3" destOrd="0" presId="urn:microsoft.com/office/officeart/2018/2/layout/IconVerticalSolidList"/>
    <dgm:cxn modelId="{E99E20CC-BBF1-460F-A50E-958C52C58C1C}" type="presParOf" srcId="{86B3342B-14AB-4815-908B-FFDEC29E5328}" destId="{B003C506-9E8E-4446-94CE-8795A93F54A0}" srcOrd="5" destOrd="0" presId="urn:microsoft.com/office/officeart/2018/2/layout/IconVerticalSolidList"/>
    <dgm:cxn modelId="{32506F50-C367-41DD-AD28-0BEBBFF95424}" type="presParOf" srcId="{86B3342B-14AB-4815-908B-FFDEC29E5328}" destId="{A2D83AE0-ECDC-4228-9313-9CAAF351E93F}" srcOrd="6" destOrd="0" presId="urn:microsoft.com/office/officeart/2018/2/layout/IconVerticalSolidList"/>
    <dgm:cxn modelId="{6ED1C919-9CD1-4C41-AF62-E0BC38D0A6EA}" type="presParOf" srcId="{A2D83AE0-ECDC-4228-9313-9CAAF351E93F}" destId="{A2941DB0-2493-4A61-925B-A3742860E3A1}" srcOrd="0" destOrd="0" presId="urn:microsoft.com/office/officeart/2018/2/layout/IconVerticalSolidList"/>
    <dgm:cxn modelId="{8E7EB7DA-1C9B-41DE-970D-1F9444BECAFC}" type="presParOf" srcId="{A2D83AE0-ECDC-4228-9313-9CAAF351E93F}" destId="{94191304-D2E1-432B-8176-D08315C72A54}" srcOrd="1" destOrd="0" presId="urn:microsoft.com/office/officeart/2018/2/layout/IconVerticalSolidList"/>
    <dgm:cxn modelId="{46762EF0-E235-426B-8CD4-64CD40424FDD}" type="presParOf" srcId="{A2D83AE0-ECDC-4228-9313-9CAAF351E93F}" destId="{8E0DCC41-89E1-4566-BA64-E576C50251DD}" srcOrd="2" destOrd="0" presId="urn:microsoft.com/office/officeart/2018/2/layout/IconVerticalSolidList"/>
    <dgm:cxn modelId="{1BFB825F-94C8-4F8D-8FBD-D4B8A9A953D2}" type="presParOf" srcId="{A2D83AE0-ECDC-4228-9313-9CAAF351E93F}" destId="{6793CC31-B91E-4034-A609-8340A1ABA7BF}" srcOrd="3" destOrd="0" presId="urn:microsoft.com/office/officeart/2018/2/layout/IconVerticalSolidList"/>
    <dgm:cxn modelId="{2941D3AA-1C7B-42B6-BA97-0F25C1C89849}" type="presParOf" srcId="{86B3342B-14AB-4815-908B-FFDEC29E5328}" destId="{AD3EED6B-4DB2-450E-BE79-DC076453750D}" srcOrd="7" destOrd="0" presId="urn:microsoft.com/office/officeart/2018/2/layout/IconVerticalSolidList"/>
    <dgm:cxn modelId="{7C61AE33-4D67-4720-BF3B-9B1DB91EAB97}" type="presParOf" srcId="{86B3342B-14AB-4815-908B-FFDEC29E5328}" destId="{0E0D53DF-9D86-485F-91EF-DAF3EA450790}" srcOrd="8" destOrd="0" presId="urn:microsoft.com/office/officeart/2018/2/layout/IconVerticalSolidList"/>
    <dgm:cxn modelId="{A58094BF-DFB0-49CA-A6E2-F06240501C6B}" type="presParOf" srcId="{0E0D53DF-9D86-485F-91EF-DAF3EA450790}" destId="{6B0390C2-50C8-458B-B8E8-4BA408D6F374}" srcOrd="0" destOrd="0" presId="urn:microsoft.com/office/officeart/2018/2/layout/IconVerticalSolidList"/>
    <dgm:cxn modelId="{742861B7-CBE3-43C0-B99B-268AFADDFC8D}" type="presParOf" srcId="{0E0D53DF-9D86-485F-91EF-DAF3EA450790}" destId="{FEB81EB2-D1AD-4CF5-B16E-1FBDF00C4DAF}" srcOrd="1" destOrd="0" presId="urn:microsoft.com/office/officeart/2018/2/layout/IconVerticalSolidList"/>
    <dgm:cxn modelId="{729E485A-3531-4469-8C79-5E6EBF39739F}" type="presParOf" srcId="{0E0D53DF-9D86-485F-91EF-DAF3EA450790}" destId="{670B31CC-1DCD-4973-A8B7-3D7079CFBD7E}" srcOrd="2" destOrd="0" presId="urn:microsoft.com/office/officeart/2018/2/layout/IconVerticalSolidList"/>
    <dgm:cxn modelId="{073ADBDF-8DD7-4021-9A80-8A0B656A3A08}" type="presParOf" srcId="{0E0D53DF-9D86-485F-91EF-DAF3EA450790}" destId="{EC6872C4-98BF-40A9-BB99-967EB6FC06D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41691D-4868-4D35-B2F4-6C7E1C9AD43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BFE8649-E8B5-4E20-BA23-7A02501A7846}">
      <dgm:prSet/>
      <dgm:spPr/>
      <dgm:t>
        <a:bodyPr/>
        <a:lstStyle/>
        <a:p>
          <a:r>
            <a:rPr lang="es-CL" dirty="0">
              <a:solidFill>
                <a:schemeClr val="tx1"/>
              </a:solidFill>
            </a:rPr>
            <a:t>- La educación y la acción social se entrelazan de manera crucial en el CATO, fomentando una formación profesional que aborda las desigualdades y contribuye al bienestar de poblaciones vulnerables.</a:t>
          </a:r>
          <a:endParaRPr lang="en-US" dirty="0">
            <a:solidFill>
              <a:schemeClr val="tx1"/>
            </a:solidFill>
          </a:endParaRPr>
        </a:p>
      </dgm:t>
    </dgm:pt>
    <dgm:pt modelId="{6A7F9428-4EF2-463A-89DA-0C0F9BB669A0}" type="parTrans" cxnId="{9D2C8658-52AC-403D-AC29-35D3FE3FCFBF}">
      <dgm:prSet/>
      <dgm:spPr/>
      <dgm:t>
        <a:bodyPr/>
        <a:lstStyle/>
        <a:p>
          <a:endParaRPr lang="en-US"/>
        </a:p>
      </dgm:t>
    </dgm:pt>
    <dgm:pt modelId="{0D8EF2C9-9121-40E2-B31B-9BB611DD94F8}" type="sibTrans" cxnId="{9D2C8658-52AC-403D-AC29-35D3FE3FCFBF}">
      <dgm:prSet/>
      <dgm:spPr/>
      <dgm:t>
        <a:bodyPr/>
        <a:lstStyle/>
        <a:p>
          <a:endParaRPr lang="en-US"/>
        </a:p>
      </dgm:t>
    </dgm:pt>
    <dgm:pt modelId="{6A3BADCE-5D68-4904-850A-57E165A020DE}">
      <dgm:prSet/>
      <dgm:spPr/>
      <dgm:t>
        <a:bodyPr/>
        <a:lstStyle/>
        <a:p>
          <a:r>
            <a:rPr lang="es-CL" dirty="0">
              <a:solidFill>
                <a:schemeClr val="tx1"/>
              </a:solidFill>
            </a:rPr>
            <a:t>- La preparación de los estudiantes no solo responde a los desafíos actuales, sino que también los capacita para enfrentar un entorno dinámico mediante enfoques innovadores como la </a:t>
          </a:r>
          <a:r>
            <a:rPr lang="es-CL" dirty="0" err="1">
              <a:solidFill>
                <a:schemeClr val="tx1"/>
              </a:solidFill>
            </a:rPr>
            <a:t>teleterapia</a:t>
          </a:r>
          <a:r>
            <a:rPr lang="es-CL" dirty="0">
              <a:solidFill>
                <a:schemeClr val="tx1"/>
              </a:solidFill>
            </a:rPr>
            <a:t> y el Modelo de Salud Familiar.</a:t>
          </a:r>
          <a:endParaRPr lang="en-US" dirty="0">
            <a:solidFill>
              <a:schemeClr val="tx1"/>
            </a:solidFill>
          </a:endParaRPr>
        </a:p>
      </dgm:t>
    </dgm:pt>
    <dgm:pt modelId="{1A783374-104E-471B-8EAE-2B150FC83D3D}" type="parTrans" cxnId="{7618E6BD-EBCD-41B6-8993-63435C713303}">
      <dgm:prSet/>
      <dgm:spPr/>
      <dgm:t>
        <a:bodyPr/>
        <a:lstStyle/>
        <a:p>
          <a:endParaRPr lang="en-US"/>
        </a:p>
      </dgm:t>
    </dgm:pt>
    <dgm:pt modelId="{8297466A-3F94-44E8-9974-7E0C9705C999}" type="sibTrans" cxnId="{7618E6BD-EBCD-41B6-8993-63435C713303}">
      <dgm:prSet/>
      <dgm:spPr/>
      <dgm:t>
        <a:bodyPr/>
        <a:lstStyle/>
        <a:p>
          <a:endParaRPr lang="en-US"/>
        </a:p>
      </dgm:t>
    </dgm:pt>
    <dgm:pt modelId="{EB09F4F6-3824-45F7-AB7C-FDE64C93DBEA}">
      <dgm:prSet/>
      <dgm:spPr/>
      <dgm:t>
        <a:bodyPr/>
        <a:lstStyle/>
        <a:p>
          <a:r>
            <a:rPr lang="es-CL" dirty="0">
              <a:solidFill>
                <a:schemeClr val="tx1"/>
              </a:solidFill>
            </a:rPr>
            <a:t>- El fomento de la justicia social y la equidad en salud sigue siendo un pilar fundamental, ahora complementado por la visión de ampliar el alcance del CATO a través de alianzas estratégicas, replicación de su modelo y una práctica profesional basada en evidencia.</a:t>
          </a:r>
          <a:endParaRPr lang="en-US" dirty="0">
            <a:solidFill>
              <a:schemeClr val="tx1"/>
            </a:solidFill>
          </a:endParaRPr>
        </a:p>
      </dgm:t>
    </dgm:pt>
    <dgm:pt modelId="{15A4EBAF-351E-4A83-8B16-894073CB9059}" type="parTrans" cxnId="{90FB28D7-36FA-4D07-9B7F-66928971BBCC}">
      <dgm:prSet/>
      <dgm:spPr/>
      <dgm:t>
        <a:bodyPr/>
        <a:lstStyle/>
        <a:p>
          <a:endParaRPr lang="en-US"/>
        </a:p>
      </dgm:t>
    </dgm:pt>
    <dgm:pt modelId="{D03EC086-85C5-4D2C-AC7B-5B604090982A}" type="sibTrans" cxnId="{90FB28D7-36FA-4D07-9B7F-66928971BBCC}">
      <dgm:prSet/>
      <dgm:spPr/>
      <dgm:t>
        <a:bodyPr/>
        <a:lstStyle/>
        <a:p>
          <a:endParaRPr lang="en-US"/>
        </a:p>
      </dgm:t>
    </dgm:pt>
    <dgm:pt modelId="{B9910407-65EA-43BB-A57B-C2F1FB864C1F}">
      <dgm:prSet/>
      <dgm:spPr/>
      <dgm:t>
        <a:bodyPr/>
        <a:lstStyle/>
        <a:p>
          <a:r>
            <a:rPr lang="es-CL" dirty="0">
              <a:solidFill>
                <a:schemeClr val="tx1"/>
              </a:solidFill>
            </a:rPr>
            <a:t>- Estas proyecciones refuerzan el compromiso del CATO con la mejora continua, asegurando que tanto la comunidad como los futuros terapeutas ocupacionales se beneficien de una educación transformadora y un impacto sostenible.</a:t>
          </a:r>
          <a:endParaRPr lang="en-US" dirty="0">
            <a:solidFill>
              <a:schemeClr val="tx1"/>
            </a:solidFill>
          </a:endParaRPr>
        </a:p>
      </dgm:t>
    </dgm:pt>
    <dgm:pt modelId="{133644B9-460F-45BD-889B-AB0F3BC4C015}" type="parTrans" cxnId="{198F5F86-B166-4670-A702-9EF1B9ED5460}">
      <dgm:prSet/>
      <dgm:spPr/>
      <dgm:t>
        <a:bodyPr/>
        <a:lstStyle/>
        <a:p>
          <a:endParaRPr lang="en-US"/>
        </a:p>
      </dgm:t>
    </dgm:pt>
    <dgm:pt modelId="{63E3BBE8-DE93-4004-808D-E78C28A92604}" type="sibTrans" cxnId="{198F5F86-B166-4670-A702-9EF1B9ED5460}">
      <dgm:prSet/>
      <dgm:spPr/>
      <dgm:t>
        <a:bodyPr/>
        <a:lstStyle/>
        <a:p>
          <a:endParaRPr lang="en-US"/>
        </a:p>
      </dgm:t>
    </dgm:pt>
    <dgm:pt modelId="{EEA84AC5-957A-4F42-A286-45762B8C3B7A}" type="pres">
      <dgm:prSet presAssocID="{4941691D-4868-4D35-B2F4-6C7E1C9AD438}" presName="root" presStyleCnt="0">
        <dgm:presLayoutVars>
          <dgm:dir/>
          <dgm:resizeHandles val="exact"/>
        </dgm:presLayoutVars>
      </dgm:prSet>
      <dgm:spPr/>
    </dgm:pt>
    <dgm:pt modelId="{D6BF6C54-23FE-495D-8D18-BD1959F5D94B}" type="pres">
      <dgm:prSet presAssocID="{4941691D-4868-4D35-B2F4-6C7E1C9AD438}" presName="container" presStyleCnt="0">
        <dgm:presLayoutVars>
          <dgm:dir/>
          <dgm:resizeHandles val="exact"/>
        </dgm:presLayoutVars>
      </dgm:prSet>
      <dgm:spPr/>
    </dgm:pt>
    <dgm:pt modelId="{D13476F8-73EC-463F-8D1A-6BDD6FFA8F07}" type="pres">
      <dgm:prSet presAssocID="{3BFE8649-E8B5-4E20-BA23-7A02501A7846}" presName="compNode" presStyleCnt="0"/>
      <dgm:spPr/>
    </dgm:pt>
    <dgm:pt modelId="{95DE5B07-A2E4-4E23-87EF-F7904E01E289}" type="pres">
      <dgm:prSet presAssocID="{3BFE8649-E8B5-4E20-BA23-7A02501A7846}" presName="iconBgRect" presStyleLbl="bgShp" presStyleIdx="0" presStyleCnt="4"/>
      <dgm:spPr/>
    </dgm:pt>
    <dgm:pt modelId="{B3FA1371-2EA1-4ACE-9BBB-B37B54107685}" type="pres">
      <dgm:prSet presAssocID="{3BFE8649-E8B5-4E20-BA23-7A02501A78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581FEBF-9B76-4166-BCBA-5004EB1AA938}" type="pres">
      <dgm:prSet presAssocID="{3BFE8649-E8B5-4E20-BA23-7A02501A7846}" presName="spaceRect" presStyleCnt="0"/>
      <dgm:spPr/>
    </dgm:pt>
    <dgm:pt modelId="{88180856-0706-454D-9DA0-2C3316FFC463}" type="pres">
      <dgm:prSet presAssocID="{3BFE8649-E8B5-4E20-BA23-7A02501A7846}" presName="textRect" presStyleLbl="revTx" presStyleIdx="0" presStyleCnt="4">
        <dgm:presLayoutVars>
          <dgm:chMax val="1"/>
          <dgm:chPref val="1"/>
        </dgm:presLayoutVars>
      </dgm:prSet>
      <dgm:spPr/>
    </dgm:pt>
    <dgm:pt modelId="{D2843361-1273-4D55-A1F2-5CD808986A12}" type="pres">
      <dgm:prSet presAssocID="{0D8EF2C9-9121-40E2-B31B-9BB611DD94F8}" presName="sibTrans" presStyleLbl="sibTrans2D1" presStyleIdx="0" presStyleCnt="0"/>
      <dgm:spPr/>
    </dgm:pt>
    <dgm:pt modelId="{55825ADB-DEFB-4631-972C-FD8044D3F923}" type="pres">
      <dgm:prSet presAssocID="{6A3BADCE-5D68-4904-850A-57E165A020DE}" presName="compNode" presStyleCnt="0"/>
      <dgm:spPr/>
    </dgm:pt>
    <dgm:pt modelId="{DE149F62-2BA9-463F-9B78-DEE139920A46}" type="pres">
      <dgm:prSet presAssocID="{6A3BADCE-5D68-4904-850A-57E165A020DE}" presName="iconBgRect" presStyleLbl="bgShp" presStyleIdx="1" presStyleCnt="4"/>
      <dgm:spPr/>
    </dgm:pt>
    <dgm:pt modelId="{027304AA-D375-4912-90CD-221A474EEFCD}" type="pres">
      <dgm:prSet presAssocID="{6A3BADCE-5D68-4904-850A-57E165A020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664450C-BE8C-4DDF-8C38-22D78EA3B8D9}" type="pres">
      <dgm:prSet presAssocID="{6A3BADCE-5D68-4904-850A-57E165A020DE}" presName="spaceRect" presStyleCnt="0"/>
      <dgm:spPr/>
    </dgm:pt>
    <dgm:pt modelId="{42A25723-BE79-4D7A-B289-D3F7199E9B57}" type="pres">
      <dgm:prSet presAssocID="{6A3BADCE-5D68-4904-850A-57E165A020DE}" presName="textRect" presStyleLbl="revTx" presStyleIdx="1" presStyleCnt="4">
        <dgm:presLayoutVars>
          <dgm:chMax val="1"/>
          <dgm:chPref val="1"/>
        </dgm:presLayoutVars>
      </dgm:prSet>
      <dgm:spPr/>
    </dgm:pt>
    <dgm:pt modelId="{A8D20798-F443-497A-9EF4-1C06EB0FAC3B}" type="pres">
      <dgm:prSet presAssocID="{8297466A-3F94-44E8-9974-7E0C9705C999}" presName="sibTrans" presStyleLbl="sibTrans2D1" presStyleIdx="0" presStyleCnt="0"/>
      <dgm:spPr/>
    </dgm:pt>
    <dgm:pt modelId="{BECFD26F-7FDC-4842-9FB7-A1E2E63489C5}" type="pres">
      <dgm:prSet presAssocID="{EB09F4F6-3824-45F7-AB7C-FDE64C93DBEA}" presName="compNode" presStyleCnt="0"/>
      <dgm:spPr/>
    </dgm:pt>
    <dgm:pt modelId="{EC220D38-0593-474B-9FBB-B6565A2334EE}" type="pres">
      <dgm:prSet presAssocID="{EB09F4F6-3824-45F7-AB7C-FDE64C93DBEA}" presName="iconBgRect" presStyleLbl="bgShp" presStyleIdx="2" presStyleCnt="4"/>
      <dgm:spPr/>
    </dgm:pt>
    <dgm:pt modelId="{9EB170E8-FD5C-4403-A4A6-0AB72DAF4E39}" type="pres">
      <dgm:prSet presAssocID="{EB09F4F6-3824-45F7-AB7C-FDE64C93DB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3BACCBAF-132D-40FE-8BB3-637AAA9DBA55}" type="pres">
      <dgm:prSet presAssocID="{EB09F4F6-3824-45F7-AB7C-FDE64C93DBEA}" presName="spaceRect" presStyleCnt="0"/>
      <dgm:spPr/>
    </dgm:pt>
    <dgm:pt modelId="{B6E979E4-CC57-4E06-A610-AA57E0EDAECB}" type="pres">
      <dgm:prSet presAssocID="{EB09F4F6-3824-45F7-AB7C-FDE64C93DBEA}" presName="textRect" presStyleLbl="revTx" presStyleIdx="2" presStyleCnt="4">
        <dgm:presLayoutVars>
          <dgm:chMax val="1"/>
          <dgm:chPref val="1"/>
        </dgm:presLayoutVars>
      </dgm:prSet>
      <dgm:spPr/>
    </dgm:pt>
    <dgm:pt modelId="{49C86384-0287-4CD6-9BC8-393BCA12A0BE}" type="pres">
      <dgm:prSet presAssocID="{D03EC086-85C5-4D2C-AC7B-5B604090982A}" presName="sibTrans" presStyleLbl="sibTrans2D1" presStyleIdx="0" presStyleCnt="0"/>
      <dgm:spPr/>
    </dgm:pt>
    <dgm:pt modelId="{33E13331-4E8C-493E-82A7-90C0DEAC8918}" type="pres">
      <dgm:prSet presAssocID="{B9910407-65EA-43BB-A57B-C2F1FB864C1F}" presName="compNode" presStyleCnt="0"/>
      <dgm:spPr/>
    </dgm:pt>
    <dgm:pt modelId="{7974A423-1387-4EEF-B619-C7C24EDF30E9}" type="pres">
      <dgm:prSet presAssocID="{B9910407-65EA-43BB-A57B-C2F1FB864C1F}" presName="iconBgRect" presStyleLbl="bgShp" presStyleIdx="3" presStyleCnt="4"/>
      <dgm:spPr/>
    </dgm:pt>
    <dgm:pt modelId="{DE011F55-CE30-4DF5-A073-F8FDF24159D9}" type="pres">
      <dgm:prSet presAssocID="{B9910407-65EA-43BB-A57B-C2F1FB864C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9F91C11-8EFA-43F7-848C-3F10FB6DB64E}" type="pres">
      <dgm:prSet presAssocID="{B9910407-65EA-43BB-A57B-C2F1FB864C1F}" presName="spaceRect" presStyleCnt="0"/>
      <dgm:spPr/>
    </dgm:pt>
    <dgm:pt modelId="{C73E259B-1CF5-4C2B-8871-6D8FFC6C004C}" type="pres">
      <dgm:prSet presAssocID="{B9910407-65EA-43BB-A57B-C2F1FB864C1F}" presName="textRect" presStyleLbl="revTx" presStyleIdx="3" presStyleCnt="4">
        <dgm:presLayoutVars>
          <dgm:chMax val="1"/>
          <dgm:chPref val="1"/>
        </dgm:presLayoutVars>
      </dgm:prSet>
      <dgm:spPr/>
    </dgm:pt>
  </dgm:ptLst>
  <dgm:cxnLst>
    <dgm:cxn modelId="{7A133500-9B0C-4F84-A424-41F294DA54A6}" type="presOf" srcId="{0D8EF2C9-9121-40E2-B31B-9BB611DD94F8}" destId="{D2843361-1273-4D55-A1F2-5CD808986A12}" srcOrd="0" destOrd="0" presId="urn:microsoft.com/office/officeart/2018/2/layout/IconCircleList"/>
    <dgm:cxn modelId="{0A9E383F-059A-4773-B371-6DE12ED29AD0}" type="presOf" srcId="{B9910407-65EA-43BB-A57B-C2F1FB864C1F}" destId="{C73E259B-1CF5-4C2B-8871-6D8FFC6C004C}" srcOrd="0" destOrd="0" presId="urn:microsoft.com/office/officeart/2018/2/layout/IconCircleList"/>
    <dgm:cxn modelId="{3E17E841-52A6-457E-8272-B25B20BE0635}" type="presOf" srcId="{6A3BADCE-5D68-4904-850A-57E165A020DE}" destId="{42A25723-BE79-4D7A-B289-D3F7199E9B57}" srcOrd="0" destOrd="0" presId="urn:microsoft.com/office/officeart/2018/2/layout/IconCircleList"/>
    <dgm:cxn modelId="{F61F4343-B9B0-4699-B2BE-1FB2E7CCEBAE}" type="presOf" srcId="{D03EC086-85C5-4D2C-AC7B-5B604090982A}" destId="{49C86384-0287-4CD6-9BC8-393BCA12A0BE}" srcOrd="0" destOrd="0" presId="urn:microsoft.com/office/officeart/2018/2/layout/IconCircleList"/>
    <dgm:cxn modelId="{57D7D34A-5760-401F-82EB-E366A92F706D}" type="presOf" srcId="{3BFE8649-E8B5-4E20-BA23-7A02501A7846}" destId="{88180856-0706-454D-9DA0-2C3316FFC463}" srcOrd="0" destOrd="0" presId="urn:microsoft.com/office/officeart/2018/2/layout/IconCircleList"/>
    <dgm:cxn modelId="{C0A5D555-5B8B-4EAC-B9A5-D8E0831FFCDB}" type="presOf" srcId="{4941691D-4868-4D35-B2F4-6C7E1C9AD438}" destId="{EEA84AC5-957A-4F42-A286-45762B8C3B7A}" srcOrd="0" destOrd="0" presId="urn:microsoft.com/office/officeart/2018/2/layout/IconCircleList"/>
    <dgm:cxn modelId="{9D2C8658-52AC-403D-AC29-35D3FE3FCFBF}" srcId="{4941691D-4868-4D35-B2F4-6C7E1C9AD438}" destId="{3BFE8649-E8B5-4E20-BA23-7A02501A7846}" srcOrd="0" destOrd="0" parTransId="{6A7F9428-4EF2-463A-89DA-0C0F9BB669A0}" sibTransId="{0D8EF2C9-9121-40E2-B31B-9BB611DD94F8}"/>
    <dgm:cxn modelId="{198F5F86-B166-4670-A702-9EF1B9ED5460}" srcId="{4941691D-4868-4D35-B2F4-6C7E1C9AD438}" destId="{B9910407-65EA-43BB-A57B-C2F1FB864C1F}" srcOrd="3" destOrd="0" parTransId="{133644B9-460F-45BD-889B-AB0F3BC4C015}" sibTransId="{63E3BBE8-DE93-4004-808D-E78C28A92604}"/>
    <dgm:cxn modelId="{5401E997-D4C0-4A06-A3D6-C99A754BBEBA}" type="presOf" srcId="{EB09F4F6-3824-45F7-AB7C-FDE64C93DBEA}" destId="{B6E979E4-CC57-4E06-A610-AA57E0EDAECB}" srcOrd="0" destOrd="0" presId="urn:microsoft.com/office/officeart/2018/2/layout/IconCircleList"/>
    <dgm:cxn modelId="{30109EAD-3443-4D8E-B080-B5411E118C6B}" type="presOf" srcId="{8297466A-3F94-44E8-9974-7E0C9705C999}" destId="{A8D20798-F443-497A-9EF4-1C06EB0FAC3B}" srcOrd="0" destOrd="0" presId="urn:microsoft.com/office/officeart/2018/2/layout/IconCircleList"/>
    <dgm:cxn modelId="{7618E6BD-EBCD-41B6-8993-63435C713303}" srcId="{4941691D-4868-4D35-B2F4-6C7E1C9AD438}" destId="{6A3BADCE-5D68-4904-850A-57E165A020DE}" srcOrd="1" destOrd="0" parTransId="{1A783374-104E-471B-8EAE-2B150FC83D3D}" sibTransId="{8297466A-3F94-44E8-9974-7E0C9705C999}"/>
    <dgm:cxn modelId="{90FB28D7-36FA-4D07-9B7F-66928971BBCC}" srcId="{4941691D-4868-4D35-B2F4-6C7E1C9AD438}" destId="{EB09F4F6-3824-45F7-AB7C-FDE64C93DBEA}" srcOrd="2" destOrd="0" parTransId="{15A4EBAF-351E-4A83-8B16-894073CB9059}" sibTransId="{D03EC086-85C5-4D2C-AC7B-5B604090982A}"/>
    <dgm:cxn modelId="{968CCF8D-0D4D-43C5-BC7E-27663B7985CB}" type="presParOf" srcId="{EEA84AC5-957A-4F42-A286-45762B8C3B7A}" destId="{D6BF6C54-23FE-495D-8D18-BD1959F5D94B}" srcOrd="0" destOrd="0" presId="urn:microsoft.com/office/officeart/2018/2/layout/IconCircleList"/>
    <dgm:cxn modelId="{97686A10-CE8B-445C-B2D9-09E59E35DC50}" type="presParOf" srcId="{D6BF6C54-23FE-495D-8D18-BD1959F5D94B}" destId="{D13476F8-73EC-463F-8D1A-6BDD6FFA8F07}" srcOrd="0" destOrd="0" presId="urn:microsoft.com/office/officeart/2018/2/layout/IconCircleList"/>
    <dgm:cxn modelId="{F9F34188-F849-406F-8003-3193A8B3D877}" type="presParOf" srcId="{D13476F8-73EC-463F-8D1A-6BDD6FFA8F07}" destId="{95DE5B07-A2E4-4E23-87EF-F7904E01E289}" srcOrd="0" destOrd="0" presId="urn:microsoft.com/office/officeart/2018/2/layout/IconCircleList"/>
    <dgm:cxn modelId="{2FA176C0-E304-4A3A-90C7-631E53D6D906}" type="presParOf" srcId="{D13476F8-73EC-463F-8D1A-6BDD6FFA8F07}" destId="{B3FA1371-2EA1-4ACE-9BBB-B37B54107685}" srcOrd="1" destOrd="0" presId="urn:microsoft.com/office/officeart/2018/2/layout/IconCircleList"/>
    <dgm:cxn modelId="{44C46364-4789-4C7D-9770-367D84AA3534}" type="presParOf" srcId="{D13476F8-73EC-463F-8D1A-6BDD6FFA8F07}" destId="{0581FEBF-9B76-4166-BCBA-5004EB1AA938}" srcOrd="2" destOrd="0" presId="urn:microsoft.com/office/officeart/2018/2/layout/IconCircleList"/>
    <dgm:cxn modelId="{3F84B786-D823-451D-B4BA-80A3A03BE914}" type="presParOf" srcId="{D13476F8-73EC-463F-8D1A-6BDD6FFA8F07}" destId="{88180856-0706-454D-9DA0-2C3316FFC463}" srcOrd="3" destOrd="0" presId="urn:microsoft.com/office/officeart/2018/2/layout/IconCircleList"/>
    <dgm:cxn modelId="{0DA7B0EE-62AE-437C-A5DC-18CD46FD5E95}" type="presParOf" srcId="{D6BF6C54-23FE-495D-8D18-BD1959F5D94B}" destId="{D2843361-1273-4D55-A1F2-5CD808986A12}" srcOrd="1" destOrd="0" presId="urn:microsoft.com/office/officeart/2018/2/layout/IconCircleList"/>
    <dgm:cxn modelId="{50DA5272-3E88-4514-8FF9-E01B75DBD789}" type="presParOf" srcId="{D6BF6C54-23FE-495D-8D18-BD1959F5D94B}" destId="{55825ADB-DEFB-4631-972C-FD8044D3F923}" srcOrd="2" destOrd="0" presId="urn:microsoft.com/office/officeart/2018/2/layout/IconCircleList"/>
    <dgm:cxn modelId="{1E0472E6-AD93-478A-B5B2-EEBD638EE8DC}" type="presParOf" srcId="{55825ADB-DEFB-4631-972C-FD8044D3F923}" destId="{DE149F62-2BA9-463F-9B78-DEE139920A46}" srcOrd="0" destOrd="0" presId="urn:microsoft.com/office/officeart/2018/2/layout/IconCircleList"/>
    <dgm:cxn modelId="{191A1237-99F9-40DD-A2A8-602B083C9274}" type="presParOf" srcId="{55825ADB-DEFB-4631-972C-FD8044D3F923}" destId="{027304AA-D375-4912-90CD-221A474EEFCD}" srcOrd="1" destOrd="0" presId="urn:microsoft.com/office/officeart/2018/2/layout/IconCircleList"/>
    <dgm:cxn modelId="{DF783BF8-2EE6-4E65-B1D5-5103146B0664}" type="presParOf" srcId="{55825ADB-DEFB-4631-972C-FD8044D3F923}" destId="{A664450C-BE8C-4DDF-8C38-22D78EA3B8D9}" srcOrd="2" destOrd="0" presId="urn:microsoft.com/office/officeart/2018/2/layout/IconCircleList"/>
    <dgm:cxn modelId="{EA3FA5F7-7306-403D-8867-92309FB11B1B}" type="presParOf" srcId="{55825ADB-DEFB-4631-972C-FD8044D3F923}" destId="{42A25723-BE79-4D7A-B289-D3F7199E9B57}" srcOrd="3" destOrd="0" presId="urn:microsoft.com/office/officeart/2018/2/layout/IconCircleList"/>
    <dgm:cxn modelId="{00376B3B-4F83-4843-AAFB-63D2EDD1B510}" type="presParOf" srcId="{D6BF6C54-23FE-495D-8D18-BD1959F5D94B}" destId="{A8D20798-F443-497A-9EF4-1C06EB0FAC3B}" srcOrd="3" destOrd="0" presId="urn:microsoft.com/office/officeart/2018/2/layout/IconCircleList"/>
    <dgm:cxn modelId="{263D921B-4183-40C4-83EA-39AEF1422D6C}" type="presParOf" srcId="{D6BF6C54-23FE-495D-8D18-BD1959F5D94B}" destId="{BECFD26F-7FDC-4842-9FB7-A1E2E63489C5}" srcOrd="4" destOrd="0" presId="urn:microsoft.com/office/officeart/2018/2/layout/IconCircleList"/>
    <dgm:cxn modelId="{255B9B9C-4758-4ADB-BDE0-C077B8E3DE4A}" type="presParOf" srcId="{BECFD26F-7FDC-4842-9FB7-A1E2E63489C5}" destId="{EC220D38-0593-474B-9FBB-B6565A2334EE}" srcOrd="0" destOrd="0" presId="urn:microsoft.com/office/officeart/2018/2/layout/IconCircleList"/>
    <dgm:cxn modelId="{68A919FA-CCF4-4ADC-B81B-D9FBACFE2437}" type="presParOf" srcId="{BECFD26F-7FDC-4842-9FB7-A1E2E63489C5}" destId="{9EB170E8-FD5C-4403-A4A6-0AB72DAF4E39}" srcOrd="1" destOrd="0" presId="urn:microsoft.com/office/officeart/2018/2/layout/IconCircleList"/>
    <dgm:cxn modelId="{59C84464-437A-434B-B9CB-1DC5E6F5C314}" type="presParOf" srcId="{BECFD26F-7FDC-4842-9FB7-A1E2E63489C5}" destId="{3BACCBAF-132D-40FE-8BB3-637AAA9DBA55}" srcOrd="2" destOrd="0" presId="urn:microsoft.com/office/officeart/2018/2/layout/IconCircleList"/>
    <dgm:cxn modelId="{6BD7C4FC-034F-4A5F-BDEB-D088A80F9451}" type="presParOf" srcId="{BECFD26F-7FDC-4842-9FB7-A1E2E63489C5}" destId="{B6E979E4-CC57-4E06-A610-AA57E0EDAECB}" srcOrd="3" destOrd="0" presId="urn:microsoft.com/office/officeart/2018/2/layout/IconCircleList"/>
    <dgm:cxn modelId="{315ECAF7-14D7-44B5-A2B5-86D9869AE3FF}" type="presParOf" srcId="{D6BF6C54-23FE-495D-8D18-BD1959F5D94B}" destId="{49C86384-0287-4CD6-9BC8-393BCA12A0BE}" srcOrd="5" destOrd="0" presId="urn:microsoft.com/office/officeart/2018/2/layout/IconCircleList"/>
    <dgm:cxn modelId="{BFD5B4D7-9C6C-4B80-AE45-9E34C70F98A6}" type="presParOf" srcId="{D6BF6C54-23FE-495D-8D18-BD1959F5D94B}" destId="{33E13331-4E8C-493E-82A7-90C0DEAC8918}" srcOrd="6" destOrd="0" presId="urn:microsoft.com/office/officeart/2018/2/layout/IconCircleList"/>
    <dgm:cxn modelId="{BE5DF0ED-E6AD-47ED-A3F3-11AC94DD49BD}" type="presParOf" srcId="{33E13331-4E8C-493E-82A7-90C0DEAC8918}" destId="{7974A423-1387-4EEF-B619-C7C24EDF30E9}" srcOrd="0" destOrd="0" presId="urn:microsoft.com/office/officeart/2018/2/layout/IconCircleList"/>
    <dgm:cxn modelId="{77384178-9FFC-404A-ACA9-E8ABA87D5B1E}" type="presParOf" srcId="{33E13331-4E8C-493E-82A7-90C0DEAC8918}" destId="{DE011F55-CE30-4DF5-A073-F8FDF24159D9}" srcOrd="1" destOrd="0" presId="urn:microsoft.com/office/officeart/2018/2/layout/IconCircleList"/>
    <dgm:cxn modelId="{FC00E911-AEC3-4D08-93E0-FF1B19206073}" type="presParOf" srcId="{33E13331-4E8C-493E-82A7-90C0DEAC8918}" destId="{C9F91C11-8EFA-43F7-848C-3F10FB6DB64E}" srcOrd="2" destOrd="0" presId="urn:microsoft.com/office/officeart/2018/2/layout/IconCircleList"/>
    <dgm:cxn modelId="{48350100-A811-4110-B737-FEF6F6309F5C}" type="presParOf" srcId="{33E13331-4E8C-493E-82A7-90C0DEAC8918}" destId="{C73E259B-1CF5-4C2B-8871-6D8FFC6C004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AD302-1F3F-3442-B88F-C319975D761E}">
      <dsp:nvSpPr>
        <dsp:cNvPr id="0" name=""/>
        <dsp:cNvSpPr/>
      </dsp:nvSpPr>
      <dsp:spPr>
        <a:xfrm>
          <a:off x="0" y="1462"/>
          <a:ext cx="488419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50B2E-55B7-2240-9178-C6D408FF710E}">
      <dsp:nvSpPr>
        <dsp:cNvPr id="0" name=""/>
        <dsp:cNvSpPr/>
      </dsp:nvSpPr>
      <dsp:spPr>
        <a:xfrm>
          <a:off x="0" y="1462"/>
          <a:ext cx="4884198" cy="997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dirty="0">
              <a:latin typeface="Aptos Display" panose="02110004020202020204"/>
            </a:rPr>
            <a:t> </a:t>
          </a:r>
          <a:r>
            <a:rPr lang="es-CL" sz="2000" kern="1200" dirty="0"/>
            <a:t>El Centro de Atención de Terapia Ocupacional</a:t>
          </a:r>
          <a:r>
            <a:rPr lang="es-CL" sz="2000" kern="1200" dirty="0">
              <a:latin typeface="Aptos Display" panose="02110004020202020204"/>
            </a:rPr>
            <a:t> </a:t>
          </a:r>
          <a:r>
            <a:rPr lang="es-CL" sz="2000" kern="1200" dirty="0"/>
            <a:t>fue creado en 2015.</a:t>
          </a:r>
          <a:endParaRPr lang="en-US" sz="2000" kern="1200" dirty="0"/>
        </a:p>
      </dsp:txBody>
      <dsp:txXfrm>
        <a:off x="0" y="1462"/>
        <a:ext cx="4884198" cy="997483"/>
      </dsp:txXfrm>
    </dsp:sp>
    <dsp:sp modelId="{721E92DD-0484-EE4F-9B44-F7DB81467F44}">
      <dsp:nvSpPr>
        <dsp:cNvPr id="0" name=""/>
        <dsp:cNvSpPr/>
      </dsp:nvSpPr>
      <dsp:spPr>
        <a:xfrm>
          <a:off x="0" y="998946"/>
          <a:ext cx="488419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4EE17-289B-8D44-9A40-FEA509C87EE8}">
      <dsp:nvSpPr>
        <dsp:cNvPr id="0" name=""/>
        <dsp:cNvSpPr/>
      </dsp:nvSpPr>
      <dsp:spPr>
        <a:xfrm>
          <a:off x="0" y="998946"/>
          <a:ext cx="4884198" cy="997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dirty="0"/>
            <a:t> Misión: Proveer atención gratuita y formar futuros terapeutas ocupacionales.</a:t>
          </a:r>
          <a:endParaRPr lang="en-US" sz="2000" kern="1200" dirty="0"/>
        </a:p>
      </dsp:txBody>
      <dsp:txXfrm>
        <a:off x="0" y="998946"/>
        <a:ext cx="4884198" cy="997483"/>
      </dsp:txXfrm>
    </dsp:sp>
    <dsp:sp modelId="{6B6C9145-D4B3-4941-B327-73BB89017ABA}">
      <dsp:nvSpPr>
        <dsp:cNvPr id="0" name=""/>
        <dsp:cNvSpPr/>
      </dsp:nvSpPr>
      <dsp:spPr>
        <a:xfrm>
          <a:off x="0" y="1996430"/>
          <a:ext cx="488419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D3C95-1A5E-0440-A5BC-235104EBC53B}">
      <dsp:nvSpPr>
        <dsp:cNvPr id="0" name=""/>
        <dsp:cNvSpPr/>
      </dsp:nvSpPr>
      <dsp:spPr>
        <a:xfrm>
          <a:off x="0" y="1996430"/>
          <a:ext cx="4884198" cy="997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s-CL" sz="2000" kern="1200" dirty="0"/>
            <a:t> Enfoque: Aprendizaje-servicio y pedagogía solidaria.</a:t>
          </a:r>
          <a:endParaRPr lang="en-US" sz="2000" kern="1200" dirty="0"/>
        </a:p>
      </dsp:txBody>
      <dsp:txXfrm>
        <a:off x="0" y="1996430"/>
        <a:ext cx="4884198" cy="997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595B3-6917-F342-9096-027529081184}">
      <dsp:nvSpPr>
        <dsp:cNvPr id="0" name=""/>
        <dsp:cNvSpPr/>
      </dsp:nvSpPr>
      <dsp:spPr>
        <a:xfrm>
          <a:off x="0" y="0"/>
          <a:ext cx="7630804" cy="75100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L" sz="1400" kern="1200"/>
            <a:t>- Escaso acceso a servicios gratuitos de salud física y mental.</a:t>
          </a:r>
          <a:endParaRPr lang="en-US" sz="1400" kern="1200"/>
        </a:p>
      </dsp:txBody>
      <dsp:txXfrm>
        <a:off x="21996" y="21996"/>
        <a:ext cx="6732547" cy="707010"/>
      </dsp:txXfrm>
    </dsp:sp>
    <dsp:sp modelId="{78637679-5DD6-DA42-BA53-810D2B8D4661}">
      <dsp:nvSpPr>
        <dsp:cNvPr id="0" name=""/>
        <dsp:cNvSpPr/>
      </dsp:nvSpPr>
      <dsp:spPr>
        <a:xfrm>
          <a:off x="569832" y="855308"/>
          <a:ext cx="7630804" cy="75100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L" sz="1400" kern="1200"/>
            <a:t>- Temáticas emergentes: Neurodiversidad y sexualidad en personas con discapacidad.</a:t>
          </a:r>
          <a:endParaRPr lang="en-US" sz="1400" kern="1200"/>
        </a:p>
      </dsp:txBody>
      <dsp:txXfrm>
        <a:off x="591828" y="877304"/>
        <a:ext cx="6528828" cy="707010"/>
      </dsp:txXfrm>
    </dsp:sp>
    <dsp:sp modelId="{4226D169-85FA-8C4D-A003-5BD8F19D73E4}">
      <dsp:nvSpPr>
        <dsp:cNvPr id="0" name=""/>
        <dsp:cNvSpPr/>
      </dsp:nvSpPr>
      <dsp:spPr>
        <a:xfrm>
          <a:off x="1139665" y="1710616"/>
          <a:ext cx="7630804" cy="75100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L" sz="1400" kern="1200" dirty="0"/>
            <a:t>- Diagnóstico inicial: Diálogo territorial y evaluación de brechas.</a:t>
          </a:r>
          <a:endParaRPr lang="en-US" sz="1400" kern="1200" dirty="0"/>
        </a:p>
      </dsp:txBody>
      <dsp:txXfrm>
        <a:off x="1161661" y="1732612"/>
        <a:ext cx="6528828" cy="707010"/>
      </dsp:txXfrm>
    </dsp:sp>
    <dsp:sp modelId="{327AB658-4080-E340-A0CF-1D95C7A7DADA}">
      <dsp:nvSpPr>
        <dsp:cNvPr id="0" name=""/>
        <dsp:cNvSpPr/>
      </dsp:nvSpPr>
      <dsp:spPr>
        <a:xfrm>
          <a:off x="1709498" y="2565924"/>
          <a:ext cx="7630804" cy="75100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L" sz="1400" kern="1200" dirty="0"/>
            <a:t>- El CATO surge como respuesta a esta necesidad, proporcionando atención gratuita e inclusiva</a:t>
          </a:r>
        </a:p>
      </dsp:txBody>
      <dsp:txXfrm>
        <a:off x="1731494" y="2587920"/>
        <a:ext cx="6528828" cy="707010"/>
      </dsp:txXfrm>
    </dsp:sp>
    <dsp:sp modelId="{90FC12E5-88C2-C948-812D-68FAC6E52B41}">
      <dsp:nvSpPr>
        <dsp:cNvPr id="0" name=""/>
        <dsp:cNvSpPr/>
      </dsp:nvSpPr>
      <dsp:spPr>
        <a:xfrm>
          <a:off x="2279331" y="3421232"/>
          <a:ext cx="7630804" cy="75100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L" sz="1400" kern="1200" dirty="0"/>
            <a:t>-Se convierte en un espacio para que los estudiantes de Terapia Ocupacional desarrollen habilidades prácticas y éticas en un entorno real, sensibilizándose frente a las desigualdades sociales.</a:t>
          </a:r>
        </a:p>
      </dsp:txBody>
      <dsp:txXfrm>
        <a:off x="2301327" y="3443228"/>
        <a:ext cx="6528828" cy="707010"/>
      </dsp:txXfrm>
    </dsp:sp>
    <dsp:sp modelId="{0BDAE68E-7D25-D74E-97B7-8B3B4CC4C0AE}">
      <dsp:nvSpPr>
        <dsp:cNvPr id="0" name=""/>
        <dsp:cNvSpPr/>
      </dsp:nvSpPr>
      <dsp:spPr>
        <a:xfrm>
          <a:off x="7142653" y="548648"/>
          <a:ext cx="488151" cy="488151"/>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52487" y="548648"/>
        <a:ext cx="268483" cy="367334"/>
      </dsp:txXfrm>
    </dsp:sp>
    <dsp:sp modelId="{C075EE6C-B6E3-3A4B-907A-C2FD55F583A6}">
      <dsp:nvSpPr>
        <dsp:cNvPr id="0" name=""/>
        <dsp:cNvSpPr/>
      </dsp:nvSpPr>
      <dsp:spPr>
        <a:xfrm>
          <a:off x="7712486" y="1403957"/>
          <a:ext cx="488151" cy="488151"/>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822320" y="1403957"/>
        <a:ext cx="268483" cy="367334"/>
      </dsp:txXfrm>
    </dsp:sp>
    <dsp:sp modelId="{7AFF73D2-E857-FD4E-888C-0203848A2485}">
      <dsp:nvSpPr>
        <dsp:cNvPr id="0" name=""/>
        <dsp:cNvSpPr/>
      </dsp:nvSpPr>
      <dsp:spPr>
        <a:xfrm>
          <a:off x="8282318" y="2246748"/>
          <a:ext cx="488151" cy="488151"/>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92152" y="2246748"/>
        <a:ext cx="268483" cy="367334"/>
      </dsp:txXfrm>
    </dsp:sp>
    <dsp:sp modelId="{C8CFF13C-620E-2A4F-AC35-C9250CE3112C}">
      <dsp:nvSpPr>
        <dsp:cNvPr id="0" name=""/>
        <dsp:cNvSpPr/>
      </dsp:nvSpPr>
      <dsp:spPr>
        <a:xfrm>
          <a:off x="8852151" y="3110401"/>
          <a:ext cx="488151" cy="488151"/>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MX" sz="2200" kern="1200"/>
        </a:p>
      </dsp:txBody>
      <dsp:txXfrm>
        <a:off x="8961985" y="3110401"/>
        <a:ext cx="268483" cy="367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EE1FE-9ED0-41A4-BC3E-7D7F89E5DB7D}">
      <dsp:nvSpPr>
        <dsp:cNvPr id="0" name=""/>
        <dsp:cNvSpPr/>
      </dsp:nvSpPr>
      <dsp:spPr>
        <a:xfrm>
          <a:off x="794953" y="565526"/>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4973F-EB22-4B93-B202-1AF8DFC77384}">
      <dsp:nvSpPr>
        <dsp:cNvPr id="0" name=""/>
        <dsp:cNvSpPr/>
      </dsp:nvSpPr>
      <dsp:spPr>
        <a:xfrm>
          <a:off x="1028953" y="79952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AD9DD1-6B0E-46D8-8F91-1DD2DBA4765A}">
      <dsp:nvSpPr>
        <dsp:cNvPr id="0" name=""/>
        <dsp:cNvSpPr/>
      </dsp:nvSpPr>
      <dsp:spPr>
        <a:xfrm>
          <a:off x="443953" y="20055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CL" sz="1700" kern="1200"/>
            <a:t>Vinculación con ODS:</a:t>
          </a:r>
          <a:endParaRPr lang="en-US" sz="1700" kern="1200"/>
        </a:p>
      </dsp:txBody>
      <dsp:txXfrm>
        <a:off x="443953" y="2005526"/>
        <a:ext cx="1800000" cy="720000"/>
      </dsp:txXfrm>
    </dsp:sp>
    <dsp:sp modelId="{E7673748-9A89-4E3F-A6B8-7815D6E50398}">
      <dsp:nvSpPr>
        <dsp:cNvPr id="0" name=""/>
        <dsp:cNvSpPr/>
      </dsp:nvSpPr>
      <dsp:spPr>
        <a:xfrm>
          <a:off x="2909953" y="565526"/>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8DC2B-A0AA-405C-9EE9-E42DF73BD82E}">
      <dsp:nvSpPr>
        <dsp:cNvPr id="0" name=""/>
        <dsp:cNvSpPr/>
      </dsp:nvSpPr>
      <dsp:spPr>
        <a:xfrm>
          <a:off x="3143953" y="79952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1C0ADE-73BB-4AFC-87CD-311C6C1B855C}">
      <dsp:nvSpPr>
        <dsp:cNvPr id="0" name=""/>
        <dsp:cNvSpPr/>
      </dsp:nvSpPr>
      <dsp:spPr>
        <a:xfrm>
          <a:off x="2558953" y="20055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defRPr cap="all"/>
          </a:pPr>
          <a:r>
            <a:rPr lang="es-CL" sz="1700" kern="1200"/>
            <a:t>ODS 3: Salud y bienestar.</a:t>
          </a:r>
          <a:endParaRPr lang="en-US" sz="1700" kern="1200"/>
        </a:p>
      </dsp:txBody>
      <dsp:txXfrm>
        <a:off x="2558953" y="2005526"/>
        <a:ext cx="1800000" cy="720000"/>
      </dsp:txXfrm>
    </dsp:sp>
    <dsp:sp modelId="{24560BC3-5553-4D07-B101-E3003F02114B}">
      <dsp:nvSpPr>
        <dsp:cNvPr id="0" name=""/>
        <dsp:cNvSpPr/>
      </dsp:nvSpPr>
      <dsp:spPr>
        <a:xfrm>
          <a:off x="5024953" y="565526"/>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38DEF-0D57-460F-9910-A0A26EB15DE1}">
      <dsp:nvSpPr>
        <dsp:cNvPr id="0" name=""/>
        <dsp:cNvSpPr/>
      </dsp:nvSpPr>
      <dsp:spPr>
        <a:xfrm>
          <a:off x="5258953" y="79952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D88F0-B765-473D-B503-5A5D010DE2AC}">
      <dsp:nvSpPr>
        <dsp:cNvPr id="0" name=""/>
        <dsp:cNvSpPr/>
      </dsp:nvSpPr>
      <dsp:spPr>
        <a:xfrm>
          <a:off x="4673953" y="20055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CL" sz="1700" kern="1200"/>
            <a:t>ODS 4: Educación de calidad.</a:t>
          </a:r>
          <a:endParaRPr lang="en-US" sz="1700" kern="1200"/>
        </a:p>
      </dsp:txBody>
      <dsp:txXfrm>
        <a:off x="4673953" y="2005526"/>
        <a:ext cx="1800000" cy="720000"/>
      </dsp:txXfrm>
    </dsp:sp>
    <dsp:sp modelId="{CD8A28F8-1768-480A-990E-C220B2C2AD86}">
      <dsp:nvSpPr>
        <dsp:cNvPr id="0" name=""/>
        <dsp:cNvSpPr/>
      </dsp:nvSpPr>
      <dsp:spPr>
        <a:xfrm>
          <a:off x="7139953" y="565526"/>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2C661-F154-4570-850F-6A0C4EDCC3AA}">
      <dsp:nvSpPr>
        <dsp:cNvPr id="0" name=""/>
        <dsp:cNvSpPr/>
      </dsp:nvSpPr>
      <dsp:spPr>
        <a:xfrm>
          <a:off x="7373953" y="79952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75BFB2-0169-47F2-90A8-122C3E7D5C0A}">
      <dsp:nvSpPr>
        <dsp:cNvPr id="0" name=""/>
        <dsp:cNvSpPr/>
      </dsp:nvSpPr>
      <dsp:spPr>
        <a:xfrm>
          <a:off x="6788953" y="20055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s-CL" sz="1700" kern="1200"/>
            <a:t>ODS 10: Reducción de desigualdades.</a:t>
          </a:r>
          <a:endParaRPr lang="en-US" sz="1700" kern="1200"/>
        </a:p>
      </dsp:txBody>
      <dsp:txXfrm>
        <a:off x="6788953" y="2005526"/>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2587B-8189-144F-B3DF-692BBA497F9C}">
      <dsp:nvSpPr>
        <dsp:cNvPr id="0" name=""/>
        <dsp:cNvSpPr/>
      </dsp:nvSpPr>
      <dsp:spPr>
        <a:xfrm>
          <a:off x="0" y="1462530"/>
          <a:ext cx="6486350" cy="115919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413" tIns="333248" rIns="503413"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a:t>Hasta 2024: Ciclos de 12 sesiones</a:t>
          </a:r>
          <a:br>
            <a:rPr lang="es-MX" sz="1600" kern="1200"/>
          </a:br>
          <a:endParaRPr lang="es-CL" sz="1600" kern="1200"/>
        </a:p>
        <a:p>
          <a:pPr marL="171450" lvl="1" indent="-171450" algn="l" defTabSz="711200">
            <a:lnSpc>
              <a:spcPct val="90000"/>
            </a:lnSpc>
            <a:spcBef>
              <a:spcPct val="0"/>
            </a:spcBef>
            <a:spcAft>
              <a:spcPct val="15000"/>
            </a:spcAft>
            <a:buChar char="•"/>
          </a:pPr>
          <a:r>
            <a:rPr lang="es-MX" sz="1600" kern="1200"/>
            <a:t>Desde 2025: Ciclos 8 sesiones</a:t>
          </a:r>
          <a:endParaRPr lang="es-CL" sz="1600" kern="1200"/>
        </a:p>
      </dsp:txBody>
      <dsp:txXfrm>
        <a:off x="0" y="1462530"/>
        <a:ext cx="6486350" cy="1159199"/>
      </dsp:txXfrm>
    </dsp:sp>
    <dsp:sp modelId="{7BE0153B-6812-EA4E-8EF4-0BF27F8F1BC4}">
      <dsp:nvSpPr>
        <dsp:cNvPr id="0" name=""/>
        <dsp:cNvSpPr/>
      </dsp:nvSpPr>
      <dsp:spPr>
        <a:xfrm>
          <a:off x="324317" y="1226369"/>
          <a:ext cx="4540444"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618" tIns="0" rIns="171618" bIns="0" numCol="1" spcCol="1270" anchor="ctr" anchorCtr="0">
          <a:noAutofit/>
        </a:bodyPr>
        <a:lstStyle/>
        <a:p>
          <a:pPr marL="0" lvl="0" indent="0" algn="l" defTabSz="711200">
            <a:lnSpc>
              <a:spcPct val="90000"/>
            </a:lnSpc>
            <a:spcBef>
              <a:spcPct val="0"/>
            </a:spcBef>
            <a:spcAft>
              <a:spcPct val="35000"/>
            </a:spcAft>
            <a:buNone/>
          </a:pPr>
          <a:r>
            <a:rPr lang="es-CL" sz="1600" kern="1200"/>
            <a:t>Funcionamiento del CATO - </a:t>
          </a:r>
          <a:r>
            <a:rPr lang="es-MX" sz="1600" kern="1200"/>
            <a:t>Ciclos de atención </a:t>
          </a:r>
          <a:endParaRPr lang="es-CL" sz="1600" kern="1200" dirty="0"/>
        </a:p>
      </dsp:txBody>
      <dsp:txXfrm>
        <a:off x="347374" y="1249426"/>
        <a:ext cx="4494330"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3E6C7-1534-434B-B41C-D973FD9E4C91}">
      <dsp:nvSpPr>
        <dsp:cNvPr id="0" name=""/>
        <dsp:cNvSpPr/>
      </dsp:nvSpPr>
      <dsp:spPr>
        <a:xfrm>
          <a:off x="1366" y="1702654"/>
          <a:ext cx="3197170" cy="159858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CL" sz="1700" kern="1200"/>
            <a:t>Estudiantes de Terapia Ocupacional</a:t>
          </a:r>
          <a:endParaRPr lang="en-US" sz="1700" kern="1200"/>
        </a:p>
      </dsp:txBody>
      <dsp:txXfrm>
        <a:off x="48187" y="1749475"/>
        <a:ext cx="3103528" cy="1504943"/>
      </dsp:txXfrm>
    </dsp:sp>
    <dsp:sp modelId="{23FF791B-BF90-6446-9D88-1672E679C7FD}">
      <dsp:nvSpPr>
        <dsp:cNvPr id="0" name=""/>
        <dsp:cNvSpPr/>
      </dsp:nvSpPr>
      <dsp:spPr>
        <a:xfrm>
          <a:off x="3997829" y="1702654"/>
          <a:ext cx="3197170" cy="159858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CL" sz="1700" kern="1200" dirty="0"/>
            <a:t>Docentes de Terapia Ocupacional de la Universidad SEK</a:t>
          </a:r>
          <a:endParaRPr lang="en-US" sz="1700" kern="1200" dirty="0"/>
        </a:p>
      </dsp:txBody>
      <dsp:txXfrm>
        <a:off x="4044650" y="1749475"/>
        <a:ext cx="3103528" cy="1504943"/>
      </dsp:txXfrm>
    </dsp:sp>
    <dsp:sp modelId="{56F23985-C95C-564E-AF90-92DF80CD20E1}">
      <dsp:nvSpPr>
        <dsp:cNvPr id="0" name=""/>
        <dsp:cNvSpPr/>
      </dsp:nvSpPr>
      <dsp:spPr>
        <a:xfrm>
          <a:off x="7994293" y="1702654"/>
          <a:ext cx="3197170" cy="159858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CL" sz="1700" kern="1200"/>
            <a:t>Comunidades vulnerables como; niños, personas mayores, familias y personas con discapacidades físicas, cognitivas o trastornos  emocionales. </a:t>
          </a:r>
          <a:endParaRPr lang="en-US" sz="1700" kern="1200"/>
        </a:p>
      </dsp:txBody>
      <dsp:txXfrm>
        <a:off x="8041114" y="1749475"/>
        <a:ext cx="3103528" cy="15049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4864E-3649-4C88-B46B-90064108B96F}">
      <dsp:nvSpPr>
        <dsp:cNvPr id="0" name=""/>
        <dsp:cNvSpPr/>
      </dsp:nvSpPr>
      <dsp:spPr>
        <a:xfrm>
          <a:off x="0" y="3785"/>
          <a:ext cx="6371483" cy="8062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7F78A-390B-4472-8DC6-94FDEC6402FE}">
      <dsp:nvSpPr>
        <dsp:cNvPr id="0" name=""/>
        <dsp:cNvSpPr/>
      </dsp:nvSpPr>
      <dsp:spPr>
        <a:xfrm>
          <a:off x="243904" y="185201"/>
          <a:ext cx="443461" cy="4434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50814-A338-40CB-9044-9C3BA57B75A1}">
      <dsp:nvSpPr>
        <dsp:cNvPr id="0" name=""/>
        <dsp:cNvSpPr/>
      </dsp:nvSpPr>
      <dsp:spPr>
        <a:xfrm>
          <a:off x="931270" y="3785"/>
          <a:ext cx="5440212" cy="80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33" tIns="85333" rIns="85333" bIns="85333" numCol="1" spcCol="1270" anchor="ctr" anchorCtr="0">
          <a:noAutofit/>
        </a:bodyPr>
        <a:lstStyle/>
        <a:p>
          <a:pPr marL="0" lvl="0" indent="0" algn="l" defTabSz="844550">
            <a:lnSpc>
              <a:spcPct val="100000"/>
            </a:lnSpc>
            <a:spcBef>
              <a:spcPct val="0"/>
            </a:spcBef>
            <a:spcAft>
              <a:spcPct val="35000"/>
            </a:spcAft>
            <a:buNone/>
          </a:pPr>
          <a:r>
            <a:rPr lang="en-US" sz="1900" b="0" kern="1200" dirty="0" err="1">
              <a:latin typeface="+mn-lt"/>
            </a:rPr>
            <a:t>Enfoque</a:t>
          </a:r>
          <a:r>
            <a:rPr lang="en-US" sz="1900" b="0" kern="1200" dirty="0">
              <a:latin typeface="+mn-lt"/>
            </a:rPr>
            <a:t> </a:t>
          </a:r>
          <a:r>
            <a:rPr lang="en-US" sz="1900" b="0" kern="1200" dirty="0" err="1">
              <a:latin typeface="+mn-lt"/>
            </a:rPr>
            <a:t>sistemático</a:t>
          </a:r>
          <a:r>
            <a:rPr lang="en-US" sz="1900" b="0" kern="1200" dirty="0">
              <a:latin typeface="+mn-lt"/>
            </a:rPr>
            <a:t> de </a:t>
          </a:r>
          <a:r>
            <a:rPr lang="en-US" sz="1900" b="0" kern="1200" dirty="0" err="1">
              <a:latin typeface="+mn-lt"/>
            </a:rPr>
            <a:t>retroalimentación</a:t>
          </a:r>
          <a:r>
            <a:rPr lang="en-US" sz="1900" b="0" kern="1200" dirty="0">
              <a:latin typeface="+mn-lt"/>
            </a:rPr>
            <a:t> y </a:t>
          </a:r>
          <a:r>
            <a:rPr lang="en-US" sz="1900" b="0" kern="1200" dirty="0" err="1">
              <a:latin typeface="+mn-lt"/>
            </a:rPr>
            <a:t>adaptación</a:t>
          </a:r>
          <a:endParaRPr lang="en-US" sz="1900" b="0" kern="1200" dirty="0">
            <a:latin typeface="+mn-lt"/>
          </a:endParaRPr>
        </a:p>
      </dsp:txBody>
      <dsp:txXfrm>
        <a:off x="931270" y="3785"/>
        <a:ext cx="5440212" cy="806294"/>
      </dsp:txXfrm>
    </dsp:sp>
    <dsp:sp modelId="{BD439B95-9261-4F3F-97B7-F8163ED63383}">
      <dsp:nvSpPr>
        <dsp:cNvPr id="0" name=""/>
        <dsp:cNvSpPr/>
      </dsp:nvSpPr>
      <dsp:spPr>
        <a:xfrm>
          <a:off x="0" y="1011653"/>
          <a:ext cx="6371483" cy="8062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3EECF-189D-4FA6-8583-9117BF686A89}">
      <dsp:nvSpPr>
        <dsp:cNvPr id="0" name=""/>
        <dsp:cNvSpPr/>
      </dsp:nvSpPr>
      <dsp:spPr>
        <a:xfrm>
          <a:off x="243904" y="1193069"/>
          <a:ext cx="443461" cy="4434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6F042-A36C-4E81-88C6-F30C1E7B1551}">
      <dsp:nvSpPr>
        <dsp:cNvPr id="0" name=""/>
        <dsp:cNvSpPr/>
      </dsp:nvSpPr>
      <dsp:spPr>
        <a:xfrm>
          <a:off x="931270" y="1011653"/>
          <a:ext cx="5440212" cy="80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33" tIns="85333" rIns="85333" bIns="85333" numCol="1" spcCol="1270" anchor="ctr" anchorCtr="0">
          <a:noAutofit/>
        </a:bodyPr>
        <a:lstStyle/>
        <a:p>
          <a:pPr marL="0" lvl="0" indent="0" algn="l" defTabSz="844550">
            <a:lnSpc>
              <a:spcPct val="100000"/>
            </a:lnSpc>
            <a:spcBef>
              <a:spcPct val="0"/>
            </a:spcBef>
            <a:spcAft>
              <a:spcPct val="35000"/>
            </a:spcAft>
            <a:buNone/>
          </a:pPr>
          <a:r>
            <a:rPr lang="en-US" sz="1900" b="0" kern="1200" dirty="0">
              <a:latin typeface="+mn-lt"/>
            </a:rPr>
            <a:t>&gt;&gt; </a:t>
          </a:r>
          <a:r>
            <a:rPr lang="en-US" sz="1900" b="0" kern="1200" dirty="0" err="1">
              <a:latin typeface="+mn-lt"/>
            </a:rPr>
            <a:t>Ajuste</a:t>
          </a:r>
          <a:r>
            <a:rPr lang="en-US" sz="1900" b="0" kern="1200" dirty="0">
              <a:latin typeface="+mn-lt"/>
            </a:rPr>
            <a:t> de </a:t>
          </a:r>
          <a:r>
            <a:rPr lang="en-US" sz="1900" b="0" kern="1200" dirty="0" err="1">
              <a:latin typeface="+mn-lt"/>
            </a:rPr>
            <a:t>estrategias</a:t>
          </a:r>
          <a:r>
            <a:rPr lang="en-US" sz="1900" b="0" kern="1200" dirty="0">
              <a:latin typeface="+mn-lt"/>
            </a:rPr>
            <a:t> de </a:t>
          </a:r>
          <a:r>
            <a:rPr lang="en-US" sz="1900" b="0" kern="1200" dirty="0" err="1">
              <a:latin typeface="+mn-lt"/>
            </a:rPr>
            <a:t>atención</a:t>
          </a:r>
          <a:r>
            <a:rPr lang="en-US" sz="1900" b="0" kern="1200" dirty="0">
              <a:latin typeface="+mn-lt"/>
            </a:rPr>
            <a:t> </a:t>
          </a:r>
          <a:r>
            <a:rPr lang="en-US" sz="1900" b="0" kern="1200" dirty="0" err="1">
              <a:latin typeface="+mn-lt"/>
            </a:rPr>
            <a:t>según</a:t>
          </a:r>
          <a:r>
            <a:rPr lang="en-US" sz="1900" b="0" kern="1200" dirty="0">
              <a:latin typeface="+mn-lt"/>
            </a:rPr>
            <a:t> </a:t>
          </a:r>
          <a:r>
            <a:rPr lang="en-US" sz="1900" b="0" kern="1200" dirty="0" err="1">
              <a:latin typeface="+mn-lt"/>
            </a:rPr>
            <a:t>encuestas</a:t>
          </a:r>
          <a:r>
            <a:rPr lang="en-US" sz="1900" b="0" kern="1200" dirty="0">
              <a:latin typeface="+mn-lt"/>
            </a:rPr>
            <a:t> y </a:t>
          </a:r>
          <a:r>
            <a:rPr lang="en-US" sz="1900" b="0" kern="1200" dirty="0" err="1">
              <a:latin typeface="+mn-lt"/>
            </a:rPr>
            <a:t>evaluaciones</a:t>
          </a:r>
          <a:endParaRPr lang="en-US" sz="1900" b="0" kern="1200" dirty="0">
            <a:latin typeface="+mn-lt"/>
          </a:endParaRPr>
        </a:p>
      </dsp:txBody>
      <dsp:txXfrm>
        <a:off x="931270" y="1011653"/>
        <a:ext cx="5440212" cy="806294"/>
      </dsp:txXfrm>
    </dsp:sp>
    <dsp:sp modelId="{242C1EC4-5D28-4292-A146-796951DC96F2}">
      <dsp:nvSpPr>
        <dsp:cNvPr id="0" name=""/>
        <dsp:cNvSpPr/>
      </dsp:nvSpPr>
      <dsp:spPr>
        <a:xfrm>
          <a:off x="0" y="2019521"/>
          <a:ext cx="6371483" cy="8062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E69119-0BE1-4B80-BC52-38B20AF87E16}">
      <dsp:nvSpPr>
        <dsp:cNvPr id="0" name=""/>
        <dsp:cNvSpPr/>
      </dsp:nvSpPr>
      <dsp:spPr>
        <a:xfrm>
          <a:off x="243904" y="2200938"/>
          <a:ext cx="443461" cy="4434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124F0-2ED9-4143-A836-EDC37592E3A8}">
      <dsp:nvSpPr>
        <dsp:cNvPr id="0" name=""/>
        <dsp:cNvSpPr/>
      </dsp:nvSpPr>
      <dsp:spPr>
        <a:xfrm>
          <a:off x="931270" y="2019521"/>
          <a:ext cx="5440212" cy="80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33" tIns="85333" rIns="85333" bIns="85333" numCol="1" spcCol="1270" anchor="ctr" anchorCtr="0">
          <a:noAutofit/>
        </a:bodyPr>
        <a:lstStyle/>
        <a:p>
          <a:pPr marL="0" lvl="0" indent="0" algn="l" defTabSz="844550">
            <a:lnSpc>
              <a:spcPct val="100000"/>
            </a:lnSpc>
            <a:spcBef>
              <a:spcPct val="0"/>
            </a:spcBef>
            <a:spcAft>
              <a:spcPct val="35000"/>
            </a:spcAft>
            <a:buNone/>
          </a:pPr>
          <a:r>
            <a:rPr lang="en-US" sz="1900" b="0" kern="1200">
              <a:latin typeface="+mn-lt"/>
            </a:rPr>
            <a:t>&gt;&gt; </a:t>
          </a:r>
          <a:r>
            <a:rPr lang="en-US" sz="1900" b="0" kern="1200" err="1">
              <a:latin typeface="+mn-lt"/>
            </a:rPr>
            <a:t>Retroalimentación</a:t>
          </a:r>
          <a:r>
            <a:rPr lang="en-US" sz="1900" b="0" kern="1200">
              <a:latin typeface="+mn-lt"/>
            </a:rPr>
            <a:t> para </a:t>
          </a:r>
          <a:r>
            <a:rPr lang="en-US" sz="1900" b="0" kern="1200" err="1">
              <a:latin typeface="+mn-lt"/>
            </a:rPr>
            <a:t>perfeccionar</a:t>
          </a:r>
          <a:r>
            <a:rPr lang="en-US" sz="1900" b="0" kern="1200">
              <a:latin typeface="+mn-lt"/>
            </a:rPr>
            <a:t> </a:t>
          </a:r>
          <a:r>
            <a:rPr lang="en-US" sz="1900" b="0" kern="1200" err="1">
              <a:latin typeface="+mn-lt"/>
            </a:rPr>
            <a:t>el</a:t>
          </a:r>
          <a:r>
            <a:rPr lang="en-US" sz="1900" b="0" kern="1200">
              <a:latin typeface="+mn-lt"/>
            </a:rPr>
            <a:t> plan de </a:t>
          </a:r>
          <a:r>
            <a:rPr lang="en-US" sz="1900" b="0" kern="1200" err="1">
              <a:latin typeface="+mn-lt"/>
            </a:rPr>
            <a:t>estudios</a:t>
          </a:r>
          <a:r>
            <a:rPr lang="en-US" sz="1900" b="0" kern="1200">
              <a:latin typeface="+mn-lt"/>
            </a:rPr>
            <a:t>.</a:t>
          </a:r>
        </a:p>
      </dsp:txBody>
      <dsp:txXfrm>
        <a:off x="931270" y="2019521"/>
        <a:ext cx="5440212" cy="806294"/>
      </dsp:txXfrm>
    </dsp:sp>
    <dsp:sp modelId="{A2941DB0-2493-4A61-925B-A3742860E3A1}">
      <dsp:nvSpPr>
        <dsp:cNvPr id="0" name=""/>
        <dsp:cNvSpPr/>
      </dsp:nvSpPr>
      <dsp:spPr>
        <a:xfrm>
          <a:off x="0" y="3027389"/>
          <a:ext cx="6371483" cy="8062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91304-D2E1-432B-8176-D08315C72A54}">
      <dsp:nvSpPr>
        <dsp:cNvPr id="0" name=""/>
        <dsp:cNvSpPr/>
      </dsp:nvSpPr>
      <dsp:spPr>
        <a:xfrm>
          <a:off x="243904" y="3208806"/>
          <a:ext cx="443461" cy="4434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3CC31-B91E-4034-A609-8340A1ABA7BF}">
      <dsp:nvSpPr>
        <dsp:cNvPr id="0" name=""/>
        <dsp:cNvSpPr/>
      </dsp:nvSpPr>
      <dsp:spPr>
        <a:xfrm>
          <a:off x="931270" y="3027389"/>
          <a:ext cx="5440212" cy="80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33" tIns="85333" rIns="85333" bIns="85333" numCol="1" spcCol="1270" anchor="ctr" anchorCtr="0">
          <a:noAutofit/>
        </a:bodyPr>
        <a:lstStyle/>
        <a:p>
          <a:pPr marL="0" lvl="0" indent="0" algn="l" defTabSz="844550">
            <a:lnSpc>
              <a:spcPct val="100000"/>
            </a:lnSpc>
            <a:spcBef>
              <a:spcPct val="0"/>
            </a:spcBef>
            <a:spcAft>
              <a:spcPct val="35000"/>
            </a:spcAft>
            <a:buNone/>
          </a:pPr>
          <a:r>
            <a:rPr lang="en-US" sz="1900" b="0" kern="1200" dirty="0">
              <a:latin typeface="+mn-lt"/>
            </a:rPr>
            <a:t>&gt;&gt; </a:t>
          </a:r>
          <a:r>
            <a:rPr lang="en-US" sz="1900" b="0" kern="1200" dirty="0" err="1">
              <a:latin typeface="+mn-lt"/>
            </a:rPr>
            <a:t>Incorporación</a:t>
          </a:r>
          <a:r>
            <a:rPr lang="en-US" sz="1900" b="0" kern="1200" dirty="0">
              <a:latin typeface="+mn-lt"/>
            </a:rPr>
            <a:t> de </a:t>
          </a:r>
          <a:r>
            <a:rPr lang="en-US" sz="1900" b="0" kern="1200" dirty="0" err="1">
              <a:latin typeface="+mn-lt"/>
            </a:rPr>
            <a:t>nuevas</a:t>
          </a:r>
          <a:r>
            <a:rPr lang="en-US" sz="1900" b="0" kern="1200" dirty="0">
              <a:latin typeface="+mn-lt"/>
            </a:rPr>
            <a:t> </a:t>
          </a:r>
          <a:r>
            <a:rPr lang="en-US" sz="1900" b="0" kern="1200" dirty="0" err="1">
              <a:latin typeface="+mn-lt"/>
            </a:rPr>
            <a:t>metodologías</a:t>
          </a:r>
          <a:r>
            <a:rPr lang="en-US" sz="1900" b="0" kern="1200" dirty="0">
              <a:latin typeface="+mn-lt"/>
            </a:rPr>
            <a:t> de </a:t>
          </a:r>
          <a:r>
            <a:rPr lang="en-US" sz="1900" b="0" kern="1200" dirty="0" err="1">
              <a:latin typeface="+mn-lt"/>
            </a:rPr>
            <a:t>intervención</a:t>
          </a:r>
          <a:r>
            <a:rPr lang="en-US" sz="1900" b="0" kern="1200" dirty="0">
              <a:latin typeface="+mn-lt"/>
            </a:rPr>
            <a:t>.</a:t>
          </a:r>
        </a:p>
      </dsp:txBody>
      <dsp:txXfrm>
        <a:off x="931270" y="3027389"/>
        <a:ext cx="5440212" cy="806294"/>
      </dsp:txXfrm>
    </dsp:sp>
    <dsp:sp modelId="{6B0390C2-50C8-458B-B8E8-4BA408D6F374}">
      <dsp:nvSpPr>
        <dsp:cNvPr id="0" name=""/>
        <dsp:cNvSpPr/>
      </dsp:nvSpPr>
      <dsp:spPr>
        <a:xfrm>
          <a:off x="0" y="4035258"/>
          <a:ext cx="6371483" cy="8062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81EB2-D1AD-4CF5-B16E-1FBDF00C4DAF}">
      <dsp:nvSpPr>
        <dsp:cNvPr id="0" name=""/>
        <dsp:cNvSpPr/>
      </dsp:nvSpPr>
      <dsp:spPr>
        <a:xfrm>
          <a:off x="243904" y="4216674"/>
          <a:ext cx="443461" cy="4434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872C4-98BF-40A9-BB99-967EB6FC06D2}">
      <dsp:nvSpPr>
        <dsp:cNvPr id="0" name=""/>
        <dsp:cNvSpPr/>
      </dsp:nvSpPr>
      <dsp:spPr>
        <a:xfrm>
          <a:off x="931270" y="4035258"/>
          <a:ext cx="5440212" cy="80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33" tIns="85333" rIns="85333" bIns="85333" numCol="1" spcCol="1270" anchor="ctr" anchorCtr="0">
          <a:noAutofit/>
        </a:bodyPr>
        <a:lstStyle/>
        <a:p>
          <a:pPr marL="0" lvl="0" indent="0" algn="l" defTabSz="844550">
            <a:lnSpc>
              <a:spcPct val="100000"/>
            </a:lnSpc>
            <a:spcBef>
              <a:spcPct val="0"/>
            </a:spcBef>
            <a:spcAft>
              <a:spcPct val="35000"/>
            </a:spcAft>
            <a:buNone/>
          </a:pPr>
          <a:r>
            <a:rPr lang="en-US" sz="1900" b="0" kern="1200" dirty="0">
              <a:latin typeface="+mn-lt"/>
            </a:rPr>
            <a:t>&gt;&gt; </a:t>
          </a:r>
          <a:r>
            <a:rPr lang="en-US" sz="1900" b="0" kern="1200" dirty="0" err="1">
              <a:latin typeface="+mn-lt"/>
            </a:rPr>
            <a:t>Capacitación</a:t>
          </a:r>
          <a:r>
            <a:rPr lang="en-US" sz="1900" b="0" kern="1200" dirty="0">
              <a:latin typeface="+mn-lt"/>
            </a:rPr>
            <a:t> continua del personal </a:t>
          </a:r>
          <a:r>
            <a:rPr lang="en-US" sz="1900" b="0" kern="1200" dirty="0" err="1">
              <a:latin typeface="+mn-lt"/>
            </a:rPr>
            <a:t>docente</a:t>
          </a:r>
          <a:r>
            <a:rPr lang="en-US" sz="1900" b="0" kern="1200" dirty="0">
              <a:latin typeface="+mn-lt"/>
            </a:rPr>
            <a:t> y </a:t>
          </a:r>
          <a:r>
            <a:rPr lang="en-US" sz="1900" b="0" kern="1200" dirty="0" err="1">
              <a:latin typeface="+mn-lt"/>
            </a:rPr>
            <a:t>clínico</a:t>
          </a:r>
          <a:r>
            <a:rPr lang="en-US" sz="1900" b="0" kern="1200" dirty="0">
              <a:latin typeface="+mn-lt"/>
            </a:rPr>
            <a:t>.</a:t>
          </a:r>
        </a:p>
      </dsp:txBody>
      <dsp:txXfrm>
        <a:off x="931270" y="4035258"/>
        <a:ext cx="5440212" cy="8062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E5B07-A2E4-4E23-87EF-F7904E01E289}">
      <dsp:nvSpPr>
        <dsp:cNvPr id="0" name=""/>
        <dsp:cNvSpPr/>
      </dsp:nvSpPr>
      <dsp:spPr>
        <a:xfrm>
          <a:off x="87304" y="689986"/>
          <a:ext cx="1515580" cy="151558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A1371-2EA1-4ACE-9BBB-B37B54107685}">
      <dsp:nvSpPr>
        <dsp:cNvPr id="0" name=""/>
        <dsp:cNvSpPr/>
      </dsp:nvSpPr>
      <dsp:spPr>
        <a:xfrm>
          <a:off x="405576" y="1008258"/>
          <a:ext cx="879036" cy="8790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180856-0706-454D-9DA0-2C3316FFC463}">
      <dsp:nvSpPr>
        <dsp:cNvPr id="0" name=""/>
        <dsp:cNvSpPr/>
      </dsp:nvSpPr>
      <dsp:spPr>
        <a:xfrm>
          <a:off x="1927652" y="689986"/>
          <a:ext cx="3572439" cy="151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s-CL" sz="1500" kern="1200" dirty="0">
              <a:solidFill>
                <a:schemeClr val="tx1"/>
              </a:solidFill>
            </a:rPr>
            <a:t>- La educación y la acción social se entrelazan de manera crucial en el CATO, fomentando una formación profesional que aborda las desigualdades y contribuye al bienestar de poblaciones vulnerables.</a:t>
          </a:r>
          <a:endParaRPr lang="en-US" sz="1500" kern="1200" dirty="0">
            <a:solidFill>
              <a:schemeClr val="tx1"/>
            </a:solidFill>
          </a:endParaRPr>
        </a:p>
      </dsp:txBody>
      <dsp:txXfrm>
        <a:off x="1927652" y="689986"/>
        <a:ext cx="3572439" cy="1515580"/>
      </dsp:txXfrm>
    </dsp:sp>
    <dsp:sp modelId="{DE149F62-2BA9-463F-9B78-DEE139920A46}">
      <dsp:nvSpPr>
        <dsp:cNvPr id="0" name=""/>
        <dsp:cNvSpPr/>
      </dsp:nvSpPr>
      <dsp:spPr>
        <a:xfrm>
          <a:off x="6122562" y="689986"/>
          <a:ext cx="1515580" cy="151558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304AA-D375-4912-90CD-221A474EEFCD}">
      <dsp:nvSpPr>
        <dsp:cNvPr id="0" name=""/>
        <dsp:cNvSpPr/>
      </dsp:nvSpPr>
      <dsp:spPr>
        <a:xfrm>
          <a:off x="6440834" y="1008258"/>
          <a:ext cx="879036" cy="8790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A25723-BE79-4D7A-B289-D3F7199E9B57}">
      <dsp:nvSpPr>
        <dsp:cNvPr id="0" name=""/>
        <dsp:cNvSpPr/>
      </dsp:nvSpPr>
      <dsp:spPr>
        <a:xfrm>
          <a:off x="7962910" y="689986"/>
          <a:ext cx="3572439" cy="151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s-CL" sz="1500" kern="1200" dirty="0">
              <a:solidFill>
                <a:schemeClr val="tx1"/>
              </a:solidFill>
            </a:rPr>
            <a:t>- La preparación de los estudiantes no solo responde a los desafíos actuales, sino que también los capacita para enfrentar un entorno dinámico mediante enfoques innovadores como la </a:t>
          </a:r>
          <a:r>
            <a:rPr lang="es-CL" sz="1500" kern="1200" dirty="0" err="1">
              <a:solidFill>
                <a:schemeClr val="tx1"/>
              </a:solidFill>
            </a:rPr>
            <a:t>teleterapia</a:t>
          </a:r>
          <a:r>
            <a:rPr lang="es-CL" sz="1500" kern="1200" dirty="0">
              <a:solidFill>
                <a:schemeClr val="tx1"/>
              </a:solidFill>
            </a:rPr>
            <a:t> y el Modelo de Salud Familiar.</a:t>
          </a:r>
          <a:endParaRPr lang="en-US" sz="1500" kern="1200" dirty="0">
            <a:solidFill>
              <a:schemeClr val="tx1"/>
            </a:solidFill>
          </a:endParaRPr>
        </a:p>
      </dsp:txBody>
      <dsp:txXfrm>
        <a:off x="7962910" y="689986"/>
        <a:ext cx="3572439" cy="1515580"/>
      </dsp:txXfrm>
    </dsp:sp>
    <dsp:sp modelId="{EC220D38-0593-474B-9FBB-B6565A2334EE}">
      <dsp:nvSpPr>
        <dsp:cNvPr id="0" name=""/>
        <dsp:cNvSpPr/>
      </dsp:nvSpPr>
      <dsp:spPr>
        <a:xfrm>
          <a:off x="87304" y="3109052"/>
          <a:ext cx="1515580" cy="151558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B170E8-FD5C-4403-A4A6-0AB72DAF4E39}">
      <dsp:nvSpPr>
        <dsp:cNvPr id="0" name=""/>
        <dsp:cNvSpPr/>
      </dsp:nvSpPr>
      <dsp:spPr>
        <a:xfrm>
          <a:off x="405576" y="3427324"/>
          <a:ext cx="879036" cy="8790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E979E4-CC57-4E06-A610-AA57E0EDAECB}">
      <dsp:nvSpPr>
        <dsp:cNvPr id="0" name=""/>
        <dsp:cNvSpPr/>
      </dsp:nvSpPr>
      <dsp:spPr>
        <a:xfrm>
          <a:off x="1927652" y="3109052"/>
          <a:ext cx="3572439" cy="151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s-CL" sz="1500" kern="1200" dirty="0">
              <a:solidFill>
                <a:schemeClr val="tx1"/>
              </a:solidFill>
            </a:rPr>
            <a:t>- El fomento de la justicia social y la equidad en salud sigue siendo un pilar fundamental, ahora complementado por la visión de ampliar el alcance del CATO a través de alianzas estratégicas, replicación de su modelo y una práctica profesional basada en evidencia.</a:t>
          </a:r>
          <a:endParaRPr lang="en-US" sz="1500" kern="1200" dirty="0">
            <a:solidFill>
              <a:schemeClr val="tx1"/>
            </a:solidFill>
          </a:endParaRPr>
        </a:p>
      </dsp:txBody>
      <dsp:txXfrm>
        <a:off x="1927652" y="3109052"/>
        <a:ext cx="3572439" cy="1515580"/>
      </dsp:txXfrm>
    </dsp:sp>
    <dsp:sp modelId="{7974A423-1387-4EEF-B619-C7C24EDF30E9}">
      <dsp:nvSpPr>
        <dsp:cNvPr id="0" name=""/>
        <dsp:cNvSpPr/>
      </dsp:nvSpPr>
      <dsp:spPr>
        <a:xfrm>
          <a:off x="6122562" y="3109052"/>
          <a:ext cx="1515580" cy="151558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11F55-CE30-4DF5-A073-F8FDF24159D9}">
      <dsp:nvSpPr>
        <dsp:cNvPr id="0" name=""/>
        <dsp:cNvSpPr/>
      </dsp:nvSpPr>
      <dsp:spPr>
        <a:xfrm>
          <a:off x="6440834" y="3427324"/>
          <a:ext cx="879036" cy="8790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E259B-1CF5-4C2B-8871-6D8FFC6C004C}">
      <dsp:nvSpPr>
        <dsp:cNvPr id="0" name=""/>
        <dsp:cNvSpPr/>
      </dsp:nvSpPr>
      <dsp:spPr>
        <a:xfrm>
          <a:off x="7962910" y="3109052"/>
          <a:ext cx="3572439" cy="151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s-CL" sz="1500" kern="1200" dirty="0">
              <a:solidFill>
                <a:schemeClr val="tx1"/>
              </a:solidFill>
            </a:rPr>
            <a:t>- Estas proyecciones refuerzan el compromiso del CATO con la mejora continua, asegurando que tanto la comunidad como los futuros terapeutas ocupacionales se beneficien de una educación transformadora y un impacto sostenible.</a:t>
          </a:r>
          <a:endParaRPr lang="en-US" sz="1500" kern="1200" dirty="0">
            <a:solidFill>
              <a:schemeClr val="tx1"/>
            </a:solidFill>
          </a:endParaRPr>
        </a:p>
      </dsp:txBody>
      <dsp:txXfrm>
        <a:off x="7962910" y="3109052"/>
        <a:ext cx="3572439" cy="15155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02AFE-E373-444C-85C3-645737A564B3}" type="datetimeFigureOut">
              <a:rPr lang="es-CL" smtClean="0"/>
              <a:t>13-01-25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962F4-8C4D-4F9A-B5E8-6039AFBF7B66}" type="slidenum">
              <a:rPr lang="es-CL" smtClean="0"/>
              <a:t>‹Nº›</a:t>
            </a:fld>
            <a:endParaRPr lang="es-CL"/>
          </a:p>
        </p:txBody>
      </p:sp>
    </p:spTree>
    <p:extLst>
      <p:ext uri="{BB962C8B-B14F-4D97-AF65-F5344CB8AC3E}">
        <p14:creationId xmlns:p14="http://schemas.microsoft.com/office/powerpoint/2010/main" val="300181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r>
              <a:rPr lang="es-CL" dirty="0"/>
              <a:t>La carrera de Terapia Ocupacional en la Universidad SEK se compromete con la formación de profesionales integrales y el apoyo a la comunidad. Desde 2015, el Centro de Atención de Terapia Ocupacional (CATO) ha funcionado como un espacio clave para combinar teoría y práctica, brindando atención gratuita a personas vulnerables y fomentando la Vinculación con el Medio.</a:t>
            </a:r>
          </a:p>
          <a:p>
            <a:r>
              <a:rPr lang="es-CL" dirty="0"/>
              <a:t>El CATO permite a los estudiantes enfrentar desafíos reales en salud y desarrollo social, promoviendo habilidades prácticas, valores éticos y una conciencia crítica frente a las desigualdades. Este enfoque integral forma profesionales preparados para atender necesidades de salud física y mental, alineándose con las tendencias actuales en terapia ocupacional y el desarrollo sostenible.</a:t>
            </a:r>
          </a:p>
          <a:p>
            <a:r>
              <a:rPr lang="es-CL" dirty="0"/>
              <a:t>Este entorno de aprendizaje-servicio no solo enriquece el proceso educativo, sino que también impacta positivamente en la calidad de vida de niños, personas mayores y adultos con discapacidad, reforzando el compromiso de la universidad con la innovación, la responsabilidad social y el bienestar de la comunidad.</a:t>
            </a:r>
          </a:p>
          <a:p>
            <a:endParaRPr lang="es-CL" dirty="0"/>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2</a:t>
            </a:fld>
            <a:endParaRPr lang="es-CL"/>
          </a:p>
        </p:txBody>
      </p:sp>
    </p:spTree>
    <p:extLst>
      <p:ext uri="{BB962C8B-B14F-4D97-AF65-F5344CB8AC3E}">
        <p14:creationId xmlns:p14="http://schemas.microsoft.com/office/powerpoint/2010/main" val="280556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r>
              <a:rPr lang="es-CL"/>
              <a:t>El CATO utiliza un enfoque de evaluación continua para garantizar la pertinencia y efectividad de sus intervenciones. Las herramientas principales incluyen:</a:t>
            </a:r>
          </a:p>
          <a:p>
            <a:r>
              <a:rPr lang="es-CL" b="1"/>
              <a:t>Encuestas de satisfacción y entrevistas a usuarios/as</a:t>
            </a:r>
            <a:r>
              <a:rPr lang="es-CL"/>
              <a:t>, que permiten recoger opiniones sobre la calidad de los servicios y ajustar las estrategias según las necesidades detectadas.</a:t>
            </a:r>
          </a:p>
          <a:p>
            <a:r>
              <a:rPr lang="es-CL" b="1"/>
              <a:t>Evaluaciones realizadas por los estudiantes</a:t>
            </a:r>
            <a:r>
              <a:rPr lang="es-CL"/>
              <a:t>, donde valoran su experiencia en el proceso de enseñanza-aprendizaje en el CATO.</a:t>
            </a:r>
          </a:p>
          <a:p>
            <a:r>
              <a:rPr lang="es-CL" b="1"/>
              <a:t>Análisis cualitativos y cuantitativos</a:t>
            </a:r>
            <a:r>
              <a:rPr lang="es-CL"/>
              <a:t>, siguiendo el modelo de Kirkpatrick, para evaluar desde la satisfacción inicial hasta los resultados en el desarrollo de competencias de los estudiantes y los cambios en la calidad de vida de los usuarios.</a:t>
            </a:r>
          </a:p>
          <a:p>
            <a:r>
              <a:rPr lang="es-CL"/>
              <a:t>Este sistema de evaluación busca no solo medir el impacto inmediato, sino también apoyar procesos de mejora continua, adaptándose a las necesidades de la comunidad y fortaleciendo el proceso formativo.</a:t>
            </a:r>
          </a:p>
          <a:p>
            <a:endParaRPr lang="es-CL"/>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11</a:t>
            </a:fld>
            <a:endParaRPr lang="es-CL"/>
          </a:p>
        </p:txBody>
      </p:sp>
    </p:spTree>
    <p:extLst>
      <p:ext uri="{BB962C8B-B14F-4D97-AF65-F5344CB8AC3E}">
        <p14:creationId xmlns:p14="http://schemas.microsoft.com/office/powerpoint/2010/main" val="662360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r>
              <a:rPr lang="es-CL" dirty="0"/>
              <a:t>El CATO contribuye a la mejora continua a través de un enfoque sistemático de retroalimentación y adaptación, destacando los siguientes puntos:</a:t>
            </a:r>
          </a:p>
          <a:p>
            <a:r>
              <a:rPr lang="es-CL" b="1" dirty="0"/>
              <a:t>Ajustes en las estrategias de atención</a:t>
            </a:r>
            <a:r>
              <a:rPr lang="es-CL" dirty="0"/>
              <a:t> basados en las encuestas de satisfacción y evaluaciones realizadas por los usuarios/as y estudiantes, asegurando que los servicios sean pertinentes y efectivos.</a:t>
            </a:r>
          </a:p>
          <a:p>
            <a:r>
              <a:rPr lang="es-CL" b="1" dirty="0"/>
              <a:t>Actualización del plan de estudios</a:t>
            </a:r>
            <a:r>
              <a:rPr lang="es-CL" dirty="0"/>
              <a:t>, integrando las experiencias del CATO para fortalecer la formación profesional de los estudiantes, alineándola con las necesidades reales de la comunidad.</a:t>
            </a:r>
          </a:p>
          <a:p>
            <a:r>
              <a:rPr lang="es-CL" b="1" dirty="0"/>
              <a:t>Incorporación de nuevas metodologías de intervención</a:t>
            </a:r>
            <a:r>
              <a:rPr lang="es-CL" dirty="0"/>
              <a:t>, como enfoques centrados en la persona y el contexto social, que refuerzan la calidad y la relevancia de las prácticas.</a:t>
            </a:r>
          </a:p>
          <a:p>
            <a:r>
              <a:rPr lang="es-CL" b="1" dirty="0"/>
              <a:t>Capacitación continua del personal docente y clínico</a:t>
            </a:r>
            <a:r>
              <a:rPr lang="es-CL" dirty="0"/>
              <a:t>, promoviendo la innovación en los métodos de enseñanza y atención.</a:t>
            </a:r>
          </a:p>
          <a:p>
            <a:r>
              <a:rPr lang="es-CL" dirty="0"/>
              <a:t>Estas acciones permiten al CATO mantenerse alineado con las demandas del entorno y consolidar su rol como un espacio clave para la Vinculación con el Medio y la formación profesional, mientras contribuye al bienestar y la inclusión social de las comunidades atendidas.</a:t>
            </a:r>
          </a:p>
          <a:p>
            <a:endParaRPr lang="es-CL" dirty="0"/>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12</a:t>
            </a:fld>
            <a:endParaRPr lang="es-CL"/>
          </a:p>
        </p:txBody>
      </p:sp>
    </p:spTree>
    <p:extLst>
      <p:ext uri="{BB962C8B-B14F-4D97-AF65-F5344CB8AC3E}">
        <p14:creationId xmlns:p14="http://schemas.microsoft.com/office/powerpoint/2010/main" val="2789068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13</a:t>
            </a:fld>
            <a:endParaRPr lang="es-CL"/>
          </a:p>
        </p:txBody>
      </p:sp>
    </p:spTree>
    <p:extLst>
      <p:ext uri="{BB962C8B-B14F-4D97-AF65-F5344CB8AC3E}">
        <p14:creationId xmlns:p14="http://schemas.microsoft.com/office/powerpoint/2010/main" val="51484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endParaRPr lang="es-CL"/>
          </a:p>
          <a:p>
            <a:endParaRPr lang="es-CL"/>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14</a:t>
            </a:fld>
            <a:endParaRPr lang="es-CL"/>
          </a:p>
        </p:txBody>
      </p:sp>
    </p:spTree>
    <p:extLst>
      <p:ext uri="{BB962C8B-B14F-4D97-AF65-F5344CB8AC3E}">
        <p14:creationId xmlns:p14="http://schemas.microsoft.com/office/powerpoint/2010/main" val="2625235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endParaRPr lang="es-CL"/>
          </a:p>
          <a:p>
            <a:endParaRPr lang="es-CL"/>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15</a:t>
            </a:fld>
            <a:endParaRPr lang="es-CL"/>
          </a:p>
        </p:txBody>
      </p:sp>
    </p:spTree>
    <p:extLst>
      <p:ext uri="{BB962C8B-B14F-4D97-AF65-F5344CB8AC3E}">
        <p14:creationId xmlns:p14="http://schemas.microsoft.com/office/powerpoint/2010/main" val="127055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r>
              <a:rPr lang="es-CL" dirty="0"/>
              <a:t>El CATO representa un modelo de Vinculación con el Medio que fortalece tanto la formación de los estudiantes como el bienestar de la comunidad. Esta experiencia ha demostrado que integrar la educación con el compromiso social es esencial para enfrentar las desigualdades y promover la salud y el bienestar de poblaciones vulnerables.</a:t>
            </a:r>
          </a:p>
          <a:p>
            <a:r>
              <a:rPr lang="es-CL" b="1" dirty="0"/>
              <a:t>Proyecciones y Desafíos:</a:t>
            </a:r>
            <a:br>
              <a:rPr lang="es-CL" dirty="0"/>
            </a:br>
            <a:r>
              <a:rPr lang="es-CL" dirty="0"/>
              <a:t>A futuro, el CATO busca ampliar su alcance mediante la implementación del Modelo de Salud Familiar, que integra aspectos físicos, emocionales y sociales en la atención. Este enfoque requerirá fortalecer la colaboración interdisciplinaria y fomentar alianzas estratégicas que permitan replicar su modelo en otros centros, ampliando el impacto a diversas regiones geográficas.</a:t>
            </a:r>
          </a:p>
          <a:p>
            <a:r>
              <a:rPr lang="es-CL" dirty="0"/>
              <a:t>Además, el CATO se proyecta hacia la incorporación de tecnologías emergentes, como la </a:t>
            </a:r>
            <a:r>
              <a:rPr lang="es-CL" dirty="0" err="1"/>
              <a:t>teleterapia</a:t>
            </a:r>
            <a:r>
              <a:rPr lang="es-CL" dirty="0"/>
              <a:t>, para extender sus servicios a comunidades rurales o de difícil acceso. Paralelamente, se plantea la necesidad de sistematizar las evaluaciones, lo que permitirá identificar áreas de mejora y ajustar estrategias basadas en datos sólidos.</a:t>
            </a:r>
          </a:p>
          <a:p>
            <a:r>
              <a:rPr lang="es-CL" dirty="0"/>
              <a:t>Finalmente, fomentar la investigación aplicada será clave para consolidar una práctica profesional basada en evidencia, contribuyendo no solo a la formación de terapeutas ocupacionales, sino también a la transformación social mediante proyectos que aborden problemáticas reales de la comunidad. Con esto, el CATO reafirma su compromiso de continuar evolucionando para responder a las necesidades de un entorno dinámico y diverso.</a:t>
            </a:r>
          </a:p>
          <a:p>
            <a:endParaRPr lang="es-CL" dirty="0"/>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16</a:t>
            </a:fld>
            <a:endParaRPr lang="es-CL"/>
          </a:p>
        </p:txBody>
      </p:sp>
    </p:spTree>
    <p:extLst>
      <p:ext uri="{BB962C8B-B14F-4D97-AF65-F5344CB8AC3E}">
        <p14:creationId xmlns:p14="http://schemas.microsoft.com/office/powerpoint/2010/main" val="34929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17</a:t>
            </a:fld>
            <a:endParaRPr lang="es-CL"/>
          </a:p>
        </p:txBody>
      </p:sp>
    </p:spTree>
    <p:extLst>
      <p:ext uri="{BB962C8B-B14F-4D97-AF65-F5344CB8AC3E}">
        <p14:creationId xmlns:p14="http://schemas.microsoft.com/office/powerpoint/2010/main" val="422875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0ABA-459F-4385-0CA3-A30B709B41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ECEBF6F-C673-8DDC-8506-09AE2C32545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342C93F-46E8-A352-9213-5BAA6CFD7B56}"/>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95FEA190-D0DA-EA94-572E-F79337FDE568}"/>
              </a:ext>
            </a:extLst>
          </p:cNvPr>
          <p:cNvSpPr>
            <a:spLocks noGrp="1"/>
          </p:cNvSpPr>
          <p:nvPr>
            <p:ph type="sldNum" sz="quarter" idx="5"/>
          </p:nvPr>
        </p:nvSpPr>
        <p:spPr/>
        <p:txBody>
          <a:bodyPr/>
          <a:lstStyle/>
          <a:p>
            <a:fld id="{1C1962F4-8C4D-4F9A-B5E8-6039AFBF7B66}" type="slidenum">
              <a:rPr lang="es-CL" smtClean="0"/>
              <a:t>18</a:t>
            </a:fld>
            <a:endParaRPr lang="es-CL"/>
          </a:p>
        </p:txBody>
      </p:sp>
    </p:spTree>
    <p:extLst>
      <p:ext uri="{BB962C8B-B14F-4D97-AF65-F5344CB8AC3E}">
        <p14:creationId xmlns:p14="http://schemas.microsoft.com/office/powerpoint/2010/main" val="55949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FB7DB-6613-44AA-328F-EA719DB13E4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864EAAE-DBA7-B7C0-B3DA-856ADA94DAD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8576CF9-8A9E-86EF-3FA8-AA2C586B5D3B}"/>
              </a:ext>
            </a:extLst>
          </p:cNvPr>
          <p:cNvSpPr>
            <a:spLocks noGrp="1"/>
          </p:cNvSpPr>
          <p:nvPr>
            <p:ph type="body" idx="1"/>
          </p:nvPr>
        </p:nvSpPr>
        <p:spPr/>
        <p:txBody>
          <a:bodyPr/>
          <a:lstStyle/>
          <a:p>
            <a:r>
              <a:rPr lang="es-CL" dirty="0"/>
              <a:t>La carrera de Terapia Ocupacional en la Universidad SEK se compromete con la formación de profesionales integrales y el apoyo a la comunidad. Desde 2015, el Centro de Atención de Terapia Ocupacional (CATO) ha funcionado como un espacio clave para combinar teoría y práctica, brindando atención gratuita a personas vulnerables y fomentando la Vinculación con el Medio.</a:t>
            </a:r>
          </a:p>
          <a:p>
            <a:r>
              <a:rPr lang="es-CL" dirty="0"/>
              <a:t>El CATO permite a los estudiantes enfrentar desafíos reales en salud y desarrollo social, promoviendo habilidades prácticas, valores éticos y una conciencia crítica frente a las desigualdades. Este enfoque integral forma profesionales preparados para atender necesidades de salud física y mental, alineándose con las tendencias actuales en terapia ocupacional y el desarrollo sostenible.</a:t>
            </a:r>
          </a:p>
          <a:p>
            <a:r>
              <a:rPr lang="es-CL" dirty="0"/>
              <a:t>Este entorno de aprendizaje-servicio no solo enriquece el proceso educativo, sino que también impacta positivamente en la calidad de vida de niños, personas mayores y adultos con discapacidad, reforzando el compromiso de la universidad con la innovación, la responsabilidad social y el bienestar de la comunidad.</a:t>
            </a:r>
          </a:p>
          <a:p>
            <a:endParaRPr lang="es-CL" dirty="0"/>
          </a:p>
        </p:txBody>
      </p:sp>
      <p:sp>
        <p:nvSpPr>
          <p:cNvPr id="4" name="Marcador de número de diapositiva 3">
            <a:extLst>
              <a:ext uri="{FF2B5EF4-FFF2-40B4-BE49-F238E27FC236}">
                <a16:creationId xmlns:a16="http://schemas.microsoft.com/office/drawing/2014/main" id="{A54458A5-5587-E7BB-C609-5A23575D91CE}"/>
              </a:ext>
            </a:extLst>
          </p:cNvPr>
          <p:cNvSpPr>
            <a:spLocks noGrp="1"/>
          </p:cNvSpPr>
          <p:nvPr>
            <p:ph type="sldNum" sz="quarter" idx="5"/>
          </p:nvPr>
        </p:nvSpPr>
        <p:spPr/>
        <p:txBody>
          <a:bodyPr/>
          <a:lstStyle/>
          <a:p>
            <a:fld id="{1C1962F4-8C4D-4F9A-B5E8-6039AFBF7B66}" type="slidenum">
              <a:rPr lang="es-CL" smtClean="0"/>
              <a:t>3</a:t>
            </a:fld>
            <a:endParaRPr lang="es-CL"/>
          </a:p>
        </p:txBody>
      </p:sp>
    </p:spTree>
    <p:extLst>
      <p:ext uri="{BB962C8B-B14F-4D97-AF65-F5344CB8AC3E}">
        <p14:creationId xmlns:p14="http://schemas.microsoft.com/office/powerpoint/2010/main" val="47710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r>
              <a:rPr lang="es-CL" dirty="0"/>
              <a:t>El CATO surge en respuesta a la falta de acceso a servicios de salud gratuitos, especialmente en áreas de neurodiversidad, salud mental, rehabilitación física y sexualidad, sectores en los que la población enfrenta barreras económicas y sociales para recibir atención especializada. A través de un enfoque participativo como el diálogo territorial, se han identificado las principales necesidades de las comunidades atendidas, como la atención integral para personas con discapacidad, trastornos neuromusculoesqueléticos, y condiciones de salud mental, además del apoyo a familiares y cuidadores.</a:t>
            </a:r>
          </a:p>
          <a:p>
            <a:r>
              <a:rPr lang="es-CL" dirty="0"/>
              <a:t>Este enfoque busca no solo cubrir brechas de acceso a la salud, sino también fomentar una formación integral en los estudiantes, promoviendo habilidades prácticas, ética profesional, y sensibilidad hacia las desigualdades sociales. El CATO atiende a poblaciones vulnerables, ofreciendo servicios gratuitos que impactan directamente en su calidad de vida y en la inclusión social.</a:t>
            </a:r>
          </a:p>
          <a:p>
            <a:endParaRPr lang="es-CL" dirty="0"/>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4</a:t>
            </a:fld>
            <a:endParaRPr lang="es-CL"/>
          </a:p>
        </p:txBody>
      </p:sp>
    </p:spTree>
    <p:extLst>
      <p:ext uri="{BB962C8B-B14F-4D97-AF65-F5344CB8AC3E}">
        <p14:creationId xmlns:p14="http://schemas.microsoft.com/office/powerpoint/2010/main" val="43781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r>
              <a:rPr lang="es-CL" dirty="0"/>
              <a:t>El Centro de Atención de Terapia Ocupacional (CATO) implementó servicios gratuitos en salud física y mental, así como talleres de inclusión y sensibilización dirigidos a personas de diferentes grupos etarios. Estas acciones buscan atender a personas con discapacidad, neurodiversidad, trastornos de salud mental y sus cuidadores, promoviendo el bienestar integral y la inclusión social.</a:t>
            </a:r>
          </a:p>
          <a:p>
            <a:r>
              <a:rPr lang="es-CL" b="1" dirty="0"/>
              <a:t>Acciones principales:</a:t>
            </a:r>
            <a:endParaRPr lang="es-CL" dirty="0"/>
          </a:p>
          <a:p>
            <a:r>
              <a:rPr lang="es-CL" dirty="0"/>
              <a:t>Atención personalizada y grupal en salud mental, física y social.</a:t>
            </a:r>
          </a:p>
          <a:p>
            <a:r>
              <a:rPr lang="es-CL" dirty="0"/>
              <a:t>Talleres de sensibilización en neurodiversidad, sexualidad en discapacidad, y salud integral.</a:t>
            </a:r>
          </a:p>
          <a:p>
            <a:r>
              <a:rPr lang="es-CL" dirty="0"/>
              <a:t>Intervenciones simultáneas para niños/as y sus cuidadores, optimizando recursos y tiempos de atención.</a:t>
            </a:r>
          </a:p>
          <a:p>
            <a:r>
              <a:rPr lang="es-CL" b="1" dirty="0"/>
              <a:t>Objetivos de Desarrollo Sostenible (ODS) Relacionados:</a:t>
            </a:r>
            <a:endParaRPr lang="es-CL" dirty="0"/>
          </a:p>
          <a:p>
            <a:r>
              <a:rPr lang="es-CL" b="1" dirty="0"/>
              <a:t>ODS 3: Salud y bienestar</a:t>
            </a:r>
            <a:endParaRPr lang="es-CL" dirty="0"/>
          </a:p>
          <a:p>
            <a:pPr lvl="1"/>
            <a:r>
              <a:rPr lang="es-CL" dirty="0"/>
              <a:t>Promoción de la salud integral y acceso a servicios especializados para poblaciones vulnerables.</a:t>
            </a:r>
          </a:p>
          <a:p>
            <a:r>
              <a:rPr lang="es-CL" b="1" dirty="0"/>
              <a:t>ODS 4: Educación de calidad</a:t>
            </a:r>
            <a:endParaRPr lang="es-CL" dirty="0"/>
          </a:p>
          <a:p>
            <a:pPr lvl="1"/>
            <a:r>
              <a:rPr lang="es-CL" dirty="0"/>
              <a:t>Formación práctica de estudiantes en un entorno real, alineada con la adquisición de competencias sociales y éticas.</a:t>
            </a:r>
          </a:p>
          <a:p>
            <a:r>
              <a:rPr lang="es-CL" b="1" dirty="0"/>
              <a:t>ODS 10: Reducción de desigualdades</a:t>
            </a:r>
            <a:endParaRPr lang="es-CL" dirty="0"/>
          </a:p>
          <a:p>
            <a:pPr lvl="1"/>
            <a:r>
              <a:rPr lang="es-CL" dirty="0"/>
              <a:t>Atención gratuita y accesible para comunidades en situación de vulnerabilidad, promoviendo la equidad en el acceso a la salud.</a:t>
            </a:r>
          </a:p>
          <a:p>
            <a:endParaRPr lang="es-CL" dirty="0"/>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5</a:t>
            </a:fld>
            <a:endParaRPr lang="es-CL"/>
          </a:p>
        </p:txBody>
      </p:sp>
    </p:spTree>
    <p:extLst>
      <p:ext uri="{BB962C8B-B14F-4D97-AF65-F5344CB8AC3E}">
        <p14:creationId xmlns:p14="http://schemas.microsoft.com/office/powerpoint/2010/main" val="62686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1EAD3-3C8E-9585-1039-63AFE3243F6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15D488C-B045-73C4-2031-8AB7B541918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48AEBF8-B004-1A88-70BC-E591800F2362}"/>
              </a:ext>
            </a:extLst>
          </p:cNvPr>
          <p:cNvSpPr>
            <a:spLocks noGrp="1"/>
          </p:cNvSpPr>
          <p:nvPr>
            <p:ph type="body" idx="1"/>
          </p:nvPr>
        </p:nvSpPr>
        <p:spPr/>
        <p:txBody>
          <a:bodyPr/>
          <a:lstStyle/>
          <a:p>
            <a:r>
              <a:rPr lang="es-CL" dirty="0"/>
              <a:t>El Centro de Atención de Terapia Ocupacional (CATO) implementó servicios gratuitos en salud física y mental, así como talleres de inclusión y sensibilización dirigidos a personas de diferentes grupos etarios. Estas acciones buscan atender a personas con discapacidad, neurodiversidad, trastornos de salud mental y sus cuidadores, promoviendo el bienestar integral y la inclusión social.</a:t>
            </a:r>
          </a:p>
          <a:p>
            <a:r>
              <a:rPr lang="es-CL" b="1" dirty="0"/>
              <a:t>Acciones principales:</a:t>
            </a:r>
            <a:endParaRPr lang="es-CL" dirty="0"/>
          </a:p>
          <a:p>
            <a:r>
              <a:rPr lang="es-CL" dirty="0"/>
              <a:t>Atención personalizada y grupal en salud mental, física y social.</a:t>
            </a:r>
          </a:p>
          <a:p>
            <a:r>
              <a:rPr lang="es-CL" dirty="0"/>
              <a:t>Talleres de sensibilización en neurodiversidad, sexualidad en discapacidad, y salud integral.</a:t>
            </a:r>
          </a:p>
          <a:p>
            <a:r>
              <a:rPr lang="es-CL" dirty="0"/>
              <a:t>Intervenciones simultáneas para niños/as y sus cuidadores, optimizando recursos y tiempos de atención.</a:t>
            </a:r>
          </a:p>
          <a:p>
            <a:r>
              <a:rPr lang="es-CL" b="1" dirty="0"/>
              <a:t>Objetivos de Desarrollo Sostenible (ODS) Relacionados:</a:t>
            </a:r>
            <a:endParaRPr lang="es-CL" dirty="0"/>
          </a:p>
          <a:p>
            <a:r>
              <a:rPr lang="es-CL" b="1" dirty="0"/>
              <a:t>ODS 3: Salud y bienestar</a:t>
            </a:r>
            <a:endParaRPr lang="es-CL" dirty="0"/>
          </a:p>
          <a:p>
            <a:pPr lvl="1"/>
            <a:r>
              <a:rPr lang="es-CL" dirty="0"/>
              <a:t>Promoción de la salud integral y acceso a servicios especializados para poblaciones vulnerables.</a:t>
            </a:r>
          </a:p>
          <a:p>
            <a:r>
              <a:rPr lang="es-CL" b="1" dirty="0"/>
              <a:t>ODS 4: Educación de calidad</a:t>
            </a:r>
            <a:endParaRPr lang="es-CL" dirty="0"/>
          </a:p>
          <a:p>
            <a:pPr lvl="1"/>
            <a:r>
              <a:rPr lang="es-CL" dirty="0"/>
              <a:t>Formación práctica de estudiantes en un entorno real, alineada con la adquisición de competencias sociales y éticas.</a:t>
            </a:r>
          </a:p>
          <a:p>
            <a:r>
              <a:rPr lang="es-CL" b="1" dirty="0"/>
              <a:t>ODS 10: Reducción de desigualdades</a:t>
            </a:r>
            <a:endParaRPr lang="es-CL" dirty="0"/>
          </a:p>
          <a:p>
            <a:pPr lvl="1"/>
            <a:r>
              <a:rPr lang="es-CL" dirty="0"/>
              <a:t>Atención gratuita y accesible para comunidades en situación de vulnerabilidad, promoviendo la equidad en el acceso a la salud.</a:t>
            </a:r>
          </a:p>
          <a:p>
            <a:endParaRPr lang="es-CL" dirty="0"/>
          </a:p>
        </p:txBody>
      </p:sp>
      <p:sp>
        <p:nvSpPr>
          <p:cNvPr id="4" name="Marcador de número de diapositiva 3">
            <a:extLst>
              <a:ext uri="{FF2B5EF4-FFF2-40B4-BE49-F238E27FC236}">
                <a16:creationId xmlns:a16="http://schemas.microsoft.com/office/drawing/2014/main" id="{53719379-5870-54E9-B666-BB2B44896118}"/>
              </a:ext>
            </a:extLst>
          </p:cNvPr>
          <p:cNvSpPr>
            <a:spLocks noGrp="1"/>
          </p:cNvSpPr>
          <p:nvPr>
            <p:ph type="sldNum" sz="quarter" idx="5"/>
          </p:nvPr>
        </p:nvSpPr>
        <p:spPr/>
        <p:txBody>
          <a:bodyPr/>
          <a:lstStyle/>
          <a:p>
            <a:fld id="{1C1962F4-8C4D-4F9A-B5E8-6039AFBF7B66}" type="slidenum">
              <a:rPr lang="es-CL" smtClean="0"/>
              <a:t>6</a:t>
            </a:fld>
            <a:endParaRPr lang="es-CL"/>
          </a:p>
        </p:txBody>
      </p:sp>
    </p:spTree>
    <p:extLst>
      <p:ext uri="{BB962C8B-B14F-4D97-AF65-F5344CB8AC3E}">
        <p14:creationId xmlns:p14="http://schemas.microsoft.com/office/powerpoint/2010/main" val="198293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2FD7-B327-1723-45B2-39A41C0B3F1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2E75CCD-8E2A-3812-AC6E-262C8426D11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C205A47-B85B-4E58-9CDC-9D95698EA244}"/>
              </a:ext>
            </a:extLst>
          </p:cNvPr>
          <p:cNvSpPr>
            <a:spLocks noGrp="1"/>
          </p:cNvSpPr>
          <p:nvPr>
            <p:ph type="body" idx="1"/>
          </p:nvPr>
        </p:nvSpPr>
        <p:spPr/>
        <p:txBody>
          <a:bodyPr/>
          <a:lstStyle/>
          <a:p>
            <a:r>
              <a:rPr lang="es-CL" dirty="0"/>
              <a:t>El Centro de Atención de Terapia Ocupacional (CATO) implementó servicios gratuitos en salud física y mental, así como talleres de inclusión y sensibilización dirigidos a personas de diferentes grupos etarios. Estas acciones buscan atender a personas con discapacidad, neurodiversidad, trastornos de salud mental y sus cuidadores, promoviendo el bienestar integral y la inclusión social.</a:t>
            </a:r>
          </a:p>
          <a:p>
            <a:r>
              <a:rPr lang="es-CL" b="1" dirty="0"/>
              <a:t>Acciones principales:</a:t>
            </a:r>
            <a:endParaRPr lang="es-CL" dirty="0"/>
          </a:p>
          <a:p>
            <a:r>
              <a:rPr lang="es-CL" dirty="0"/>
              <a:t>Atención personalizada y grupal en salud mental, física y social.</a:t>
            </a:r>
          </a:p>
          <a:p>
            <a:r>
              <a:rPr lang="es-CL" dirty="0"/>
              <a:t>Talleres de sensibilización en neurodiversidad, sexualidad en discapacidad, y salud integral.</a:t>
            </a:r>
          </a:p>
          <a:p>
            <a:r>
              <a:rPr lang="es-CL" dirty="0"/>
              <a:t>Intervenciones simultáneas para niños/as y sus cuidadores, optimizando recursos y tiempos de atención.</a:t>
            </a:r>
          </a:p>
          <a:p>
            <a:r>
              <a:rPr lang="es-CL" b="1" dirty="0"/>
              <a:t>Objetivos de Desarrollo Sostenible (ODS) Relacionados:</a:t>
            </a:r>
            <a:endParaRPr lang="es-CL" dirty="0"/>
          </a:p>
          <a:p>
            <a:r>
              <a:rPr lang="es-CL" b="1" dirty="0"/>
              <a:t>ODS 3: Salud y bienestar</a:t>
            </a:r>
            <a:endParaRPr lang="es-CL" dirty="0"/>
          </a:p>
          <a:p>
            <a:pPr lvl="1"/>
            <a:r>
              <a:rPr lang="es-CL" dirty="0"/>
              <a:t>Promoción de la salud integral y acceso a servicios especializados para poblaciones vulnerables.</a:t>
            </a:r>
          </a:p>
          <a:p>
            <a:r>
              <a:rPr lang="es-CL" b="1" dirty="0"/>
              <a:t>ODS 4: Educación de calidad</a:t>
            </a:r>
            <a:endParaRPr lang="es-CL" dirty="0"/>
          </a:p>
          <a:p>
            <a:pPr lvl="1"/>
            <a:r>
              <a:rPr lang="es-CL" dirty="0"/>
              <a:t>Formación práctica de estudiantes en un entorno real, alineada con la adquisición de competencias sociales y éticas.</a:t>
            </a:r>
          </a:p>
          <a:p>
            <a:r>
              <a:rPr lang="es-CL" b="1" dirty="0"/>
              <a:t>ODS 10: Reducción de desigualdades</a:t>
            </a:r>
            <a:endParaRPr lang="es-CL" dirty="0"/>
          </a:p>
          <a:p>
            <a:pPr lvl="1"/>
            <a:r>
              <a:rPr lang="es-CL" dirty="0"/>
              <a:t>Atención gratuita y accesible para comunidades en situación de vulnerabilidad, promoviendo la equidad en el acceso a la salud.</a:t>
            </a:r>
          </a:p>
          <a:p>
            <a:endParaRPr lang="es-CL" dirty="0"/>
          </a:p>
        </p:txBody>
      </p:sp>
      <p:sp>
        <p:nvSpPr>
          <p:cNvPr id="4" name="Marcador de número de diapositiva 3">
            <a:extLst>
              <a:ext uri="{FF2B5EF4-FFF2-40B4-BE49-F238E27FC236}">
                <a16:creationId xmlns:a16="http://schemas.microsoft.com/office/drawing/2014/main" id="{67D4ABFD-B45B-3939-8C2C-BA7935A051D2}"/>
              </a:ext>
            </a:extLst>
          </p:cNvPr>
          <p:cNvSpPr>
            <a:spLocks noGrp="1"/>
          </p:cNvSpPr>
          <p:nvPr>
            <p:ph type="sldNum" sz="quarter" idx="5"/>
          </p:nvPr>
        </p:nvSpPr>
        <p:spPr/>
        <p:txBody>
          <a:bodyPr/>
          <a:lstStyle/>
          <a:p>
            <a:fld id="{1C1962F4-8C4D-4F9A-B5E8-6039AFBF7B66}" type="slidenum">
              <a:rPr lang="es-CL" smtClean="0"/>
              <a:t>7</a:t>
            </a:fld>
            <a:endParaRPr lang="es-CL"/>
          </a:p>
        </p:txBody>
      </p:sp>
    </p:spTree>
    <p:extLst>
      <p:ext uri="{BB962C8B-B14F-4D97-AF65-F5344CB8AC3E}">
        <p14:creationId xmlns:p14="http://schemas.microsoft.com/office/powerpoint/2010/main" val="322860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B5CA5-566D-7D7E-DF19-0B07BF9328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E158F1C-A4AC-0A46-F8F4-A3CC054A9C7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13C2E0-94FF-15E2-84E2-FEFFBC8F1493}"/>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9B34CC37-EF6B-823E-3B87-3E1D90911788}"/>
              </a:ext>
            </a:extLst>
          </p:cNvPr>
          <p:cNvSpPr>
            <a:spLocks noGrp="1"/>
          </p:cNvSpPr>
          <p:nvPr>
            <p:ph type="sldNum" sz="quarter" idx="5"/>
          </p:nvPr>
        </p:nvSpPr>
        <p:spPr/>
        <p:txBody>
          <a:bodyPr/>
          <a:lstStyle/>
          <a:p>
            <a:fld id="{1C1962F4-8C4D-4F9A-B5E8-6039AFBF7B66}" type="slidenum">
              <a:rPr lang="es-CL" smtClean="0"/>
              <a:t>8</a:t>
            </a:fld>
            <a:endParaRPr lang="es-CL"/>
          </a:p>
        </p:txBody>
      </p:sp>
    </p:spTree>
    <p:extLst>
      <p:ext uri="{BB962C8B-B14F-4D97-AF65-F5344CB8AC3E}">
        <p14:creationId xmlns:p14="http://schemas.microsoft.com/office/powerpoint/2010/main" val="180219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endParaRPr lang="es-CL"/>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9</a:t>
            </a:fld>
            <a:endParaRPr lang="es-CL"/>
          </a:p>
        </p:txBody>
      </p:sp>
    </p:spTree>
    <p:extLst>
      <p:ext uri="{BB962C8B-B14F-4D97-AF65-F5344CB8AC3E}">
        <p14:creationId xmlns:p14="http://schemas.microsoft.com/office/powerpoint/2010/main" val="4033186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FA6F-1FCA-71DE-1F40-EEBC4F3F2C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E7D278-47E4-8369-64F5-177BD6C57B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DA5CD25-C645-F42F-4FF6-7C00D0932B2C}"/>
              </a:ext>
            </a:extLst>
          </p:cNvPr>
          <p:cNvSpPr>
            <a:spLocks noGrp="1"/>
          </p:cNvSpPr>
          <p:nvPr>
            <p:ph type="body" idx="1"/>
          </p:nvPr>
        </p:nvSpPr>
        <p:spPr/>
        <p:txBody>
          <a:bodyPr/>
          <a:lstStyle/>
          <a:p>
            <a:r>
              <a:rPr lang="es-CL" b="1"/>
              <a:t>Comunidades Atendidas:</a:t>
            </a:r>
            <a:endParaRPr lang="es-CL"/>
          </a:p>
          <a:p>
            <a:r>
              <a:rPr lang="es-CL"/>
              <a:t>Niños/as, adultos, personas mayores y cuidadores provenientes de zonas vulnerables.</a:t>
            </a:r>
          </a:p>
          <a:p>
            <a:r>
              <a:rPr lang="es-CL"/>
              <a:t>Personas con discapacidad, trastornos de salud mental y alteraciones físicas.</a:t>
            </a:r>
          </a:p>
          <a:p>
            <a:r>
              <a:rPr lang="es-CL" b="1"/>
              <a:t>Socios Externos:</a:t>
            </a:r>
            <a:endParaRPr lang="es-CL"/>
          </a:p>
          <a:p>
            <a:r>
              <a:rPr lang="es-CL"/>
              <a:t>Instituciones educativas, familias y organizaciones comunitarias que participaron en talleres y actividades de sensibilización.</a:t>
            </a:r>
          </a:p>
          <a:p>
            <a:endParaRPr lang="es-CL"/>
          </a:p>
        </p:txBody>
      </p:sp>
      <p:sp>
        <p:nvSpPr>
          <p:cNvPr id="4" name="Marcador de número de diapositiva 3">
            <a:extLst>
              <a:ext uri="{FF2B5EF4-FFF2-40B4-BE49-F238E27FC236}">
                <a16:creationId xmlns:a16="http://schemas.microsoft.com/office/drawing/2014/main" id="{C91C1202-FC38-D5BB-EBE5-45606E1A8715}"/>
              </a:ext>
            </a:extLst>
          </p:cNvPr>
          <p:cNvSpPr>
            <a:spLocks noGrp="1"/>
          </p:cNvSpPr>
          <p:nvPr>
            <p:ph type="sldNum" sz="quarter" idx="5"/>
          </p:nvPr>
        </p:nvSpPr>
        <p:spPr/>
        <p:txBody>
          <a:bodyPr/>
          <a:lstStyle/>
          <a:p>
            <a:fld id="{1C1962F4-8C4D-4F9A-B5E8-6039AFBF7B66}" type="slidenum">
              <a:rPr lang="es-CL" smtClean="0"/>
              <a:t>10</a:t>
            </a:fld>
            <a:endParaRPr lang="es-CL"/>
          </a:p>
        </p:txBody>
      </p:sp>
    </p:spTree>
    <p:extLst>
      <p:ext uri="{BB962C8B-B14F-4D97-AF65-F5344CB8AC3E}">
        <p14:creationId xmlns:p14="http://schemas.microsoft.com/office/powerpoint/2010/main" val="136865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7F6C7-B546-07E3-4360-7D99A322B3C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A9A4FD3C-87EC-3B54-057B-1E8B345C3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C999B74E-7BAF-5ED7-2C0D-E17757C17A8A}"/>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5" name="Marcador de pie de página 4">
            <a:extLst>
              <a:ext uri="{FF2B5EF4-FFF2-40B4-BE49-F238E27FC236}">
                <a16:creationId xmlns:a16="http://schemas.microsoft.com/office/drawing/2014/main" id="{4062282D-6E90-BD75-EC7C-AB04814BF4D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7FBCCFC-412B-976C-9DAA-AF1AA8D9EC34}"/>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139953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5D756-F1DD-710F-93A3-D27CDF8DD2B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600F302-A980-99E8-8C73-1EBF1B0FC8C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985619E-1263-F2FD-6E5B-96AB3B63903B}"/>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5" name="Marcador de pie de página 4">
            <a:extLst>
              <a:ext uri="{FF2B5EF4-FFF2-40B4-BE49-F238E27FC236}">
                <a16:creationId xmlns:a16="http://schemas.microsoft.com/office/drawing/2014/main" id="{F8276540-242F-C128-EF86-6FC586807B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BC467E7-C0CA-8C9F-8B4B-8CA49A166223}"/>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33939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BCCCC37-AD0F-960B-F777-BA187F0DEEB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DACCC2E-99BB-4039-308B-3DD59841CF5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5D24C77-AF71-3F38-8460-2EAA36266BFC}"/>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5" name="Marcador de pie de página 4">
            <a:extLst>
              <a:ext uri="{FF2B5EF4-FFF2-40B4-BE49-F238E27FC236}">
                <a16:creationId xmlns:a16="http://schemas.microsoft.com/office/drawing/2014/main" id="{228CA007-B2CA-8D5B-1F9A-AB31FA08E11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0F580DD-9BCB-695C-F68C-E3B163D99959}"/>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10692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1B122-AAED-D834-4C7A-3E037710360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C007140-A658-E1EF-CE38-1352C557265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6B42BA4-17DC-41BB-63B6-30E2611D5190}"/>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5" name="Marcador de pie de página 4">
            <a:extLst>
              <a:ext uri="{FF2B5EF4-FFF2-40B4-BE49-F238E27FC236}">
                <a16:creationId xmlns:a16="http://schemas.microsoft.com/office/drawing/2014/main" id="{D9EFB7F6-AD00-7ADC-1E9E-F3DC5C0C664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3A4253E-73FB-D0B1-1F58-5C4E9150BA5F}"/>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387590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60AE-A0FE-A515-F5C4-4CEDD2F8E49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FDD6B61-BEBD-3FC7-3B4B-32EFF61AAC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79AEF7-ED58-67CE-2305-A9107065021E}"/>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5" name="Marcador de pie de página 4">
            <a:extLst>
              <a:ext uri="{FF2B5EF4-FFF2-40B4-BE49-F238E27FC236}">
                <a16:creationId xmlns:a16="http://schemas.microsoft.com/office/drawing/2014/main" id="{17C97DA9-99D1-9AE0-AC8C-417155E2800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D848AA1-8EF1-C2A6-D9EE-F4B7392A3704}"/>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241540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FCFBD2-9968-EEBE-41D3-3203C7D8A02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AFA1509-227C-4727-F95B-508628A422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82DBE3B-CAF9-6454-7851-7F663F84EC5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B9FAAC6-3B01-8BCB-CCB6-7EEA1EB0B4F5}"/>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6" name="Marcador de pie de página 5">
            <a:extLst>
              <a:ext uri="{FF2B5EF4-FFF2-40B4-BE49-F238E27FC236}">
                <a16:creationId xmlns:a16="http://schemas.microsoft.com/office/drawing/2014/main" id="{506E7050-BE95-A57C-BD3C-90D177183F2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1E387FB-03D8-DD68-43CB-ABFFAA9D513D}"/>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362780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D6967-9CE3-5539-F224-5781DBB6DC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44E54C5-6192-0883-5392-A8A7F6D890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4412DA8-4ECF-9CB1-40FD-35C7ABC1F3B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BEE1FA7-780B-F9F9-52C4-422745B6F0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B9F0AB-89EA-980E-7738-E985C448860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BBB5E88-5FCA-025D-6B79-8BC42818FDB9}"/>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8" name="Marcador de pie de página 7">
            <a:extLst>
              <a:ext uri="{FF2B5EF4-FFF2-40B4-BE49-F238E27FC236}">
                <a16:creationId xmlns:a16="http://schemas.microsoft.com/office/drawing/2014/main" id="{E3520F46-D09A-F746-CE93-F96C9DBEE830}"/>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881ABCBE-0DA7-F2E8-6072-500C71D28F6D}"/>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13835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1F85B-D94C-B56E-0934-C1BE4471C38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220B2160-1491-6C24-B21F-45C1E3D126AA}"/>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4" name="Marcador de pie de página 3">
            <a:extLst>
              <a:ext uri="{FF2B5EF4-FFF2-40B4-BE49-F238E27FC236}">
                <a16:creationId xmlns:a16="http://schemas.microsoft.com/office/drawing/2014/main" id="{5C116B69-E68D-953F-D90C-DBF9294358A0}"/>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68B2146-7974-32B8-9E7C-4C06A5BCE698}"/>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411639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8E2ED7E-6E05-68CF-A7C1-6A75AA362887}"/>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3" name="Marcador de pie de página 2">
            <a:extLst>
              <a:ext uri="{FF2B5EF4-FFF2-40B4-BE49-F238E27FC236}">
                <a16:creationId xmlns:a16="http://schemas.microsoft.com/office/drawing/2014/main" id="{574D6EBF-DFAB-0854-13EB-9DC0747FBDA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82C17FD-4891-30D3-DA16-D07D7A235F3B}"/>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77255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1A26A-E607-E9A2-69F2-F716440FF5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EDCFF7B-56EF-EF90-C228-735C3C14BD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CC842604-7B41-AEC7-C5F2-FF24EF4EC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4ACC63-EC6B-AE8F-1877-FD76D7896000}"/>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6" name="Marcador de pie de página 5">
            <a:extLst>
              <a:ext uri="{FF2B5EF4-FFF2-40B4-BE49-F238E27FC236}">
                <a16:creationId xmlns:a16="http://schemas.microsoft.com/office/drawing/2014/main" id="{D824167B-A82C-82DB-B8B1-D4363B77F30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C683E02-EF2A-69EC-39CB-C38AE7F2B7DE}"/>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17963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F90EAD-3D4E-8DA0-A685-5A9F03E833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E3DDC2D-33E4-6214-31E2-893EEA8479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AFD1DF7A-3A5A-1D32-77B8-22E238504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230F26-89A6-DD7E-FD89-D8B73CB0CC47}"/>
              </a:ext>
            </a:extLst>
          </p:cNvPr>
          <p:cNvSpPr>
            <a:spLocks noGrp="1"/>
          </p:cNvSpPr>
          <p:nvPr>
            <p:ph type="dt" sz="half" idx="10"/>
          </p:nvPr>
        </p:nvSpPr>
        <p:spPr/>
        <p:txBody>
          <a:bodyPr/>
          <a:lstStyle/>
          <a:p>
            <a:fld id="{29EA1339-5724-4DE8-9F4E-834E9037F5DB}" type="datetimeFigureOut">
              <a:rPr lang="es-CL" smtClean="0"/>
              <a:t>13-01-25</a:t>
            </a:fld>
            <a:endParaRPr lang="es-CL"/>
          </a:p>
        </p:txBody>
      </p:sp>
      <p:sp>
        <p:nvSpPr>
          <p:cNvPr id="6" name="Marcador de pie de página 5">
            <a:extLst>
              <a:ext uri="{FF2B5EF4-FFF2-40B4-BE49-F238E27FC236}">
                <a16:creationId xmlns:a16="http://schemas.microsoft.com/office/drawing/2014/main" id="{8E58479F-E5A3-D18B-B35D-99057443708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0F72511-BEA2-6C8A-BA42-84C99B337C77}"/>
              </a:ext>
            </a:extLst>
          </p:cNvPr>
          <p:cNvSpPr>
            <a:spLocks noGrp="1"/>
          </p:cNvSpPr>
          <p:nvPr>
            <p:ph type="sldNum" sz="quarter" idx="12"/>
          </p:nvPr>
        </p:nvSpPr>
        <p:spPr/>
        <p:txBody>
          <a:bodyPr/>
          <a:lstStyle/>
          <a:p>
            <a:fld id="{B41B04FE-9298-40B2-A79D-32FB840C7D30}" type="slidenum">
              <a:rPr lang="es-CL" smtClean="0"/>
              <a:t>‹Nº›</a:t>
            </a:fld>
            <a:endParaRPr lang="es-CL"/>
          </a:p>
        </p:txBody>
      </p:sp>
    </p:spTree>
    <p:extLst>
      <p:ext uri="{BB962C8B-B14F-4D97-AF65-F5344CB8AC3E}">
        <p14:creationId xmlns:p14="http://schemas.microsoft.com/office/powerpoint/2010/main" val="222851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6D09701-EFC7-15E7-28C9-89CBFC08A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1874979-21D7-581B-6ABF-E8349F154F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7DA5D6F-B7BC-0870-F641-FE33CB0FC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EA1339-5724-4DE8-9F4E-834E9037F5DB}" type="datetimeFigureOut">
              <a:rPr lang="es-CL" smtClean="0"/>
              <a:t>13-01-25</a:t>
            </a:fld>
            <a:endParaRPr lang="es-CL"/>
          </a:p>
        </p:txBody>
      </p:sp>
      <p:sp>
        <p:nvSpPr>
          <p:cNvPr id="5" name="Marcador de pie de página 4">
            <a:extLst>
              <a:ext uri="{FF2B5EF4-FFF2-40B4-BE49-F238E27FC236}">
                <a16:creationId xmlns:a16="http://schemas.microsoft.com/office/drawing/2014/main" id="{4BA8C9B9-7A2B-0B39-CAB6-72A9C868A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002D40CF-1C0F-AFC0-6585-E7BE969B3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1B04FE-9298-40B2-A79D-32FB840C7D30}" type="slidenum">
              <a:rPr lang="es-CL" smtClean="0"/>
              <a:t>‹Nº›</a:t>
            </a:fld>
            <a:endParaRPr lang="es-CL"/>
          </a:p>
        </p:txBody>
      </p:sp>
    </p:spTree>
    <p:extLst>
      <p:ext uri="{BB962C8B-B14F-4D97-AF65-F5344CB8AC3E}">
        <p14:creationId xmlns:p14="http://schemas.microsoft.com/office/powerpoint/2010/main" val="2365365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D0A31470-4B9E-545F-EB81-96E78E14A0F2}"/>
              </a:ext>
            </a:extLst>
          </p:cNvPr>
          <p:cNvGraphicFramePr>
            <a:graphicFrameLocks noChangeAspect="1"/>
          </p:cNvGraphicFramePr>
          <p:nvPr>
            <p:extLst>
              <p:ext uri="{D42A27DB-BD31-4B8C-83A1-F6EECF244321}">
                <p14:modId xmlns:p14="http://schemas.microsoft.com/office/powerpoint/2010/main" val="2787205885"/>
              </p:ext>
            </p:extLst>
          </p:nvPr>
        </p:nvGraphicFramePr>
        <p:xfrm>
          <a:off x="0" y="-11112"/>
          <a:ext cx="12192000" cy="6877050"/>
        </p:xfrm>
        <a:graphic>
          <a:graphicData uri="http://schemas.openxmlformats.org/presentationml/2006/ole">
            <mc:AlternateContent xmlns:mc="http://schemas.openxmlformats.org/markup-compatibility/2006">
              <mc:Choice xmlns:v="urn:schemas-microsoft-com:vml" Requires="v">
                <p:oleObj r:id="rId2" imgW="19201975" imgH="10828960" progId="">
                  <p:embed/>
                </p:oleObj>
              </mc:Choice>
              <mc:Fallback>
                <p:oleObj r:id="rId2" imgW="19201975" imgH="10828960" progId="">
                  <p:embed/>
                  <p:pic>
                    <p:nvPicPr>
                      <p:cNvPr id="4" name="Objeto 3">
                        <a:extLst>
                          <a:ext uri="{FF2B5EF4-FFF2-40B4-BE49-F238E27FC236}">
                            <a16:creationId xmlns:a16="http://schemas.microsoft.com/office/drawing/2014/main" id="{D0A31470-4B9E-545F-EB81-96E78E14A0F2}"/>
                          </a:ext>
                        </a:extLst>
                      </p:cNvPr>
                      <p:cNvPicPr/>
                      <p:nvPr/>
                    </p:nvPicPr>
                    <p:blipFill>
                      <a:blip r:embed="rId3"/>
                      <a:stretch>
                        <a:fillRect/>
                      </a:stretch>
                    </p:blipFill>
                    <p:spPr>
                      <a:xfrm>
                        <a:off x="0" y="-11112"/>
                        <a:ext cx="12192000" cy="6877050"/>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37C241E1-5DC4-40C8-B034-FF8C797E65E7}"/>
              </a:ext>
            </a:extLst>
          </p:cNvPr>
          <p:cNvSpPr/>
          <p:nvPr/>
        </p:nvSpPr>
        <p:spPr>
          <a:xfrm>
            <a:off x="445492" y="3306583"/>
            <a:ext cx="11299170" cy="1862048"/>
          </a:xfrm>
          <a:prstGeom prst="rect">
            <a:avLst/>
          </a:prstGeom>
          <a:noFill/>
        </p:spPr>
        <p:txBody>
          <a:bodyPr wrap="square" lIns="91440" tIns="45720" rIns="91440" bIns="45720">
            <a:spAutoFit/>
          </a:bodyPr>
          <a:lstStyle/>
          <a:p>
            <a:pPr algn="ctr"/>
            <a:r>
              <a:rPr lang="es-CL" sz="4000" b="1" dirty="0">
                <a:latin typeface="Bell MT" panose="02020503060305020303" pitchFamily="18" charset="0"/>
                <a:cs typeface="Aharoni" panose="02010803020104030203" pitchFamily="2" charset="-79"/>
              </a:rPr>
              <a:t>CATO USEK: Formación al servicio de la comunidad a través de la Terapia Ocupacional</a:t>
            </a:r>
          </a:p>
          <a:p>
            <a:pPr algn="ctr"/>
            <a:r>
              <a:rPr lang="es-CL" sz="3500" dirty="0">
                <a:latin typeface="Bell MT" panose="02020503060305020303" pitchFamily="18" charset="0"/>
                <a:cs typeface="Aharoni" panose="02010803020104030203" pitchFamily="2" charset="-79"/>
              </a:rPr>
              <a:t>Congreso Internacional de Vinculación con el Medio 2025</a:t>
            </a:r>
            <a:endParaRPr lang="es-ES" sz="3500" dirty="0">
              <a:ln w="0"/>
              <a:solidFill>
                <a:schemeClr val="accent1"/>
              </a:solidFill>
              <a:effectLst>
                <a:outerShdw blurRad="38100" dist="25400" dir="5400000" algn="ctr" rotWithShape="0">
                  <a:srgbClr val="6E747A">
                    <a:alpha val="43000"/>
                  </a:srgbClr>
                </a:outerShdw>
              </a:effectLst>
              <a:latin typeface="Bell MT" panose="02020503060305020303" pitchFamily="18" charset="0"/>
              <a:cs typeface="Aharoni" panose="02010803020104030203" pitchFamily="2" charset="-79"/>
            </a:endParaRPr>
          </a:p>
        </p:txBody>
      </p:sp>
      <p:sp>
        <p:nvSpPr>
          <p:cNvPr id="6" name="Rectángulo 5">
            <a:extLst>
              <a:ext uri="{FF2B5EF4-FFF2-40B4-BE49-F238E27FC236}">
                <a16:creationId xmlns:a16="http://schemas.microsoft.com/office/drawing/2014/main" id="{EE4AC18B-A345-424C-92F4-B651D0B593DE}"/>
              </a:ext>
            </a:extLst>
          </p:cNvPr>
          <p:cNvSpPr/>
          <p:nvPr/>
        </p:nvSpPr>
        <p:spPr>
          <a:xfrm>
            <a:off x="3164255" y="5647952"/>
            <a:ext cx="8710245" cy="369332"/>
          </a:xfrm>
          <a:prstGeom prst="rect">
            <a:avLst/>
          </a:prstGeom>
        </p:spPr>
        <p:txBody>
          <a:bodyPr wrap="square">
            <a:spAutoFit/>
          </a:bodyPr>
          <a:lstStyle/>
          <a:p>
            <a:pPr algn="r"/>
            <a:r>
              <a:rPr lang="es-CL" dirty="0">
                <a:latin typeface="Abadi" panose="020B0604020104020204" pitchFamily="34" charset="0"/>
              </a:rPr>
              <a:t>María Jesús Chaves Marambio, Franchesca Labbé González, Edgar Villagrán Hernández</a:t>
            </a:r>
          </a:p>
        </p:txBody>
      </p:sp>
      <p:pic>
        <p:nvPicPr>
          <p:cNvPr id="2052" name="Picture 4" descr="Contacto - Universidad SEK | Ser Mejores | Admisión 2025">
            <a:extLst>
              <a:ext uri="{FF2B5EF4-FFF2-40B4-BE49-F238E27FC236}">
                <a16:creationId xmlns:a16="http://schemas.microsoft.com/office/drawing/2014/main" id="{54A330BC-6C54-1201-34B1-E026B9A8C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7924" y="450143"/>
            <a:ext cx="3017335" cy="92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9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Socios</a:t>
            </a: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4" name="Marcador de contenido 2">
            <a:extLst>
              <a:ext uri="{FF2B5EF4-FFF2-40B4-BE49-F238E27FC236}">
                <a16:creationId xmlns:a16="http://schemas.microsoft.com/office/drawing/2014/main" id="{840F7AC7-FD21-CEF2-4FBA-10F53C52DE36}"/>
              </a:ext>
            </a:extLst>
          </p:cNvPr>
          <p:cNvSpPr txBox="1">
            <a:spLocks/>
          </p:cNvSpPr>
          <p:nvPr/>
        </p:nvSpPr>
        <p:spPr>
          <a:xfrm>
            <a:off x="6656776" y="2447040"/>
            <a:ext cx="4699147" cy="29805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r>
              <a:rPr lang="es-CL" sz="2000" dirty="0"/>
              <a:t>Beneficiarios directos: Comunidades vulnerables de Santiago y alrededores.</a:t>
            </a:r>
            <a:endParaRPr lang="en-US" sz="2000" dirty="0"/>
          </a:p>
          <a:p>
            <a:pPr marL="457200" indent="-457200" algn="just"/>
            <a:endParaRPr lang="es-CL" sz="2000" dirty="0"/>
          </a:p>
          <a:p>
            <a:pPr marL="457200" indent="-457200" algn="just"/>
            <a:r>
              <a:rPr lang="es-CL" sz="2000" dirty="0"/>
              <a:t>Participación de actores externos: Talleres en centros educativos y comunidades.</a:t>
            </a:r>
            <a:endParaRPr lang="en-US" sz="2000" dirty="0"/>
          </a:p>
        </p:txBody>
      </p:sp>
      <p:pic>
        <p:nvPicPr>
          <p:cNvPr id="1027" name="Picture 3" descr="https://lh7-rt.googleusercontent.com/slidesz/AGV_vUfrzQXbQQMKdcWvNS_YLwEcEb8Ps5KV71OLwqB4ZJY7k-lEfvu1on7OseIhmbR1ip-h2LajIyqxnmxMu3Fb6BAUJv7DNScqG63h5iejnDFjxQ9uqHGsUhTjJ0NjoYy_TyM9AfFUB5ngQw7r_cvYt1U=s2048?key=gsVkhBtDCO2MsYenNkeMofqc">
            <a:extLst>
              <a:ext uri="{FF2B5EF4-FFF2-40B4-BE49-F238E27FC236}">
                <a16:creationId xmlns:a16="http://schemas.microsoft.com/office/drawing/2014/main" id="{B7587DB8-0DCD-4883-A985-43A9F33AE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0" y="4075755"/>
            <a:ext cx="4656000" cy="2584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lh7-rt.googleusercontent.com/slidesz/AGV_vUePw9R72Qpb_JZyUKohfJniTWlrysMYufU6BVGulltd3FcnR1c1RqAf93C36TL04V-pXSD3iosijaigPqm4wZmasoN4LLhgQ4R-aIkFBWrso2wCY2AzbZRjS4oFDgLG-0JWlWZuYyunF7rnoe2aUhk=s2048?key=gsVkhBtDCO2MsYenNkeMofqc">
            <a:extLst>
              <a:ext uri="{FF2B5EF4-FFF2-40B4-BE49-F238E27FC236}">
                <a16:creationId xmlns:a16="http://schemas.microsoft.com/office/drawing/2014/main" id="{E5E3EB94-4644-406B-9513-664C769CD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000" y="1136868"/>
            <a:ext cx="4575763" cy="289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6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Evaluación del Proyecto</a:t>
            </a: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TextBox 7">
            <a:extLst>
              <a:ext uri="{FF2B5EF4-FFF2-40B4-BE49-F238E27FC236}">
                <a16:creationId xmlns:a16="http://schemas.microsoft.com/office/drawing/2014/main" id="{5C90CF56-E833-60D8-74C2-8E7327278D32}"/>
              </a:ext>
            </a:extLst>
          </p:cNvPr>
          <p:cNvSpPr txBox="1"/>
          <p:nvPr/>
        </p:nvSpPr>
        <p:spPr>
          <a:xfrm>
            <a:off x="203372" y="2454650"/>
            <a:ext cx="4900729" cy="3206943"/>
          </a:xfrm>
          <a:prstGeom prst="rect">
            <a:avLst/>
          </a:prstGeom>
        </p:spPr>
        <p:txBody>
          <a:bodyPr rot="0" spcFirstLastPara="0" vert="horz" wrap="square" lIns="91440" tIns="45720" rIns="91440" bIns="45720" numCol="1" spcCol="0" rtlCol="0" fromWordArt="0" anchor="t" anchorCtr="0" forceAA="0" compatLnSpc="1">
            <a:prstTxWarp prst="textNoShape">
              <a:avLst/>
            </a:prstTxWarp>
            <a:norm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228600">
              <a:lnSpc>
                <a:spcPct val="90000"/>
              </a:lnSpc>
              <a:spcAft>
                <a:spcPts val="600"/>
              </a:spcAft>
              <a:buFont typeface="Arial" panose="020B0604020202020204" pitchFamily="34" charset="0"/>
              <a:buChar char="•"/>
            </a:pPr>
            <a:r>
              <a:rPr lang="en-US" sz="2000" dirty="0" err="1"/>
              <a:t>Enfoque</a:t>
            </a:r>
            <a:r>
              <a:rPr lang="en-US" sz="2000" dirty="0"/>
              <a:t> de </a:t>
            </a:r>
            <a:r>
              <a:rPr lang="en-US" sz="2000" dirty="0" err="1"/>
              <a:t>evaluación</a:t>
            </a:r>
            <a:r>
              <a:rPr lang="en-US" sz="2000" dirty="0"/>
              <a:t> continua ​</a:t>
            </a:r>
          </a:p>
          <a:p>
            <a:pPr marL="342900" indent="-228600">
              <a:lnSpc>
                <a:spcPct val="90000"/>
              </a:lnSpc>
              <a:spcAft>
                <a:spcPts val="600"/>
              </a:spcAft>
              <a:buFont typeface="Arial" panose="020B0604020202020204" pitchFamily="34" charset="0"/>
              <a:buChar char="•"/>
            </a:pPr>
            <a:r>
              <a:rPr lang="en-US" sz="2000" dirty="0" err="1"/>
              <a:t>Herramientas</a:t>
            </a:r>
            <a:r>
              <a:rPr lang="en-US" sz="2000" dirty="0"/>
              <a:t> </a:t>
            </a:r>
            <a:r>
              <a:rPr lang="en-US" sz="2000" dirty="0" err="1"/>
              <a:t>utilizadas</a:t>
            </a:r>
            <a:r>
              <a:rPr lang="en-US" sz="2000" dirty="0"/>
              <a:t>:​</a:t>
            </a:r>
          </a:p>
          <a:p>
            <a:pPr marL="800100" lvl="1" indent="-228600">
              <a:lnSpc>
                <a:spcPct val="90000"/>
              </a:lnSpc>
              <a:spcAft>
                <a:spcPts val="600"/>
              </a:spcAft>
              <a:buFont typeface="Arial" panose="020B0604020202020204" pitchFamily="34" charset="0"/>
              <a:buChar char="•"/>
            </a:pPr>
            <a:r>
              <a:rPr lang="en-US" sz="2000" dirty="0" err="1"/>
              <a:t>Encuestas</a:t>
            </a:r>
            <a:r>
              <a:rPr lang="en-US" sz="2000" dirty="0"/>
              <a:t> de </a:t>
            </a:r>
            <a:r>
              <a:rPr lang="en-US" sz="2000" dirty="0" err="1"/>
              <a:t>satisfacción</a:t>
            </a:r>
            <a:r>
              <a:rPr lang="en-US" sz="2000" dirty="0"/>
              <a:t> para </a:t>
            </a:r>
            <a:r>
              <a:rPr lang="en-US" sz="2000" dirty="0" err="1"/>
              <a:t>usuarios</a:t>
            </a:r>
            <a:r>
              <a:rPr lang="en-US" sz="2000" dirty="0"/>
              <a:t>/as.​</a:t>
            </a:r>
          </a:p>
          <a:p>
            <a:pPr marL="800100" lvl="1" indent="-228600">
              <a:lnSpc>
                <a:spcPct val="90000"/>
              </a:lnSpc>
              <a:spcAft>
                <a:spcPts val="600"/>
              </a:spcAft>
              <a:buFont typeface="Arial" panose="020B0604020202020204" pitchFamily="34" charset="0"/>
              <a:buChar char="•"/>
            </a:pPr>
            <a:r>
              <a:rPr lang="en-US" sz="2000" dirty="0" err="1"/>
              <a:t>Evaluaciones</a:t>
            </a:r>
            <a:r>
              <a:rPr lang="en-US" sz="2000" dirty="0"/>
              <a:t> </a:t>
            </a:r>
            <a:r>
              <a:rPr lang="en-US" sz="2000" dirty="0" err="1"/>
              <a:t>realizadas</a:t>
            </a:r>
            <a:r>
              <a:rPr lang="en-US" sz="2000" dirty="0"/>
              <a:t> </a:t>
            </a:r>
            <a:r>
              <a:rPr lang="en-US" sz="2000" dirty="0" err="1"/>
              <a:t>por</a:t>
            </a:r>
            <a:r>
              <a:rPr lang="en-US" sz="2000" dirty="0"/>
              <a:t> </a:t>
            </a:r>
            <a:r>
              <a:rPr lang="en-US" sz="2000" dirty="0" err="1"/>
              <a:t>los</a:t>
            </a:r>
            <a:r>
              <a:rPr lang="en-US" sz="2000" dirty="0"/>
              <a:t> </a:t>
            </a:r>
            <a:r>
              <a:rPr lang="en-US" sz="2000" dirty="0" err="1"/>
              <a:t>estudiantes</a:t>
            </a:r>
            <a:r>
              <a:rPr lang="en-US" sz="2000" dirty="0"/>
              <a:t>.​</a:t>
            </a:r>
          </a:p>
          <a:p>
            <a:pPr marL="800100" lvl="1" indent="-228600">
              <a:lnSpc>
                <a:spcPct val="90000"/>
              </a:lnSpc>
              <a:spcAft>
                <a:spcPts val="600"/>
              </a:spcAft>
              <a:buFont typeface="Arial" panose="020B0604020202020204" pitchFamily="34" charset="0"/>
              <a:buChar char="•"/>
            </a:pPr>
            <a:r>
              <a:rPr lang="en-US" sz="2000" dirty="0" err="1"/>
              <a:t>Análisis</a:t>
            </a:r>
            <a:r>
              <a:rPr lang="en-US" sz="2000" dirty="0"/>
              <a:t> </a:t>
            </a:r>
            <a:r>
              <a:rPr lang="en-US" sz="2000" dirty="0" err="1"/>
              <a:t>cualitativos</a:t>
            </a:r>
            <a:r>
              <a:rPr lang="en-US" sz="2000" dirty="0"/>
              <a:t> y </a:t>
            </a:r>
            <a:r>
              <a:rPr lang="en-US" sz="2000" dirty="0" err="1"/>
              <a:t>cuantitativos</a:t>
            </a:r>
            <a:r>
              <a:rPr lang="en-US" sz="2000" dirty="0"/>
              <a:t>.​</a:t>
            </a:r>
          </a:p>
          <a:p>
            <a:pPr marL="800100" lvl="1" indent="-228600">
              <a:lnSpc>
                <a:spcPct val="90000"/>
              </a:lnSpc>
              <a:spcAft>
                <a:spcPts val="600"/>
              </a:spcAft>
              <a:buFont typeface="Arial" panose="020B0604020202020204" pitchFamily="34" charset="0"/>
              <a:buChar char="•"/>
            </a:pPr>
            <a:r>
              <a:rPr lang="en-US" sz="2000" dirty="0" err="1"/>
              <a:t>Diagnóstico</a:t>
            </a:r>
            <a:r>
              <a:rPr lang="en-US" sz="2000" dirty="0"/>
              <a:t> </a:t>
            </a:r>
            <a:r>
              <a:rPr lang="en-US" sz="2000" dirty="0" err="1"/>
              <a:t>participativo</a:t>
            </a:r>
            <a:endParaRPr lang="en-US" sz="2000" dirty="0"/>
          </a:p>
        </p:txBody>
      </p:sp>
      <p:pic>
        <p:nvPicPr>
          <p:cNvPr id="9" name="Imagen 8">
            <a:extLst>
              <a:ext uri="{FF2B5EF4-FFF2-40B4-BE49-F238E27FC236}">
                <a16:creationId xmlns:a16="http://schemas.microsoft.com/office/drawing/2014/main" id="{E712CDAF-C037-6887-F5E0-B68DF1359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557" y="1609822"/>
            <a:ext cx="2878656" cy="205618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038FB15C-9783-9272-D4AC-6DC6A9202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796" y="3881757"/>
            <a:ext cx="2870417" cy="195041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id="{C6B25B1F-9EC0-5324-868D-94F3E08C5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626" y="2852896"/>
            <a:ext cx="2963661" cy="220753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957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Contribución a la Mejora Continua</a:t>
            </a: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260" name="Marcador de contenido 2">
            <a:extLst>
              <a:ext uri="{FF2B5EF4-FFF2-40B4-BE49-F238E27FC236}">
                <a16:creationId xmlns:a16="http://schemas.microsoft.com/office/drawing/2014/main" id="{DE382A26-33D8-E421-AED4-3970B9B1BE6F}"/>
              </a:ext>
            </a:extLst>
          </p:cNvPr>
          <p:cNvGraphicFramePr/>
          <p:nvPr>
            <p:extLst>
              <p:ext uri="{D42A27DB-BD31-4B8C-83A1-F6EECF244321}">
                <p14:modId xmlns:p14="http://schemas.microsoft.com/office/powerpoint/2010/main" val="3436056746"/>
              </p:ext>
            </p:extLst>
          </p:nvPr>
        </p:nvGraphicFramePr>
        <p:xfrm>
          <a:off x="5270499" y="1548559"/>
          <a:ext cx="6371483" cy="484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D32C71CB-64B8-C47D-8BBA-57F8621530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375" y="2933502"/>
            <a:ext cx="4402471" cy="204632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623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a:rPr>
              <a:t>Sala de Intervención </a:t>
            </a:r>
            <a:r>
              <a:rPr lang="es-CL" b="1" err="1">
                <a:latin typeface="Century Gothic"/>
              </a:rPr>
              <a:t>Infanto</a:t>
            </a:r>
            <a:r>
              <a:rPr lang="es-CL" b="1">
                <a:latin typeface="Century Gothic"/>
              </a:rPr>
              <a:t>- Juvenil</a:t>
            </a:r>
            <a:endParaRPr lang="es-CL" b="1">
              <a:latin typeface="Century Gothic" panose="020B0502020202020204" pitchFamily="34" charset="0"/>
            </a:endParaRP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pic>
        <p:nvPicPr>
          <p:cNvPr id="43" name="Picture 42">
            <a:extLst>
              <a:ext uri="{FF2B5EF4-FFF2-40B4-BE49-F238E27FC236}">
                <a16:creationId xmlns:a16="http://schemas.microsoft.com/office/drawing/2014/main" id="{F19F21AF-17F9-DBCB-49E5-FDC5797998FE}"/>
              </a:ext>
            </a:extLst>
          </p:cNvPr>
          <p:cNvPicPr>
            <a:picLocks noChangeAspect="1"/>
          </p:cNvPicPr>
          <p:nvPr/>
        </p:nvPicPr>
        <p:blipFill>
          <a:blip r:embed="rId3"/>
          <a:stretch>
            <a:fillRect/>
          </a:stretch>
        </p:blipFill>
        <p:spPr>
          <a:xfrm>
            <a:off x="200384" y="1883704"/>
            <a:ext cx="5810250" cy="3895725"/>
          </a:xfrm>
          <a:prstGeom prst="rect">
            <a:avLst/>
          </a:prstGeom>
        </p:spPr>
      </p:pic>
      <p:pic>
        <p:nvPicPr>
          <p:cNvPr id="44" name="Picture 43">
            <a:extLst>
              <a:ext uri="{FF2B5EF4-FFF2-40B4-BE49-F238E27FC236}">
                <a16:creationId xmlns:a16="http://schemas.microsoft.com/office/drawing/2014/main" id="{E4849D08-CCD0-80AD-1FA8-600BFB60AE15}"/>
              </a:ext>
            </a:extLst>
          </p:cNvPr>
          <p:cNvPicPr>
            <a:picLocks noChangeAspect="1"/>
          </p:cNvPicPr>
          <p:nvPr/>
        </p:nvPicPr>
        <p:blipFill>
          <a:blip r:embed="rId4"/>
          <a:stretch>
            <a:fillRect/>
          </a:stretch>
        </p:blipFill>
        <p:spPr>
          <a:xfrm>
            <a:off x="6095101" y="1883704"/>
            <a:ext cx="5810250" cy="3895725"/>
          </a:xfrm>
          <a:prstGeom prst="rect">
            <a:avLst/>
          </a:prstGeom>
        </p:spPr>
      </p:pic>
    </p:spTree>
    <p:extLst>
      <p:ext uri="{BB962C8B-B14F-4D97-AF65-F5344CB8AC3E}">
        <p14:creationId xmlns:p14="http://schemas.microsoft.com/office/powerpoint/2010/main" val="165225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fontScale="90000"/>
          </a:bodyPr>
          <a:lstStyle/>
          <a:p>
            <a:r>
              <a:rPr lang="es-CL" b="1">
                <a:latin typeface="Century Gothic"/>
              </a:rPr>
              <a:t>Sala de Intervención Salud Física Adulto</a:t>
            </a:r>
            <a:endParaRPr lang="en-US"/>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8" name="Picture 37">
            <a:extLst>
              <a:ext uri="{FF2B5EF4-FFF2-40B4-BE49-F238E27FC236}">
                <a16:creationId xmlns:a16="http://schemas.microsoft.com/office/drawing/2014/main" id="{C0264D3E-BFFF-54D3-0C43-9E6772DCCE5E}"/>
              </a:ext>
            </a:extLst>
          </p:cNvPr>
          <p:cNvPicPr>
            <a:picLocks noChangeAspect="1"/>
          </p:cNvPicPr>
          <p:nvPr/>
        </p:nvPicPr>
        <p:blipFill>
          <a:blip r:embed="rId3"/>
          <a:stretch>
            <a:fillRect/>
          </a:stretch>
        </p:blipFill>
        <p:spPr>
          <a:xfrm>
            <a:off x="1440000" y="1482182"/>
            <a:ext cx="8646350" cy="5015756"/>
          </a:xfrm>
          <a:prstGeom prst="rect">
            <a:avLst/>
          </a:prstGeom>
        </p:spPr>
      </p:pic>
    </p:spTree>
    <p:extLst>
      <p:ext uri="{BB962C8B-B14F-4D97-AF65-F5344CB8AC3E}">
        <p14:creationId xmlns:p14="http://schemas.microsoft.com/office/powerpoint/2010/main" val="139994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t>v</a:t>
            </a:r>
          </a:p>
        </p:txBody>
      </p:sp>
      <p:sp>
        <p:nvSpPr>
          <p:cNvPr id="41" name="Título 1">
            <a:extLst>
              <a:ext uri="{FF2B5EF4-FFF2-40B4-BE49-F238E27FC236}">
                <a16:creationId xmlns:a16="http://schemas.microsoft.com/office/drawing/2014/main" id="{3290BDA3-E2C6-33CD-ED9E-0DE4535087E1}"/>
              </a:ext>
            </a:extLst>
          </p:cNvPr>
          <p:cNvSpPr>
            <a:spLocks noGrp="1"/>
          </p:cNvSpPr>
          <p:nvPr/>
        </p:nvSpPr>
        <p:spPr>
          <a:xfrm>
            <a:off x="360000" y="300786"/>
            <a:ext cx="9472171" cy="46405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b="1" dirty="0">
                <a:latin typeface="Century Gothic"/>
              </a:rPr>
              <a:t>Laboratorio de Ayudas Técnicas y Tecnologías para la Inclusión</a:t>
            </a:r>
            <a:endParaRPr lang="es-CL" b="1" dirty="0">
              <a:latin typeface="Century Gothic" panose="020B0502020202020204" pitchFamily="34" charset="0"/>
            </a:endParaRPr>
          </a:p>
        </p:txBody>
      </p:sp>
      <p:pic>
        <p:nvPicPr>
          <p:cNvPr id="2" name="Google Shape;79;g32004da34a1_1_24">
            <a:extLst>
              <a:ext uri="{FF2B5EF4-FFF2-40B4-BE49-F238E27FC236}">
                <a16:creationId xmlns:a16="http://schemas.microsoft.com/office/drawing/2014/main" id="{B44EF951-FB4D-BDD4-819A-AF40C6F96C5D}"/>
              </a:ext>
            </a:extLst>
          </p:cNvPr>
          <p:cNvPicPr preferRelativeResize="0"/>
          <p:nvPr/>
        </p:nvPicPr>
        <p:blipFill>
          <a:blip r:embed="rId3">
            <a:alphaModFix/>
          </a:blip>
          <a:stretch>
            <a:fillRect/>
          </a:stretch>
        </p:blipFill>
        <p:spPr>
          <a:xfrm>
            <a:off x="2319005" y="1491750"/>
            <a:ext cx="6888340" cy="4632549"/>
          </a:xfrm>
          <a:prstGeom prst="rect">
            <a:avLst/>
          </a:prstGeom>
          <a:noFill/>
          <a:ln>
            <a:noFill/>
          </a:ln>
        </p:spPr>
      </p:pic>
    </p:spTree>
    <p:extLst>
      <p:ext uri="{BB962C8B-B14F-4D97-AF65-F5344CB8AC3E}">
        <p14:creationId xmlns:p14="http://schemas.microsoft.com/office/powerpoint/2010/main" val="2817148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Reflexiones Finales</a:t>
            </a: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6" name="Content Placeholder 5">
            <a:extLst>
              <a:ext uri="{FF2B5EF4-FFF2-40B4-BE49-F238E27FC236}">
                <a16:creationId xmlns:a16="http://schemas.microsoft.com/office/drawing/2014/main" id="{533C180A-51AE-E795-BED7-F835838BA4C8}"/>
              </a:ext>
            </a:extLst>
          </p:cNvPr>
          <p:cNvGraphicFramePr>
            <a:graphicFrameLocks noGrp="1"/>
          </p:cNvGraphicFramePr>
          <p:nvPr>
            <p:ph idx="1"/>
            <p:extLst>
              <p:ext uri="{D42A27DB-BD31-4B8C-83A1-F6EECF244321}">
                <p14:modId xmlns:p14="http://schemas.microsoft.com/office/powerpoint/2010/main" val="842669300"/>
              </p:ext>
            </p:extLst>
          </p:nvPr>
        </p:nvGraphicFramePr>
        <p:xfrm>
          <a:off x="378125" y="1326459"/>
          <a:ext cx="11622655" cy="531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37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Referencias Principales</a:t>
            </a: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4" name="Marcador de contenido 2">
            <a:extLst>
              <a:ext uri="{FF2B5EF4-FFF2-40B4-BE49-F238E27FC236}">
                <a16:creationId xmlns:a16="http://schemas.microsoft.com/office/drawing/2014/main" id="{840F7AC7-FD21-CEF2-4FBA-10F53C52DE36}"/>
              </a:ext>
            </a:extLst>
          </p:cNvPr>
          <p:cNvSpPr txBox="1">
            <a:spLocks/>
          </p:cNvSpPr>
          <p:nvPr/>
        </p:nvSpPr>
        <p:spPr>
          <a:xfrm>
            <a:off x="640106" y="1587511"/>
            <a:ext cx="10865431" cy="3949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000" dirty="0"/>
              <a:t>Tapia, M. N. (2017). </a:t>
            </a:r>
            <a:r>
              <a:rPr lang="es-CL" sz="2000" i="1" dirty="0"/>
              <a:t>Pedagogía solidaria y aprendizaje-servicio en América Latina.</a:t>
            </a:r>
            <a:r>
              <a:rPr lang="es-CL" sz="2000" dirty="0"/>
              <a:t> Buenos Aires: CLAYSS.</a:t>
            </a:r>
          </a:p>
          <a:p>
            <a:r>
              <a:rPr lang="es-CL" sz="2000" dirty="0"/>
              <a:t>UNESCO (2022). </a:t>
            </a:r>
            <a:r>
              <a:rPr lang="es-CL" sz="2000" i="1" dirty="0"/>
              <a:t>Pedagogía solidaria: Un nuevo contrato social para la educación.</a:t>
            </a:r>
            <a:r>
              <a:rPr lang="es-CL" sz="2000" dirty="0"/>
              <a:t> París: UNESCO.</a:t>
            </a:r>
          </a:p>
          <a:p>
            <a:r>
              <a:rPr lang="es-CL" sz="2000" dirty="0"/>
              <a:t>Irarrázaval, I. (2020). "La vinculación universitaria con el medio y los mecanismos de reconocimiento académico". </a:t>
            </a:r>
            <a:r>
              <a:rPr lang="es-CL" sz="2000" i="1" dirty="0"/>
              <a:t>Calidad en la Educación</a:t>
            </a:r>
            <a:r>
              <a:rPr lang="es-CL" sz="2000" dirty="0"/>
              <a:t>, no. 52, pp. 296-323.</a:t>
            </a:r>
          </a:p>
          <a:p>
            <a:r>
              <a:rPr lang="es-CL" sz="2000" dirty="0" err="1"/>
              <a:t>Wilcock</a:t>
            </a:r>
            <a:r>
              <a:rPr lang="es-CL" sz="2000" dirty="0"/>
              <a:t>, A. A., &amp; </a:t>
            </a:r>
            <a:r>
              <a:rPr lang="es-CL" sz="2000" dirty="0" err="1"/>
              <a:t>Hocking</a:t>
            </a:r>
            <a:r>
              <a:rPr lang="es-CL" sz="2000" dirty="0"/>
              <a:t>, C. (2015). </a:t>
            </a:r>
            <a:r>
              <a:rPr lang="es-CL" sz="2000" i="1" dirty="0" err="1"/>
              <a:t>An</a:t>
            </a:r>
            <a:r>
              <a:rPr lang="es-CL" sz="2000" i="1" dirty="0"/>
              <a:t> </a:t>
            </a:r>
            <a:r>
              <a:rPr lang="es-CL" sz="2000" i="1" dirty="0" err="1"/>
              <a:t>Occupational</a:t>
            </a:r>
            <a:r>
              <a:rPr lang="es-CL" sz="2000" i="1" dirty="0"/>
              <a:t> </a:t>
            </a:r>
            <a:r>
              <a:rPr lang="es-CL" sz="2000" i="1" dirty="0" err="1"/>
              <a:t>Perspective</a:t>
            </a:r>
            <a:r>
              <a:rPr lang="es-CL" sz="2000" i="1" dirty="0"/>
              <a:t> </a:t>
            </a:r>
            <a:r>
              <a:rPr lang="es-CL" sz="2000" i="1" dirty="0" err="1"/>
              <a:t>of</a:t>
            </a:r>
            <a:r>
              <a:rPr lang="es-CL" sz="2000" i="1" dirty="0"/>
              <a:t> </a:t>
            </a:r>
            <a:r>
              <a:rPr lang="es-CL" sz="2000" i="1" dirty="0" err="1"/>
              <a:t>Health</a:t>
            </a:r>
            <a:r>
              <a:rPr lang="es-CL" sz="2000" i="1" dirty="0"/>
              <a:t>.</a:t>
            </a:r>
            <a:r>
              <a:rPr lang="es-CL" sz="2000" dirty="0"/>
              <a:t> 3rd ed., </a:t>
            </a:r>
            <a:r>
              <a:rPr lang="es-CL" sz="2000" dirty="0" err="1"/>
              <a:t>Thorofare</a:t>
            </a:r>
            <a:r>
              <a:rPr lang="es-CL" sz="2000" dirty="0"/>
              <a:t>: </a:t>
            </a:r>
            <a:r>
              <a:rPr lang="es-CL" sz="2000" dirty="0" err="1"/>
              <a:t>Slack</a:t>
            </a:r>
            <a:r>
              <a:rPr lang="es-CL" sz="2000" dirty="0"/>
              <a:t> </a:t>
            </a:r>
            <a:r>
              <a:rPr lang="es-CL" sz="2000" dirty="0" err="1"/>
              <a:t>Incorporated</a:t>
            </a:r>
            <a:r>
              <a:rPr lang="es-CL" sz="2000" dirty="0"/>
              <a:t>.</a:t>
            </a:r>
          </a:p>
          <a:p>
            <a:r>
              <a:rPr lang="es-CL" sz="2000" dirty="0"/>
              <a:t>Kirkpatrick, D. L., &amp; Kirkpatrick, J. D. (2006). </a:t>
            </a:r>
            <a:r>
              <a:rPr lang="es-CL" sz="2000" i="1" dirty="0" err="1"/>
              <a:t>Evaluating</a:t>
            </a:r>
            <a:r>
              <a:rPr lang="es-CL" sz="2000" i="1" dirty="0"/>
              <a:t> Training </a:t>
            </a:r>
            <a:r>
              <a:rPr lang="es-CL" sz="2000" i="1" dirty="0" err="1"/>
              <a:t>Programs</a:t>
            </a:r>
            <a:r>
              <a:rPr lang="es-CL" sz="2000" i="1" dirty="0"/>
              <a:t>: </a:t>
            </a:r>
            <a:r>
              <a:rPr lang="es-CL" sz="2000" i="1" dirty="0" err="1"/>
              <a:t>The</a:t>
            </a:r>
            <a:r>
              <a:rPr lang="es-CL" sz="2000" i="1" dirty="0"/>
              <a:t> </a:t>
            </a:r>
            <a:r>
              <a:rPr lang="es-CL" sz="2000" i="1" dirty="0" err="1"/>
              <a:t>Four</a:t>
            </a:r>
            <a:r>
              <a:rPr lang="es-CL" sz="2000" i="1" dirty="0"/>
              <a:t> </a:t>
            </a:r>
            <a:r>
              <a:rPr lang="es-CL" sz="2000" i="1" dirty="0" err="1"/>
              <a:t>Levels</a:t>
            </a:r>
            <a:r>
              <a:rPr lang="es-CL" sz="2000" i="1" dirty="0"/>
              <a:t>.</a:t>
            </a:r>
            <a:r>
              <a:rPr lang="es-CL" sz="2000" dirty="0"/>
              <a:t> </a:t>
            </a:r>
            <a:r>
              <a:rPr lang="es-CL" sz="2000" dirty="0" err="1"/>
              <a:t>Berrett</a:t>
            </a:r>
            <a:r>
              <a:rPr lang="es-CL" sz="2000" dirty="0"/>
              <a:t>-Koehler </a:t>
            </a:r>
            <a:r>
              <a:rPr lang="es-CL" sz="2000" dirty="0" err="1"/>
              <a:t>Publishers</a:t>
            </a:r>
            <a:r>
              <a:rPr lang="es-CL" sz="2000" dirty="0"/>
              <a:t>.</a:t>
            </a:r>
          </a:p>
          <a:p>
            <a:pPr marL="0" indent="0" algn="r">
              <a:buNone/>
            </a:pPr>
            <a:br>
              <a:rPr lang="es-CL" sz="2000" dirty="0"/>
            </a:br>
            <a:r>
              <a:rPr lang="es-CL" sz="2000" i="1" dirty="0"/>
              <a:t>Esta es una selección de las referencias utilizadas. El documento completo está disponible para consulta.</a:t>
            </a:r>
            <a:endParaRPr lang="es-CL" sz="2000" dirty="0"/>
          </a:p>
        </p:txBody>
      </p:sp>
    </p:spTree>
    <p:extLst>
      <p:ext uri="{BB962C8B-B14F-4D97-AF65-F5344CB8AC3E}">
        <p14:creationId xmlns:p14="http://schemas.microsoft.com/office/powerpoint/2010/main" val="154194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C0E13-9FF7-3FC8-55DA-438385A2AFC5}"/>
            </a:ext>
          </a:extLst>
        </p:cNvPr>
        <p:cNvGrpSpPr/>
        <p:nvPr/>
      </p:nvGrpSpPr>
      <p:grpSpPr>
        <a:xfrm>
          <a:off x="0" y="0"/>
          <a:ext cx="0" cy="0"/>
          <a:chOff x="0" y="0"/>
          <a:chExt cx="0" cy="0"/>
        </a:xfrm>
      </p:grpSpPr>
      <p:grpSp>
        <p:nvGrpSpPr>
          <p:cNvPr id="130" name="Grupo 129">
            <a:extLst>
              <a:ext uri="{FF2B5EF4-FFF2-40B4-BE49-F238E27FC236}">
                <a16:creationId xmlns:a16="http://schemas.microsoft.com/office/drawing/2014/main" id="{50BE98C4-751E-6087-C5D9-314589E8FB42}"/>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E7250B54-0F2C-C5A1-5649-54D321D9E2A3}"/>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B98DA80A-97AA-E62B-7447-47E420A301DC}"/>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4359AA77-A1D1-A803-12D0-64CAEE94702E}"/>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E3DF0C13-38F2-C3E2-FD22-4911099FA47A}"/>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9F98544B-809F-6DA0-5DDB-6C7FEB20413E}"/>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76F8D7C9-749B-824E-4B8E-A536B87BC6C6}"/>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7B982258-AE42-CD02-430D-B34945F9E960}"/>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E3E066E2-319A-A4E0-1688-E2501DA6D334}"/>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7FBA6323-0448-BA89-BE50-19F102FD30AF}"/>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1FFDF55C-BAF5-D518-5971-97BE8BAC13D0}"/>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BF7F94B3-7556-7657-859B-A2D95636FD1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9A0F5302-62E9-535D-0C35-6B9C8B9B0D64}"/>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EC6DDF38-EC71-AC84-AD22-448F57A68BEE}"/>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F949BC19-2CCC-4696-459B-D47CA0C62D03}"/>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0751F18F-A254-94C5-24D2-736706A7F534}"/>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20520689-38B6-CE34-3958-F715547D6B6C}"/>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ABE020B9-A32A-BA92-F6A8-FB2A76C66652}"/>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679AE3C4-8E38-FB86-5B2F-0642E58EED78}"/>
              </a:ext>
            </a:extLst>
          </p:cNvPr>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Picture 4" descr="Contacto - Universidad SEK | Ser Mejores | Admisión 2025">
            <a:extLst>
              <a:ext uri="{FF2B5EF4-FFF2-40B4-BE49-F238E27FC236}">
                <a16:creationId xmlns:a16="http://schemas.microsoft.com/office/drawing/2014/main" id="{E62B9F7D-B2D4-F6B4-C543-BF6C2C94A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772" y="1682042"/>
            <a:ext cx="4992578" cy="153105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A059FB9B-6A4D-97A0-E536-82D647474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699" y="3645407"/>
            <a:ext cx="6306925" cy="3061101"/>
          </a:xfrm>
          <a:prstGeom prst="rect">
            <a:avLst/>
          </a:prstGeom>
        </p:spPr>
      </p:pic>
      <p:pic>
        <p:nvPicPr>
          <p:cNvPr id="7" name="Imagen 6">
            <a:extLst>
              <a:ext uri="{FF2B5EF4-FFF2-40B4-BE49-F238E27FC236}">
                <a16:creationId xmlns:a16="http://schemas.microsoft.com/office/drawing/2014/main" id="{1613AFC0-E4D6-17B8-E184-5A88D6F9AC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0" y="3410564"/>
            <a:ext cx="7772400" cy="3069853"/>
          </a:xfrm>
          <a:prstGeom prst="rect">
            <a:avLst/>
          </a:prstGeom>
        </p:spPr>
      </p:pic>
    </p:spTree>
    <p:extLst>
      <p:ext uri="{BB962C8B-B14F-4D97-AF65-F5344CB8AC3E}">
        <p14:creationId xmlns:p14="http://schemas.microsoft.com/office/powerpoint/2010/main" val="238853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Introducción</a:t>
            </a: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Picture 2">
            <a:extLst>
              <a:ext uri="{FF2B5EF4-FFF2-40B4-BE49-F238E27FC236}">
                <a16:creationId xmlns:a16="http://schemas.microsoft.com/office/drawing/2014/main" id="{31ED3D43-038C-AB84-BA90-F9FAB821F20C}"/>
              </a:ext>
            </a:extLst>
          </p:cNvPr>
          <p:cNvPicPr>
            <a:picLocks noChangeAspect="1"/>
          </p:cNvPicPr>
          <p:nvPr/>
        </p:nvPicPr>
        <p:blipFill>
          <a:blip r:embed="rId3"/>
          <a:stretch>
            <a:fillRect/>
          </a:stretch>
        </p:blipFill>
        <p:spPr>
          <a:xfrm>
            <a:off x="633196" y="1996267"/>
            <a:ext cx="4884198" cy="3665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 name="Content Placeholder 2">
            <a:extLst>
              <a:ext uri="{FF2B5EF4-FFF2-40B4-BE49-F238E27FC236}">
                <a16:creationId xmlns:a16="http://schemas.microsoft.com/office/drawing/2014/main" id="{3E22E740-AC93-0BDD-4310-96F32395DC59}"/>
              </a:ext>
            </a:extLst>
          </p:cNvPr>
          <p:cNvGraphicFramePr>
            <a:graphicFrameLocks noGrp="1"/>
          </p:cNvGraphicFramePr>
          <p:nvPr>
            <p:extLst>
              <p:ext uri="{D42A27DB-BD31-4B8C-83A1-F6EECF244321}">
                <p14:modId xmlns:p14="http://schemas.microsoft.com/office/powerpoint/2010/main" val="1455591125"/>
              </p:ext>
            </p:extLst>
          </p:nvPr>
        </p:nvGraphicFramePr>
        <p:xfrm>
          <a:off x="6150590" y="2009385"/>
          <a:ext cx="4884198" cy="2995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656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8905E-4D2B-74B6-5E0E-8E751F8DF3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174F112-F22A-1DB8-153E-54A716A10AFB}"/>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Introducción</a:t>
            </a:r>
          </a:p>
        </p:txBody>
      </p:sp>
      <p:grpSp>
        <p:nvGrpSpPr>
          <p:cNvPr id="130" name="Grupo 129">
            <a:extLst>
              <a:ext uri="{FF2B5EF4-FFF2-40B4-BE49-F238E27FC236}">
                <a16:creationId xmlns:a16="http://schemas.microsoft.com/office/drawing/2014/main" id="{440B704C-A1E8-B622-1282-04223B3003E2}"/>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4EDDFAC0-B3AF-FC7D-245B-ECA2C8F330B4}"/>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AE82B53A-9671-4240-4E9B-06E64C282601}"/>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AD9A511E-A405-7411-72CA-955D27591997}"/>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FFD9C337-2B5F-8D17-FAC9-A2949364B34F}"/>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59EEAA4C-F2BC-47A8-F87E-5954C6D972FE}"/>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F72E0454-5B39-BB4D-4660-CF147B65630D}"/>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7238BA54-04BC-4389-EE90-059040853770}"/>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1B6C5BB5-DC1D-B5D2-AB75-3C81CACDAE57}"/>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9C63D51C-B28F-85EE-5944-E8BCE95E7760}"/>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3F11CEE7-79D0-4EFA-2F70-1CCA7C94BDE3}"/>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87FF8105-13D1-7166-6BBD-485DC6D2DD19}"/>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B8BA592F-718D-9B55-29A8-14FFC8F3E5A8}"/>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D4721EA9-DCD8-1050-E406-D24E990C689F}"/>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CDA422FC-FF2E-7DA9-939B-BBD37E435BF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D9A74BB1-C3FA-C166-D8E5-05FCD75CE6E7}"/>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13AAADA7-87EB-C953-C8CB-80DBE192199E}"/>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A9A67C19-59B1-2BB1-1E7D-84CF437966D3}"/>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5385074E-14AE-3A4A-8DC4-9AF856F94A3A}"/>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DE4AAECD-7848-2EED-3574-47A5DB873ABB}"/>
              </a:ext>
            </a:extLst>
          </p:cNvPr>
          <p:cNvSpPr txBox="1"/>
          <p:nvPr/>
        </p:nvSpPr>
        <p:spPr>
          <a:xfrm>
            <a:off x="571751" y="1476209"/>
            <a:ext cx="5803400" cy="5078313"/>
          </a:xfrm>
          <a:prstGeom prst="rect">
            <a:avLst/>
          </a:prstGeom>
          <a:noFill/>
        </p:spPr>
        <p:txBody>
          <a:bodyPr wrap="square" rtlCol="0">
            <a:spAutoFit/>
          </a:bodyPr>
          <a:lstStyle/>
          <a:p>
            <a:pPr marL="0" marR="0" lvl="0" indent="457200" algn="just" rtl="0">
              <a:lnSpc>
                <a:spcPct val="100000"/>
              </a:lnSpc>
              <a:spcBef>
                <a:spcPts val="0"/>
              </a:spcBef>
              <a:spcAft>
                <a:spcPts val="0"/>
              </a:spcAft>
              <a:buNone/>
            </a:pPr>
            <a:r>
              <a:rPr lang="es-MX" sz="1800" dirty="0">
                <a:solidFill>
                  <a:schemeClr val="dk1"/>
                </a:solidFill>
              </a:rPr>
              <a:t>“El Centro de Atención de Terapia Ocupacional de la Universidad SEK (CATO USEK), brinda atención integral relacionada con la promoción de la salud, prevención de enfermedades, tratamiento y rehabilitación, mediante la prestación de servicios clínicos y comunitarios de calidad.        </a:t>
            </a:r>
            <a:br>
              <a:rPr lang="es-MX" sz="1800" dirty="0">
                <a:solidFill>
                  <a:schemeClr val="dk1"/>
                </a:solidFill>
              </a:rPr>
            </a:br>
            <a:endParaRPr lang="es-MX" sz="1800" dirty="0">
              <a:solidFill>
                <a:schemeClr val="dk1"/>
              </a:solidFill>
            </a:endParaRPr>
          </a:p>
          <a:p>
            <a:pPr marL="0" marR="0" lvl="0" indent="457200" algn="just" rtl="0">
              <a:lnSpc>
                <a:spcPct val="100000"/>
              </a:lnSpc>
              <a:spcBef>
                <a:spcPts val="0"/>
              </a:spcBef>
              <a:spcAft>
                <a:spcPts val="0"/>
              </a:spcAft>
              <a:buNone/>
            </a:pPr>
            <a:r>
              <a:rPr lang="es-MX" sz="1800" dirty="0">
                <a:solidFill>
                  <a:schemeClr val="dk1"/>
                </a:solidFill>
              </a:rPr>
              <a:t>Proporciona atención especializada a la población infanto-juvenil y adulta en los ámbitos de salud física y mental, así como fomenta la inclusión social a través de talleres y capacitaciones. </a:t>
            </a:r>
          </a:p>
          <a:p>
            <a:pPr marL="0" marR="0" lvl="0" indent="457200" algn="just" rtl="0">
              <a:lnSpc>
                <a:spcPct val="100000"/>
              </a:lnSpc>
              <a:spcBef>
                <a:spcPts val="0"/>
              </a:spcBef>
              <a:spcAft>
                <a:spcPts val="0"/>
              </a:spcAft>
              <a:buNone/>
            </a:pPr>
            <a:br>
              <a:rPr lang="es-MX" sz="1800" dirty="0">
                <a:solidFill>
                  <a:schemeClr val="dk1"/>
                </a:solidFill>
              </a:rPr>
            </a:br>
            <a:r>
              <a:rPr lang="es-MX" sz="1800" dirty="0">
                <a:solidFill>
                  <a:schemeClr val="dk1"/>
                </a:solidFill>
              </a:rPr>
              <a:t>El objetivo primordial es formar a los estudiantes de Terapia Ocupacional de la Universidad SEK como profesionales clínicos altamente capacitados, capaces de intervenir a nivel individual y grupal para mejorar la calidad de vida de las personas y contribuir activamente al bienestar de la comunidad”</a:t>
            </a:r>
            <a:endParaRPr lang="es-CL" dirty="0"/>
          </a:p>
        </p:txBody>
      </p:sp>
      <p:pic>
        <p:nvPicPr>
          <p:cNvPr id="9" name="Imagen 8">
            <a:extLst>
              <a:ext uri="{FF2B5EF4-FFF2-40B4-BE49-F238E27FC236}">
                <a16:creationId xmlns:a16="http://schemas.microsoft.com/office/drawing/2014/main" id="{E9A397FB-CC60-B6A5-4571-D3B746858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138" y="1599662"/>
            <a:ext cx="8720424" cy="4232506"/>
          </a:xfrm>
          <a:prstGeom prst="rect">
            <a:avLst/>
          </a:prstGeom>
        </p:spPr>
      </p:pic>
    </p:spTree>
    <p:extLst>
      <p:ext uri="{BB962C8B-B14F-4D97-AF65-F5344CB8AC3E}">
        <p14:creationId xmlns:p14="http://schemas.microsoft.com/office/powerpoint/2010/main" val="2555536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Necesidad Detectada</a:t>
            </a: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5" name="Content Placeholder 2">
            <a:extLst>
              <a:ext uri="{FF2B5EF4-FFF2-40B4-BE49-F238E27FC236}">
                <a16:creationId xmlns:a16="http://schemas.microsoft.com/office/drawing/2014/main" id="{E88C304E-F089-CD68-9D67-F3219E9B832E}"/>
              </a:ext>
            </a:extLst>
          </p:cNvPr>
          <p:cNvGraphicFramePr>
            <a:graphicFrameLocks noGrp="1"/>
          </p:cNvGraphicFramePr>
          <p:nvPr>
            <p:extLst>
              <p:ext uri="{D42A27DB-BD31-4B8C-83A1-F6EECF244321}">
                <p14:modId xmlns:p14="http://schemas.microsoft.com/office/powerpoint/2010/main" val="785533314"/>
              </p:ext>
            </p:extLst>
          </p:nvPr>
        </p:nvGraphicFramePr>
        <p:xfrm>
          <a:off x="720001" y="2025364"/>
          <a:ext cx="9910136" cy="4172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826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Iniciativa Desarrollada</a:t>
            </a: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4" name="Marcador de contenido 2">
            <a:extLst>
              <a:ext uri="{FF2B5EF4-FFF2-40B4-BE49-F238E27FC236}">
                <a16:creationId xmlns:a16="http://schemas.microsoft.com/office/drawing/2014/main" id="{840F7AC7-FD21-CEF2-4FBA-10F53C52DE36}"/>
              </a:ext>
            </a:extLst>
          </p:cNvPr>
          <p:cNvSpPr txBox="1">
            <a:spLocks/>
          </p:cNvSpPr>
          <p:nvPr/>
        </p:nvSpPr>
        <p:spPr>
          <a:xfrm>
            <a:off x="234369" y="1460090"/>
            <a:ext cx="11783961" cy="53979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a:buChar char="v"/>
            </a:pPr>
            <a:r>
              <a:rPr lang="es-CL" dirty="0"/>
              <a:t>Servicios gratuitos en salud mental, física y talleres de inclusión.</a:t>
            </a:r>
            <a:endParaRPr lang="en-US" dirty="0"/>
          </a:p>
          <a:p>
            <a:pPr algn="just">
              <a:buFont typeface="Wingdings"/>
              <a:buChar char="v"/>
            </a:pPr>
            <a:r>
              <a:rPr lang="es-CL" dirty="0"/>
              <a:t>Atención a niños, adultos y personas mayores.</a:t>
            </a:r>
            <a:endParaRPr lang="en-US" dirty="0"/>
          </a:p>
          <a:p>
            <a:pPr>
              <a:buFont typeface="Wingdings"/>
              <a:buChar char="v"/>
            </a:pPr>
            <a:endParaRPr lang="en-US" dirty="0">
              <a:latin typeface="Aptos"/>
            </a:endParaRPr>
          </a:p>
          <a:p>
            <a:pPr marL="0" indent="0" algn="just">
              <a:buNone/>
            </a:pPr>
            <a:endParaRPr lang="es-CL" dirty="0">
              <a:latin typeface="Century Gothic"/>
            </a:endParaRPr>
          </a:p>
          <a:p>
            <a:pPr marL="0" indent="0" algn="just">
              <a:buFont typeface="Arial" panose="020B0604020202020204" pitchFamily="34" charset="0"/>
              <a:buNone/>
            </a:pPr>
            <a:endParaRPr lang="es-CL" dirty="0">
              <a:latin typeface="Century Gothic" panose="020B0502020202020204" pitchFamily="34" charset="0"/>
            </a:endParaRPr>
          </a:p>
          <a:p>
            <a:pPr marL="0" indent="0" algn="just">
              <a:buFont typeface="Arial" panose="020B0604020202020204" pitchFamily="34" charset="0"/>
              <a:buNone/>
            </a:pPr>
            <a:endParaRPr lang="es-CL" dirty="0">
              <a:latin typeface="Century Gothic" panose="020B0502020202020204" pitchFamily="34" charset="0"/>
            </a:endParaRPr>
          </a:p>
        </p:txBody>
      </p:sp>
      <p:sp>
        <p:nvSpPr>
          <p:cNvPr id="3" name="Rectangle 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4" name="Content Placeholder 18">
            <a:extLst>
              <a:ext uri="{FF2B5EF4-FFF2-40B4-BE49-F238E27FC236}">
                <a16:creationId xmlns:a16="http://schemas.microsoft.com/office/drawing/2014/main" id="{089C197B-B532-8C27-D1D4-4696EB40BAE7}"/>
              </a:ext>
            </a:extLst>
          </p:cNvPr>
          <p:cNvGraphicFramePr>
            <a:graphicFrameLocks noGrp="1"/>
          </p:cNvGraphicFramePr>
          <p:nvPr>
            <p:extLst>
              <p:ext uri="{D42A27DB-BD31-4B8C-83A1-F6EECF244321}">
                <p14:modId xmlns:p14="http://schemas.microsoft.com/office/powerpoint/2010/main" val="4023227121"/>
              </p:ext>
            </p:extLst>
          </p:nvPr>
        </p:nvGraphicFramePr>
        <p:xfrm>
          <a:off x="1419000" y="2716049"/>
          <a:ext cx="9032906" cy="3291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447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E6012-14BD-3E5C-725D-76114526A0A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D6311DA-6F9C-5B6E-1F1E-30195922095F}"/>
              </a:ext>
            </a:extLst>
          </p:cNvPr>
          <p:cNvSpPr>
            <a:spLocks noGrp="1"/>
          </p:cNvSpPr>
          <p:nvPr>
            <p:ph type="title"/>
          </p:nvPr>
        </p:nvSpPr>
        <p:spPr>
          <a:xfrm>
            <a:off x="204019" y="197559"/>
            <a:ext cx="10515600" cy="939309"/>
          </a:xfrm>
        </p:spPr>
        <p:txBody>
          <a:bodyPr>
            <a:normAutofit/>
          </a:bodyPr>
          <a:lstStyle/>
          <a:p>
            <a:r>
              <a:rPr lang="es-CL" b="1" dirty="0">
                <a:latin typeface="Century Gothic" panose="020B0502020202020204" pitchFamily="34" charset="0"/>
              </a:rPr>
              <a:t>Iniciativa Desarrollada</a:t>
            </a:r>
          </a:p>
        </p:txBody>
      </p:sp>
      <p:grpSp>
        <p:nvGrpSpPr>
          <p:cNvPr id="130" name="Grupo 129">
            <a:extLst>
              <a:ext uri="{FF2B5EF4-FFF2-40B4-BE49-F238E27FC236}">
                <a16:creationId xmlns:a16="http://schemas.microsoft.com/office/drawing/2014/main" id="{01141A33-FB11-ED8A-BF52-1E8F8C0D5498}"/>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BC9D526B-939D-4831-0D67-E679CEA19465}"/>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D695797F-A3F5-3A8B-D9F8-0805B472B30D}"/>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3627CEEE-A6E6-7D16-F19F-15B93F778687}"/>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5D346448-91D4-DDDE-D533-D95C27855544}"/>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B6DC1E8-C8FA-762F-2A6D-2D62328E8672}"/>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19A80E4-DD44-4793-73C2-7F9CE95D468C}"/>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B8014145-A46F-B8E1-C8A4-60428BF255BE}"/>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FFF4C199-1AA2-BF15-8C16-21BBEA8B169E}"/>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253D8E6E-13C7-A9CB-B9CD-24B7DF3AE82F}"/>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CBC66A0D-4EF9-AA01-232A-9D9CBB229F99}"/>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0665865A-547F-BC31-A6FB-4327CDCC6C6C}"/>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9507E487-9A1A-5FBC-8E47-AE1FDB25C226}"/>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880DAD9-0A1C-B726-6EE8-95E1691DC6C9}"/>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C439341D-F62B-8A5D-727B-2C5894B2B70D}"/>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92C85816-71A7-6D34-CB6D-63DC808E24A7}"/>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83E73F9C-257A-0310-5A2D-01E12DC3C461}"/>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9925DA54-C7C4-7456-4255-E77A7C5EDF10}"/>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97BC87E9-2147-501A-0390-56CCAD26286A}"/>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5" name="Diagrama 4">
            <a:extLst>
              <a:ext uri="{FF2B5EF4-FFF2-40B4-BE49-F238E27FC236}">
                <a16:creationId xmlns:a16="http://schemas.microsoft.com/office/drawing/2014/main" id="{4D28CE9F-1B99-9B17-BBAC-51DA3B9D4050}"/>
              </a:ext>
            </a:extLst>
          </p:cNvPr>
          <p:cNvGraphicFramePr/>
          <p:nvPr>
            <p:extLst>
              <p:ext uri="{D42A27DB-BD31-4B8C-83A1-F6EECF244321}">
                <p14:modId xmlns:p14="http://schemas.microsoft.com/office/powerpoint/2010/main" val="814963413"/>
              </p:ext>
            </p:extLst>
          </p:nvPr>
        </p:nvGraphicFramePr>
        <p:xfrm>
          <a:off x="720001" y="1676400"/>
          <a:ext cx="6486350" cy="384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75B7137-5D6D-8F03-8F6A-8500A0754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magen 5">
            <a:extLst>
              <a:ext uri="{FF2B5EF4-FFF2-40B4-BE49-F238E27FC236}">
                <a16:creationId xmlns:a16="http://schemas.microsoft.com/office/drawing/2014/main" id="{967054EE-DF61-2556-334A-9822D7F8B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1212" y="2157843"/>
            <a:ext cx="6486350" cy="3148186"/>
          </a:xfrm>
          <a:prstGeom prst="rect">
            <a:avLst/>
          </a:prstGeom>
        </p:spPr>
      </p:pic>
    </p:spTree>
    <p:extLst>
      <p:ext uri="{BB962C8B-B14F-4D97-AF65-F5344CB8AC3E}">
        <p14:creationId xmlns:p14="http://schemas.microsoft.com/office/powerpoint/2010/main" val="90190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29897-5386-B6D6-852E-86537E19C7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639B788-3B42-9022-A6C3-C15075F205FF}"/>
              </a:ext>
            </a:extLst>
          </p:cNvPr>
          <p:cNvSpPr>
            <a:spLocks noGrp="1"/>
          </p:cNvSpPr>
          <p:nvPr>
            <p:ph type="title"/>
          </p:nvPr>
        </p:nvSpPr>
        <p:spPr>
          <a:xfrm>
            <a:off x="204019" y="197559"/>
            <a:ext cx="10515600" cy="939309"/>
          </a:xfrm>
        </p:spPr>
        <p:txBody>
          <a:bodyPr>
            <a:normAutofit/>
          </a:bodyPr>
          <a:lstStyle/>
          <a:p>
            <a:r>
              <a:rPr lang="es-CL" b="1" dirty="0">
                <a:latin typeface="Century Gothic" panose="020B0502020202020204" pitchFamily="34" charset="0"/>
              </a:rPr>
              <a:t>Iniciativa Desarrollada </a:t>
            </a:r>
          </a:p>
        </p:txBody>
      </p:sp>
      <p:grpSp>
        <p:nvGrpSpPr>
          <p:cNvPr id="130" name="Grupo 129">
            <a:extLst>
              <a:ext uri="{FF2B5EF4-FFF2-40B4-BE49-F238E27FC236}">
                <a16:creationId xmlns:a16="http://schemas.microsoft.com/office/drawing/2014/main" id="{E4F287F2-0815-BF45-14E1-DEC6DFDDBC0E}"/>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CE86B17A-73C6-41CA-D162-1D870FA7C41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B1D47517-930C-DD70-BF15-C95A94E00940}"/>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9A8DEA1A-20B5-F95D-FF92-57F57D06463B}"/>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4B397760-DE5A-D2F6-B357-1E05E1B36B9A}"/>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E440022D-8624-8E3C-7D6F-E1955D08960D}"/>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E50117A4-407A-DED3-8BA4-30E554E3758B}"/>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9531FC58-9DB7-0379-B9ED-F4923F4699FB}"/>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0C38D55A-273B-DE9E-7ACB-735C20FB249E}"/>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2365F660-5A2A-5745-FF7C-F0E4958D4339}"/>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498AACF1-A311-154A-EC90-FC57E2570BA3}"/>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CF37480B-9C86-4D38-DD7A-BAC3EB3C6488}"/>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D3119A8F-A557-3185-9609-3B7488743F87}"/>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C86014F1-69ED-4391-CF8E-F8534D41FCBE}"/>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A645FCD6-2F3F-07B7-AA7C-AF5D1316A1C4}"/>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B5DCE198-A0B1-E524-C66F-B91203F79935}"/>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AFD0F4BA-DE07-A8FD-45BB-5E3B45BB69CE}"/>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B8A9CEDC-7DC7-D240-BD68-6B0551B7775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9100BE77-B92B-600E-608D-2B67B4647688}"/>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Rectangle 2">
            <a:extLst>
              <a:ext uri="{FF2B5EF4-FFF2-40B4-BE49-F238E27FC236}">
                <a16:creationId xmlns:a16="http://schemas.microsoft.com/office/drawing/2014/main" id="{36BD68D4-4D08-671D-0F7A-49DED4F5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CuadroTexto 8">
            <a:extLst>
              <a:ext uri="{FF2B5EF4-FFF2-40B4-BE49-F238E27FC236}">
                <a16:creationId xmlns:a16="http://schemas.microsoft.com/office/drawing/2014/main" id="{F1334A9E-068B-0852-6A33-F5AA22482866}"/>
              </a:ext>
            </a:extLst>
          </p:cNvPr>
          <p:cNvSpPr txBox="1"/>
          <p:nvPr/>
        </p:nvSpPr>
        <p:spPr>
          <a:xfrm>
            <a:off x="805550" y="1838749"/>
            <a:ext cx="5635450" cy="3693319"/>
          </a:xfrm>
          <a:prstGeom prst="rect">
            <a:avLst/>
          </a:prstGeom>
          <a:noFill/>
        </p:spPr>
        <p:txBody>
          <a:bodyPr wrap="square" rtlCol="0">
            <a:spAutoFit/>
          </a:bodyPr>
          <a:lstStyle/>
          <a:p>
            <a:pPr marL="95250" lvl="0" algn="l" rtl="0">
              <a:spcBef>
                <a:spcPts val="0"/>
              </a:spcBef>
              <a:spcAft>
                <a:spcPts val="0"/>
              </a:spcAft>
              <a:buClr>
                <a:schemeClr val="dk1"/>
              </a:buClr>
              <a:buSzPts val="2100"/>
            </a:pPr>
            <a:r>
              <a:rPr lang="es-MX" sz="1800" dirty="0"/>
              <a:t>Prestaciones: </a:t>
            </a:r>
          </a:p>
          <a:p>
            <a:pPr marL="95250" lvl="0" algn="l" rtl="0">
              <a:spcBef>
                <a:spcPts val="0"/>
              </a:spcBef>
              <a:spcAft>
                <a:spcPts val="0"/>
              </a:spcAft>
              <a:buClr>
                <a:schemeClr val="dk1"/>
              </a:buClr>
              <a:buSzPts val="2100"/>
            </a:pPr>
            <a:endParaRPr lang="es-MX" sz="1800" dirty="0"/>
          </a:p>
          <a:p>
            <a:pPr marL="457200" lvl="0" indent="-361950" algn="l" rtl="0">
              <a:spcBef>
                <a:spcPts val="0"/>
              </a:spcBef>
              <a:spcAft>
                <a:spcPts val="0"/>
              </a:spcAft>
              <a:buClr>
                <a:schemeClr val="dk1"/>
              </a:buClr>
              <a:buSzPts val="2100"/>
              <a:buChar char="●"/>
            </a:pPr>
            <a:r>
              <a:rPr lang="es-MX" sz="1800" dirty="0"/>
              <a:t>Evaluación Integral</a:t>
            </a:r>
          </a:p>
          <a:p>
            <a:pPr marL="457200" lvl="0" indent="-361950" algn="l" rtl="0">
              <a:spcBef>
                <a:spcPts val="0"/>
              </a:spcBef>
              <a:spcAft>
                <a:spcPts val="0"/>
              </a:spcAft>
              <a:buClr>
                <a:schemeClr val="dk1"/>
              </a:buClr>
              <a:buSzPts val="2100"/>
              <a:buChar char="●"/>
            </a:pPr>
            <a:r>
              <a:rPr lang="es-MX" sz="1800" dirty="0"/>
              <a:t>Estimulación cognitiva</a:t>
            </a:r>
          </a:p>
          <a:p>
            <a:pPr marL="457200" lvl="0" indent="-361950" algn="l" rtl="0">
              <a:spcBef>
                <a:spcPts val="0"/>
              </a:spcBef>
              <a:spcAft>
                <a:spcPts val="0"/>
              </a:spcAft>
              <a:buClr>
                <a:schemeClr val="dk1"/>
              </a:buClr>
              <a:buSzPts val="2100"/>
              <a:buChar char="●"/>
            </a:pPr>
            <a:r>
              <a:rPr lang="es-MX" sz="1800" dirty="0"/>
              <a:t>Rehabilitación neuropsicológica con </a:t>
            </a:r>
            <a:br>
              <a:rPr lang="es-MX" sz="1800" dirty="0"/>
            </a:br>
            <a:r>
              <a:rPr lang="es-MX" sz="1800" dirty="0"/>
              <a:t>enfoque ecológico</a:t>
            </a:r>
          </a:p>
          <a:p>
            <a:pPr marL="457200" lvl="0" indent="-361950" algn="l" rtl="0">
              <a:spcBef>
                <a:spcPts val="0"/>
              </a:spcBef>
              <a:spcAft>
                <a:spcPts val="0"/>
              </a:spcAft>
              <a:buClr>
                <a:schemeClr val="dk1"/>
              </a:buClr>
              <a:buSzPts val="2100"/>
              <a:buChar char="●"/>
            </a:pPr>
            <a:r>
              <a:rPr lang="es-MX" sz="1800" dirty="0"/>
              <a:t>Rehabilitación física</a:t>
            </a:r>
          </a:p>
          <a:p>
            <a:pPr marL="457200" lvl="0" indent="-361950" algn="l" rtl="0">
              <a:spcBef>
                <a:spcPts val="0"/>
              </a:spcBef>
              <a:spcAft>
                <a:spcPts val="0"/>
              </a:spcAft>
              <a:buClr>
                <a:schemeClr val="dk1"/>
              </a:buClr>
              <a:buSzPts val="2100"/>
              <a:buChar char="●"/>
            </a:pPr>
            <a:r>
              <a:rPr lang="es-MX" sz="1800" dirty="0"/>
              <a:t>Confección de órtesis y AT</a:t>
            </a:r>
          </a:p>
          <a:p>
            <a:pPr marL="457200" lvl="0" indent="-361950" algn="l" rtl="0">
              <a:spcBef>
                <a:spcPts val="0"/>
              </a:spcBef>
              <a:spcAft>
                <a:spcPts val="0"/>
              </a:spcAft>
              <a:buClr>
                <a:schemeClr val="dk1"/>
              </a:buClr>
              <a:buSzPts val="2100"/>
              <a:buChar char="●"/>
            </a:pPr>
            <a:r>
              <a:rPr lang="es-MX" sz="1800" dirty="0"/>
              <a:t>Entrenamiento en uso de AT</a:t>
            </a:r>
          </a:p>
          <a:p>
            <a:pPr marL="457200" lvl="0" indent="-361950" algn="l" rtl="0">
              <a:spcBef>
                <a:spcPts val="0"/>
              </a:spcBef>
              <a:spcAft>
                <a:spcPts val="0"/>
              </a:spcAft>
              <a:buClr>
                <a:schemeClr val="dk1"/>
              </a:buClr>
              <a:buSzPts val="2100"/>
              <a:buChar char="●"/>
            </a:pPr>
            <a:r>
              <a:rPr lang="es-MX" sz="1800" dirty="0"/>
              <a:t>Entrenamiento en habilidades sociales</a:t>
            </a:r>
          </a:p>
          <a:p>
            <a:pPr marL="457200" lvl="0" indent="-361950" algn="l" rtl="0">
              <a:spcBef>
                <a:spcPts val="0"/>
              </a:spcBef>
              <a:spcAft>
                <a:spcPts val="0"/>
              </a:spcAft>
              <a:buClr>
                <a:schemeClr val="dk1"/>
              </a:buClr>
              <a:buSzPts val="2100"/>
              <a:buChar char="●"/>
            </a:pPr>
            <a:r>
              <a:rPr lang="es-MX" sz="1800" dirty="0"/>
              <a:t>Entrenamiento en AVD y AVDI</a:t>
            </a:r>
          </a:p>
          <a:p>
            <a:pPr marL="457200" lvl="0" indent="-361950" algn="l" rtl="0">
              <a:spcBef>
                <a:spcPts val="0"/>
              </a:spcBef>
              <a:spcAft>
                <a:spcPts val="0"/>
              </a:spcAft>
              <a:buClr>
                <a:schemeClr val="dk1"/>
              </a:buClr>
              <a:buSzPts val="2100"/>
              <a:buChar char="●"/>
            </a:pPr>
            <a:r>
              <a:rPr lang="es-MX" sz="1800" dirty="0"/>
              <a:t>Consejería en sexualidad</a:t>
            </a:r>
          </a:p>
          <a:p>
            <a:endParaRPr lang="es-CL" dirty="0"/>
          </a:p>
        </p:txBody>
      </p:sp>
      <p:sp>
        <p:nvSpPr>
          <p:cNvPr id="10" name="CuadroTexto 9">
            <a:extLst>
              <a:ext uri="{FF2B5EF4-FFF2-40B4-BE49-F238E27FC236}">
                <a16:creationId xmlns:a16="http://schemas.microsoft.com/office/drawing/2014/main" id="{878E3E81-2991-7A47-CD53-73880A576CE9}"/>
              </a:ext>
            </a:extLst>
          </p:cNvPr>
          <p:cNvSpPr txBox="1"/>
          <p:nvPr/>
        </p:nvSpPr>
        <p:spPr>
          <a:xfrm>
            <a:off x="5828625" y="2400300"/>
            <a:ext cx="5635450" cy="2862322"/>
          </a:xfrm>
          <a:prstGeom prst="rect">
            <a:avLst/>
          </a:prstGeom>
          <a:noFill/>
        </p:spPr>
        <p:txBody>
          <a:bodyPr wrap="square" rtlCol="0">
            <a:spAutoFit/>
          </a:bodyPr>
          <a:lstStyle/>
          <a:p>
            <a:pPr marL="457200" lvl="0" indent="-361950" algn="l" rtl="0">
              <a:spcBef>
                <a:spcPts val="0"/>
              </a:spcBef>
              <a:spcAft>
                <a:spcPts val="0"/>
              </a:spcAft>
              <a:buClr>
                <a:schemeClr val="dk1"/>
              </a:buClr>
              <a:buSzPts val="2100"/>
              <a:buChar char="●"/>
            </a:pPr>
            <a:r>
              <a:rPr lang="es-MX" sz="1800" dirty="0"/>
              <a:t>Educación</a:t>
            </a:r>
          </a:p>
          <a:p>
            <a:pPr marL="457200" lvl="0" indent="-361950" algn="l" rtl="0">
              <a:spcBef>
                <a:spcPts val="0"/>
              </a:spcBef>
              <a:spcAft>
                <a:spcPts val="0"/>
              </a:spcAft>
              <a:buClr>
                <a:schemeClr val="dk1"/>
              </a:buClr>
              <a:buSzPts val="2100"/>
              <a:buChar char="●"/>
            </a:pPr>
            <a:r>
              <a:rPr lang="es-MX" sz="1800" dirty="0"/>
              <a:t>Estimulación temprana</a:t>
            </a:r>
          </a:p>
          <a:p>
            <a:pPr marL="457200" lvl="0" indent="-361950" algn="l" rtl="0">
              <a:spcBef>
                <a:spcPts val="0"/>
              </a:spcBef>
              <a:spcAft>
                <a:spcPts val="0"/>
              </a:spcAft>
              <a:buClr>
                <a:schemeClr val="dk1"/>
              </a:buClr>
              <a:buSzPts val="2100"/>
              <a:buChar char="●"/>
            </a:pPr>
            <a:r>
              <a:rPr lang="es-MX" sz="1800" dirty="0"/>
              <a:t>Ergoterapias</a:t>
            </a:r>
          </a:p>
          <a:p>
            <a:pPr marL="457200" lvl="0" indent="-361950" algn="l" rtl="0">
              <a:spcBef>
                <a:spcPts val="0"/>
              </a:spcBef>
              <a:spcAft>
                <a:spcPts val="0"/>
              </a:spcAft>
              <a:buClr>
                <a:schemeClr val="dk1"/>
              </a:buClr>
              <a:buSzPts val="2100"/>
              <a:buChar char="●"/>
            </a:pPr>
            <a:r>
              <a:rPr lang="es-MX" sz="1800" dirty="0"/>
              <a:t>Apresto Laboral</a:t>
            </a:r>
          </a:p>
          <a:p>
            <a:pPr marL="457200" lvl="0" indent="-361950" algn="l" rtl="0">
              <a:spcBef>
                <a:spcPts val="0"/>
              </a:spcBef>
              <a:spcAft>
                <a:spcPts val="0"/>
              </a:spcAft>
              <a:buClr>
                <a:schemeClr val="dk1"/>
              </a:buClr>
              <a:buSzPts val="2100"/>
              <a:buChar char="●"/>
            </a:pPr>
            <a:r>
              <a:rPr lang="es-MX" sz="1800" dirty="0"/>
              <a:t>Intervención para la regulación emocional</a:t>
            </a:r>
          </a:p>
          <a:p>
            <a:pPr marL="457200" lvl="0" indent="-361950" algn="l" rtl="0">
              <a:spcBef>
                <a:spcPts val="0"/>
              </a:spcBef>
              <a:spcAft>
                <a:spcPts val="0"/>
              </a:spcAft>
              <a:buClr>
                <a:schemeClr val="dk1"/>
              </a:buClr>
              <a:buSzPts val="2100"/>
              <a:buChar char="●"/>
            </a:pPr>
            <a:r>
              <a:rPr lang="es-MX" sz="1800" dirty="0"/>
              <a:t>Integración sensorial</a:t>
            </a:r>
          </a:p>
          <a:p>
            <a:pPr marL="457200" lvl="0" indent="-361950" algn="l" rtl="0">
              <a:spcBef>
                <a:spcPts val="0"/>
              </a:spcBef>
              <a:spcAft>
                <a:spcPts val="0"/>
              </a:spcAft>
              <a:buClr>
                <a:schemeClr val="dk1"/>
              </a:buClr>
              <a:buSzPts val="2100"/>
              <a:buChar char="●"/>
            </a:pPr>
            <a:r>
              <a:rPr lang="es-MX" sz="1800" dirty="0"/>
              <a:t>Psicomotricidad y desarrollo motor</a:t>
            </a:r>
          </a:p>
          <a:p>
            <a:pPr marL="457200" lvl="0" indent="-361950" algn="l" rtl="0">
              <a:spcBef>
                <a:spcPts val="0"/>
              </a:spcBef>
              <a:spcAft>
                <a:spcPts val="0"/>
              </a:spcAft>
              <a:buClr>
                <a:schemeClr val="dk1"/>
              </a:buClr>
              <a:buSzPts val="2100"/>
              <a:buChar char="●"/>
            </a:pPr>
            <a:r>
              <a:rPr lang="es-MX" sz="1800" dirty="0"/>
              <a:t>Apoyo en la participación escolar</a:t>
            </a:r>
          </a:p>
          <a:p>
            <a:pPr marL="457200" lvl="0" indent="-361950" algn="l" rtl="0">
              <a:spcBef>
                <a:spcPts val="0"/>
              </a:spcBef>
              <a:spcAft>
                <a:spcPts val="0"/>
              </a:spcAft>
              <a:buClr>
                <a:schemeClr val="dk1"/>
              </a:buClr>
              <a:buSzPts val="2100"/>
              <a:buChar char="●"/>
            </a:pPr>
            <a:r>
              <a:rPr lang="es-MX" sz="1800" dirty="0"/>
              <a:t>Entre otros</a:t>
            </a:r>
          </a:p>
          <a:p>
            <a:endParaRPr lang="es-CL" dirty="0"/>
          </a:p>
        </p:txBody>
      </p:sp>
    </p:spTree>
    <p:extLst>
      <p:ext uri="{BB962C8B-B14F-4D97-AF65-F5344CB8AC3E}">
        <p14:creationId xmlns:p14="http://schemas.microsoft.com/office/powerpoint/2010/main" val="421856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966C-3728-2413-B3C9-93B45B637C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BAFFEE0-C873-A2D4-5351-C645A51F767D}"/>
              </a:ext>
            </a:extLst>
          </p:cNvPr>
          <p:cNvSpPr>
            <a:spLocks noGrp="1"/>
          </p:cNvSpPr>
          <p:nvPr>
            <p:ph type="title"/>
          </p:nvPr>
        </p:nvSpPr>
        <p:spPr>
          <a:xfrm>
            <a:off x="236400" y="130767"/>
            <a:ext cx="10515600" cy="939309"/>
          </a:xfrm>
        </p:spPr>
        <p:txBody>
          <a:bodyPr>
            <a:normAutofit/>
          </a:bodyPr>
          <a:lstStyle/>
          <a:p>
            <a:r>
              <a:rPr lang="es-CL" b="1" dirty="0">
                <a:latin typeface="Century Gothic" panose="020B0502020202020204" pitchFamily="34" charset="0"/>
              </a:rPr>
              <a:t>Participantes</a:t>
            </a:r>
          </a:p>
        </p:txBody>
      </p:sp>
      <p:grpSp>
        <p:nvGrpSpPr>
          <p:cNvPr id="130" name="Grupo 129">
            <a:extLst>
              <a:ext uri="{FF2B5EF4-FFF2-40B4-BE49-F238E27FC236}">
                <a16:creationId xmlns:a16="http://schemas.microsoft.com/office/drawing/2014/main" id="{5E605781-11FC-3201-30B4-C82773D28176}"/>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FB19E5B-5A42-FE4D-AD56-CEDDB1B0219A}"/>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A38972A0-6934-2CE9-1609-EF3A22AA1B77}"/>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E31EA4C3-CC8E-5A2F-3DC0-63C4F6AE193B}"/>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4BEE156F-28C6-49CA-421D-6650AE369FED}"/>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8AFB32A-F175-7AA8-23CE-4A55F502D714}"/>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8ABE212E-15BB-969D-DA8B-F96917BB163B}"/>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7A8FF082-913B-6077-F2B4-40E1ED3ACD96}"/>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2B727BE8-64BE-35AA-C591-09F6A52E5846}"/>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CEB1716-35F0-6BEB-210D-28939CA0D83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E6F3BE87-5170-E922-E29A-3B094464184F}"/>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70884E2A-6AD6-D2B6-FB11-32E7B63F9F2E}"/>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DC112FF2-5158-1AD2-D23E-B77075C44295}"/>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B9D4452-8A20-961C-E4FB-8FA0FEF74ED3}"/>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FCBAFE-072E-04BF-19A5-AE529675A407}"/>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FFFCA65F-29B4-02C0-E710-814D4E2058EC}"/>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BAEED06-6281-FA68-723C-3D9BC23D2F8A}"/>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94479F84-C9D3-9551-27E1-C6ABB73B7279}"/>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4CEBFA19-1E33-DDE2-52E2-5FAE31712E67}"/>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36" name="Marcador de contenido 2">
            <a:extLst>
              <a:ext uri="{FF2B5EF4-FFF2-40B4-BE49-F238E27FC236}">
                <a16:creationId xmlns:a16="http://schemas.microsoft.com/office/drawing/2014/main" id="{661740BD-A4BF-8BAB-D38A-1826D817B7B1}"/>
              </a:ext>
            </a:extLst>
          </p:cNvPr>
          <p:cNvGraphicFramePr/>
          <p:nvPr>
            <p:extLst>
              <p:ext uri="{D42A27DB-BD31-4B8C-83A1-F6EECF244321}">
                <p14:modId xmlns:p14="http://schemas.microsoft.com/office/powerpoint/2010/main" val="3835491071"/>
              </p:ext>
            </p:extLst>
          </p:nvPr>
        </p:nvGraphicFramePr>
        <p:xfrm>
          <a:off x="360000" y="1538819"/>
          <a:ext cx="11192830" cy="5003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838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CA61-596D-6A89-9EB8-3AE0C0B8FC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90BDA3-E2C6-33CD-ED9E-0DE4535087E1}"/>
              </a:ext>
            </a:extLst>
          </p:cNvPr>
          <p:cNvSpPr>
            <a:spLocks noGrp="1"/>
          </p:cNvSpPr>
          <p:nvPr>
            <p:ph type="title"/>
          </p:nvPr>
        </p:nvSpPr>
        <p:spPr>
          <a:xfrm>
            <a:off x="204019" y="197559"/>
            <a:ext cx="10515600" cy="939309"/>
          </a:xfrm>
        </p:spPr>
        <p:txBody>
          <a:bodyPr>
            <a:normAutofit/>
          </a:bodyPr>
          <a:lstStyle/>
          <a:p>
            <a:r>
              <a:rPr lang="es-CL" b="1">
                <a:latin typeface="Century Gothic" panose="020B0502020202020204" pitchFamily="34" charset="0"/>
              </a:rPr>
              <a:t>Participantes</a:t>
            </a:r>
          </a:p>
        </p:txBody>
      </p:sp>
      <p:grpSp>
        <p:nvGrpSpPr>
          <p:cNvPr id="130" name="Grupo 129">
            <a:extLst>
              <a:ext uri="{FF2B5EF4-FFF2-40B4-BE49-F238E27FC236}">
                <a16:creationId xmlns:a16="http://schemas.microsoft.com/office/drawing/2014/main" id="{64C461C8-A588-BC3D-22DE-47E64E8AB569}"/>
              </a:ext>
            </a:extLst>
          </p:cNvPr>
          <p:cNvGrpSpPr/>
          <p:nvPr/>
        </p:nvGrpSpPr>
        <p:grpSpPr>
          <a:xfrm>
            <a:off x="0" y="1025832"/>
            <a:ext cx="12192000" cy="0"/>
            <a:chOff x="0" y="6563032"/>
            <a:chExt cx="12192000" cy="0"/>
          </a:xfrm>
        </p:grpSpPr>
        <p:cxnSp>
          <p:nvCxnSpPr>
            <p:cNvPr id="8" name="Conector recto 7">
              <a:extLst>
                <a:ext uri="{FF2B5EF4-FFF2-40B4-BE49-F238E27FC236}">
                  <a16:creationId xmlns:a16="http://schemas.microsoft.com/office/drawing/2014/main" id="{9782D408-D6B6-D362-C2AE-85C1F61DDA31}"/>
                </a:ext>
              </a:extLst>
            </p:cNvPr>
            <p:cNvCxnSpPr>
              <a:cxnSpLocks/>
            </p:cNvCxnSpPr>
            <p:nvPr/>
          </p:nvCxnSpPr>
          <p:spPr>
            <a:xfrm>
              <a:off x="0" y="6563032"/>
              <a:ext cx="720000" cy="0"/>
            </a:xfrm>
            <a:prstGeom prst="line">
              <a:avLst/>
            </a:prstGeom>
            <a:ln w="76200">
              <a:solidFill>
                <a:srgbClr val="EA1425"/>
              </a:solidFill>
            </a:ln>
          </p:spPr>
          <p:style>
            <a:lnRef idx="2">
              <a:schemeClr val="accent1"/>
            </a:lnRef>
            <a:fillRef idx="0">
              <a:schemeClr val="accent1"/>
            </a:fillRef>
            <a:effectRef idx="1">
              <a:schemeClr val="accent1"/>
            </a:effectRef>
            <a:fontRef idx="minor">
              <a:schemeClr val="tx1"/>
            </a:fontRef>
          </p:style>
        </p:cxnSp>
        <p:cxnSp>
          <p:nvCxnSpPr>
            <p:cNvPr id="113" name="Conector recto 112">
              <a:extLst>
                <a:ext uri="{FF2B5EF4-FFF2-40B4-BE49-F238E27FC236}">
                  <a16:creationId xmlns:a16="http://schemas.microsoft.com/office/drawing/2014/main" id="{6AC2E700-EFC5-3C89-B723-0F65DD1AD42E}"/>
                </a:ext>
              </a:extLst>
            </p:cNvPr>
            <p:cNvCxnSpPr>
              <a:cxnSpLocks/>
            </p:cNvCxnSpPr>
            <p:nvPr/>
          </p:nvCxnSpPr>
          <p:spPr>
            <a:xfrm>
              <a:off x="720000" y="6563032"/>
              <a:ext cx="720000" cy="0"/>
            </a:xfrm>
            <a:prstGeom prst="line">
              <a:avLst/>
            </a:prstGeom>
            <a:ln w="76200">
              <a:solidFill>
                <a:srgbClr val="D29F28"/>
              </a:solidFill>
            </a:ln>
          </p:spPr>
          <p:style>
            <a:lnRef idx="2">
              <a:schemeClr val="accent1"/>
            </a:lnRef>
            <a:fillRef idx="0">
              <a:schemeClr val="accent1"/>
            </a:fillRef>
            <a:effectRef idx="1">
              <a:schemeClr val="accent1"/>
            </a:effectRef>
            <a:fontRef idx="minor">
              <a:schemeClr val="tx1"/>
            </a:fontRef>
          </p:style>
        </p:cxnSp>
        <p:cxnSp>
          <p:nvCxnSpPr>
            <p:cNvPr id="114" name="Conector recto 113">
              <a:extLst>
                <a:ext uri="{FF2B5EF4-FFF2-40B4-BE49-F238E27FC236}">
                  <a16:creationId xmlns:a16="http://schemas.microsoft.com/office/drawing/2014/main" id="{F8566099-A781-4AC9-0E0B-81BA82F19451}"/>
                </a:ext>
              </a:extLst>
            </p:cNvPr>
            <p:cNvCxnSpPr>
              <a:cxnSpLocks/>
            </p:cNvCxnSpPr>
            <p:nvPr/>
          </p:nvCxnSpPr>
          <p:spPr>
            <a:xfrm>
              <a:off x="1440000" y="6563032"/>
              <a:ext cx="720000" cy="0"/>
            </a:xfrm>
            <a:prstGeom prst="line">
              <a:avLst/>
            </a:prstGeom>
            <a:ln w="76200">
              <a:solidFill>
                <a:srgbClr val="279B48"/>
              </a:solidFill>
            </a:ln>
          </p:spPr>
          <p:style>
            <a:lnRef idx="2">
              <a:schemeClr val="accent1"/>
            </a:lnRef>
            <a:fillRef idx="0">
              <a:schemeClr val="accent1"/>
            </a:fillRef>
            <a:effectRef idx="1">
              <a:schemeClr val="accent1"/>
            </a:effectRef>
            <a:fontRef idx="minor">
              <a:schemeClr val="tx1"/>
            </a:fontRef>
          </p:style>
        </p:cxnSp>
        <p:cxnSp>
          <p:nvCxnSpPr>
            <p:cNvPr id="115" name="Conector recto 114">
              <a:extLst>
                <a:ext uri="{FF2B5EF4-FFF2-40B4-BE49-F238E27FC236}">
                  <a16:creationId xmlns:a16="http://schemas.microsoft.com/office/drawing/2014/main" id="{05061388-F2D8-CC2B-8AAA-A21601178A18}"/>
                </a:ext>
              </a:extLst>
            </p:cNvPr>
            <p:cNvCxnSpPr>
              <a:cxnSpLocks/>
            </p:cNvCxnSpPr>
            <p:nvPr/>
          </p:nvCxnSpPr>
          <p:spPr>
            <a:xfrm>
              <a:off x="2163175" y="6563032"/>
              <a:ext cx="720000" cy="0"/>
            </a:xfrm>
            <a:prstGeom prst="line">
              <a:avLst/>
            </a:prstGeom>
            <a:ln w="76200">
              <a:solidFill>
                <a:srgbClr val="C31F33"/>
              </a:solidFill>
            </a:ln>
          </p:spPr>
          <p:style>
            <a:lnRef idx="2">
              <a:schemeClr val="accent1"/>
            </a:lnRef>
            <a:fillRef idx="0">
              <a:schemeClr val="accent1"/>
            </a:fillRef>
            <a:effectRef idx="1">
              <a:schemeClr val="accent1"/>
            </a:effectRef>
            <a:fontRef idx="minor">
              <a:schemeClr val="tx1"/>
            </a:fontRef>
          </p:style>
        </p:cxnSp>
        <p:cxnSp>
          <p:nvCxnSpPr>
            <p:cNvPr id="116" name="Conector recto 115">
              <a:extLst>
                <a:ext uri="{FF2B5EF4-FFF2-40B4-BE49-F238E27FC236}">
                  <a16:creationId xmlns:a16="http://schemas.microsoft.com/office/drawing/2014/main" id="{6DAE967A-0216-9858-FFB5-36D8C51F00A9}"/>
                </a:ext>
              </a:extLst>
            </p:cNvPr>
            <p:cNvCxnSpPr>
              <a:cxnSpLocks/>
            </p:cNvCxnSpPr>
            <p:nvPr/>
          </p:nvCxnSpPr>
          <p:spPr>
            <a:xfrm>
              <a:off x="2883175" y="6563032"/>
              <a:ext cx="720000" cy="0"/>
            </a:xfrm>
            <a:prstGeom prst="line">
              <a:avLst/>
            </a:prstGeom>
            <a:ln w="76200">
              <a:solidFill>
                <a:srgbClr val="EF402B"/>
              </a:solidFill>
            </a:ln>
          </p:spPr>
          <p:style>
            <a:lnRef idx="2">
              <a:schemeClr val="accent1"/>
            </a:lnRef>
            <a:fillRef idx="0">
              <a:schemeClr val="accent1"/>
            </a:fillRef>
            <a:effectRef idx="1">
              <a:schemeClr val="accent1"/>
            </a:effectRef>
            <a:fontRef idx="minor">
              <a:schemeClr val="tx1"/>
            </a:fontRef>
          </p:style>
        </p:cxnSp>
        <p:cxnSp>
          <p:nvCxnSpPr>
            <p:cNvPr id="117" name="Conector recto 116">
              <a:extLst>
                <a:ext uri="{FF2B5EF4-FFF2-40B4-BE49-F238E27FC236}">
                  <a16:creationId xmlns:a16="http://schemas.microsoft.com/office/drawing/2014/main" id="{2B2D21E0-1514-5105-CCF2-A37D3673F332}"/>
                </a:ext>
              </a:extLst>
            </p:cNvPr>
            <p:cNvCxnSpPr>
              <a:cxnSpLocks/>
            </p:cNvCxnSpPr>
            <p:nvPr/>
          </p:nvCxnSpPr>
          <p:spPr>
            <a:xfrm>
              <a:off x="3603175" y="6563032"/>
              <a:ext cx="720000" cy="0"/>
            </a:xfrm>
            <a:prstGeom prst="line">
              <a:avLst/>
            </a:prstGeom>
            <a:ln w="76200">
              <a:solidFill>
                <a:srgbClr val="00ADD8"/>
              </a:solidFill>
            </a:ln>
          </p:spPr>
          <p:style>
            <a:lnRef idx="2">
              <a:schemeClr val="accent1"/>
            </a:lnRef>
            <a:fillRef idx="0">
              <a:schemeClr val="accent1"/>
            </a:fillRef>
            <a:effectRef idx="1">
              <a:schemeClr val="accent1"/>
            </a:effectRef>
            <a:fontRef idx="minor">
              <a:schemeClr val="tx1"/>
            </a:fontRef>
          </p:style>
        </p:cxnSp>
        <p:cxnSp>
          <p:nvCxnSpPr>
            <p:cNvPr id="118" name="Conector recto 117">
              <a:extLst>
                <a:ext uri="{FF2B5EF4-FFF2-40B4-BE49-F238E27FC236}">
                  <a16:creationId xmlns:a16="http://schemas.microsoft.com/office/drawing/2014/main" id="{CECC95AA-4D9C-FA68-7252-B78D990ABFF7}"/>
                </a:ext>
              </a:extLst>
            </p:cNvPr>
            <p:cNvCxnSpPr>
              <a:cxnSpLocks/>
            </p:cNvCxnSpPr>
            <p:nvPr/>
          </p:nvCxnSpPr>
          <p:spPr>
            <a:xfrm>
              <a:off x="4323175" y="6563032"/>
              <a:ext cx="720000" cy="0"/>
            </a:xfrm>
            <a:prstGeom prst="line">
              <a:avLst/>
            </a:prstGeom>
            <a:ln w="76200">
              <a:solidFill>
                <a:srgbClr val="FCB612"/>
              </a:solidFill>
            </a:ln>
          </p:spPr>
          <p:style>
            <a:lnRef idx="2">
              <a:schemeClr val="accent1"/>
            </a:lnRef>
            <a:fillRef idx="0">
              <a:schemeClr val="accent1"/>
            </a:fillRef>
            <a:effectRef idx="1">
              <a:schemeClr val="accent1"/>
            </a:effectRef>
            <a:fontRef idx="minor">
              <a:schemeClr val="tx1"/>
            </a:fontRef>
          </p:style>
        </p:cxnSp>
        <p:cxnSp>
          <p:nvCxnSpPr>
            <p:cNvPr id="119" name="Conector recto 118">
              <a:extLst>
                <a:ext uri="{FF2B5EF4-FFF2-40B4-BE49-F238E27FC236}">
                  <a16:creationId xmlns:a16="http://schemas.microsoft.com/office/drawing/2014/main" id="{9FFCACD1-DF4B-2CDA-5ED1-00DF0DC7FF9B}"/>
                </a:ext>
              </a:extLst>
            </p:cNvPr>
            <p:cNvCxnSpPr>
              <a:cxnSpLocks/>
            </p:cNvCxnSpPr>
            <p:nvPr/>
          </p:nvCxnSpPr>
          <p:spPr>
            <a:xfrm>
              <a:off x="5043175" y="6563032"/>
              <a:ext cx="720000" cy="0"/>
            </a:xfrm>
            <a:prstGeom prst="line">
              <a:avLst/>
            </a:prstGeom>
            <a:ln w="76200">
              <a:solidFill>
                <a:srgbClr val="A31941"/>
              </a:solidFill>
            </a:ln>
          </p:spPr>
          <p:style>
            <a:lnRef idx="2">
              <a:schemeClr val="accent1"/>
            </a:lnRef>
            <a:fillRef idx="0">
              <a:schemeClr val="accent1"/>
            </a:fillRef>
            <a:effectRef idx="1">
              <a:schemeClr val="accent1"/>
            </a:effectRef>
            <a:fontRef idx="minor">
              <a:schemeClr val="tx1"/>
            </a:fontRef>
          </p:style>
        </p:cxnSp>
        <p:cxnSp>
          <p:nvCxnSpPr>
            <p:cNvPr id="120" name="Conector recto 119">
              <a:extLst>
                <a:ext uri="{FF2B5EF4-FFF2-40B4-BE49-F238E27FC236}">
                  <a16:creationId xmlns:a16="http://schemas.microsoft.com/office/drawing/2014/main" id="{42DD2033-D214-CC9B-7E96-16C276D60DBC}"/>
                </a:ext>
              </a:extLst>
            </p:cNvPr>
            <p:cNvCxnSpPr>
              <a:cxnSpLocks/>
            </p:cNvCxnSpPr>
            <p:nvPr/>
          </p:nvCxnSpPr>
          <p:spPr>
            <a:xfrm>
              <a:off x="5766350" y="6563032"/>
              <a:ext cx="720000" cy="0"/>
            </a:xfrm>
            <a:prstGeom prst="line">
              <a:avLst/>
            </a:prstGeom>
            <a:ln w="76200">
              <a:solidFill>
                <a:srgbClr val="F36D25"/>
              </a:solidFill>
            </a:ln>
          </p:spPr>
          <p:style>
            <a:lnRef idx="2">
              <a:schemeClr val="accent1"/>
            </a:lnRef>
            <a:fillRef idx="0">
              <a:schemeClr val="accent1"/>
            </a:fillRef>
            <a:effectRef idx="1">
              <a:schemeClr val="accent1"/>
            </a:effectRef>
            <a:fontRef idx="minor">
              <a:schemeClr val="tx1"/>
            </a:fontRef>
          </p:style>
        </p:cxnSp>
        <p:cxnSp>
          <p:nvCxnSpPr>
            <p:cNvPr id="121" name="Conector recto 120">
              <a:extLst>
                <a:ext uri="{FF2B5EF4-FFF2-40B4-BE49-F238E27FC236}">
                  <a16:creationId xmlns:a16="http://schemas.microsoft.com/office/drawing/2014/main" id="{9A62836C-B19E-69CA-2DF1-E3B0D9E0E71C}"/>
                </a:ext>
              </a:extLst>
            </p:cNvPr>
            <p:cNvCxnSpPr>
              <a:cxnSpLocks/>
            </p:cNvCxnSpPr>
            <p:nvPr/>
          </p:nvCxnSpPr>
          <p:spPr>
            <a:xfrm>
              <a:off x="6486350" y="6563032"/>
              <a:ext cx="720000" cy="0"/>
            </a:xfrm>
            <a:prstGeom prst="line">
              <a:avLst/>
            </a:prstGeom>
            <a:ln w="76200">
              <a:solidFill>
                <a:srgbClr val="E00C7F"/>
              </a:solidFill>
            </a:ln>
          </p:spPr>
          <p:style>
            <a:lnRef idx="2">
              <a:schemeClr val="accent1"/>
            </a:lnRef>
            <a:fillRef idx="0">
              <a:schemeClr val="accent1"/>
            </a:fillRef>
            <a:effectRef idx="1">
              <a:schemeClr val="accent1"/>
            </a:effectRef>
            <a:fontRef idx="minor">
              <a:schemeClr val="tx1"/>
            </a:fontRef>
          </p:style>
        </p:cxnSp>
        <p:cxnSp>
          <p:nvCxnSpPr>
            <p:cNvPr id="122" name="Conector recto 121">
              <a:extLst>
                <a:ext uri="{FF2B5EF4-FFF2-40B4-BE49-F238E27FC236}">
                  <a16:creationId xmlns:a16="http://schemas.microsoft.com/office/drawing/2014/main" id="{A066FFD1-AC58-F6FB-62D4-C854E34B8FC3}"/>
                </a:ext>
              </a:extLst>
            </p:cNvPr>
            <p:cNvCxnSpPr>
              <a:cxnSpLocks/>
            </p:cNvCxnSpPr>
            <p:nvPr/>
          </p:nvCxnSpPr>
          <p:spPr>
            <a:xfrm>
              <a:off x="7206350" y="6563032"/>
              <a:ext cx="720000" cy="0"/>
            </a:xfrm>
            <a:prstGeom prst="line">
              <a:avLst/>
            </a:prstGeom>
            <a:ln w="76200">
              <a:solidFill>
                <a:srgbClr val="F99C24"/>
              </a:solidFill>
            </a:ln>
          </p:spPr>
          <p:style>
            <a:lnRef idx="2">
              <a:schemeClr val="accent1"/>
            </a:lnRef>
            <a:fillRef idx="0">
              <a:schemeClr val="accent1"/>
            </a:fillRef>
            <a:effectRef idx="1">
              <a:schemeClr val="accent1"/>
            </a:effectRef>
            <a:fontRef idx="minor">
              <a:schemeClr val="tx1"/>
            </a:fontRef>
          </p:style>
        </p:cxnSp>
        <p:cxnSp>
          <p:nvCxnSpPr>
            <p:cNvPr id="123" name="Conector recto 122">
              <a:extLst>
                <a:ext uri="{FF2B5EF4-FFF2-40B4-BE49-F238E27FC236}">
                  <a16:creationId xmlns:a16="http://schemas.microsoft.com/office/drawing/2014/main" id="{6DBE917B-ADDA-FABF-E2BA-61E297EAAC72}"/>
                </a:ext>
              </a:extLst>
            </p:cNvPr>
            <p:cNvCxnSpPr>
              <a:cxnSpLocks/>
            </p:cNvCxnSpPr>
            <p:nvPr/>
          </p:nvCxnSpPr>
          <p:spPr>
            <a:xfrm>
              <a:off x="7926350" y="6563032"/>
              <a:ext cx="720000" cy="0"/>
            </a:xfrm>
            <a:prstGeom prst="line">
              <a:avLst/>
            </a:prstGeom>
            <a:ln w="76200">
              <a:solidFill>
                <a:srgbClr val="CF8D2A"/>
              </a:solidFill>
            </a:ln>
          </p:spPr>
          <p:style>
            <a:lnRef idx="2">
              <a:schemeClr val="accent1"/>
            </a:lnRef>
            <a:fillRef idx="0">
              <a:schemeClr val="accent1"/>
            </a:fillRef>
            <a:effectRef idx="1">
              <a:schemeClr val="accent1"/>
            </a:effectRef>
            <a:fontRef idx="minor">
              <a:schemeClr val="tx1"/>
            </a:fontRef>
          </p:style>
        </p:cxnSp>
        <p:cxnSp>
          <p:nvCxnSpPr>
            <p:cNvPr id="124" name="Conector recto 123">
              <a:extLst>
                <a:ext uri="{FF2B5EF4-FFF2-40B4-BE49-F238E27FC236}">
                  <a16:creationId xmlns:a16="http://schemas.microsoft.com/office/drawing/2014/main" id="{43057FDF-4372-CE62-9DC5-6F78F50D5884}"/>
                </a:ext>
              </a:extLst>
            </p:cNvPr>
            <p:cNvCxnSpPr>
              <a:cxnSpLocks/>
            </p:cNvCxnSpPr>
            <p:nvPr/>
          </p:nvCxnSpPr>
          <p:spPr>
            <a:xfrm>
              <a:off x="8646350" y="6563032"/>
              <a:ext cx="720000" cy="0"/>
            </a:xfrm>
            <a:prstGeom prst="line">
              <a:avLst/>
            </a:prstGeom>
            <a:ln w="76200">
              <a:solidFill>
                <a:srgbClr val="427338"/>
              </a:solidFill>
            </a:ln>
          </p:spPr>
          <p:style>
            <a:lnRef idx="2">
              <a:schemeClr val="accent1"/>
            </a:lnRef>
            <a:fillRef idx="0">
              <a:schemeClr val="accent1"/>
            </a:fillRef>
            <a:effectRef idx="1">
              <a:schemeClr val="accent1"/>
            </a:effectRef>
            <a:fontRef idx="minor">
              <a:schemeClr val="tx1"/>
            </a:fontRef>
          </p:style>
        </p:cxnSp>
        <p:cxnSp>
          <p:nvCxnSpPr>
            <p:cNvPr id="125" name="Conector recto 124">
              <a:extLst>
                <a:ext uri="{FF2B5EF4-FFF2-40B4-BE49-F238E27FC236}">
                  <a16:creationId xmlns:a16="http://schemas.microsoft.com/office/drawing/2014/main" id="{40DAB583-4D7E-7BB5-F1D6-1664B6FCAC80}"/>
                </a:ext>
              </a:extLst>
            </p:cNvPr>
            <p:cNvCxnSpPr>
              <a:cxnSpLocks/>
            </p:cNvCxnSpPr>
            <p:nvPr/>
          </p:nvCxnSpPr>
          <p:spPr>
            <a:xfrm>
              <a:off x="9369525" y="6563032"/>
              <a:ext cx="720000" cy="0"/>
            </a:xfrm>
            <a:prstGeom prst="line">
              <a:avLst/>
            </a:prstGeom>
            <a:ln w="76200">
              <a:solidFill>
                <a:srgbClr val="007BBA"/>
              </a:solidFill>
            </a:ln>
          </p:spPr>
          <p:style>
            <a:lnRef idx="2">
              <a:schemeClr val="accent1"/>
            </a:lnRef>
            <a:fillRef idx="0">
              <a:schemeClr val="accent1"/>
            </a:fillRef>
            <a:effectRef idx="1">
              <a:schemeClr val="accent1"/>
            </a:effectRef>
            <a:fontRef idx="minor">
              <a:schemeClr val="tx1"/>
            </a:fontRef>
          </p:style>
        </p:cxnSp>
        <p:cxnSp>
          <p:nvCxnSpPr>
            <p:cNvPr id="126" name="Conector recto 125">
              <a:extLst>
                <a:ext uri="{FF2B5EF4-FFF2-40B4-BE49-F238E27FC236}">
                  <a16:creationId xmlns:a16="http://schemas.microsoft.com/office/drawing/2014/main" id="{150A5172-C89A-DA4B-C43B-2301CC52E4E2}"/>
                </a:ext>
              </a:extLst>
            </p:cNvPr>
            <p:cNvCxnSpPr>
              <a:cxnSpLocks/>
            </p:cNvCxnSpPr>
            <p:nvPr/>
          </p:nvCxnSpPr>
          <p:spPr>
            <a:xfrm>
              <a:off x="10091906" y="6563032"/>
              <a:ext cx="720000" cy="0"/>
            </a:xfrm>
            <a:prstGeom prst="line">
              <a:avLst/>
            </a:prstGeom>
            <a:ln w="76200">
              <a:solidFill>
                <a:srgbClr val="3EB049"/>
              </a:solidFill>
            </a:ln>
          </p:spPr>
          <p:style>
            <a:lnRef idx="2">
              <a:schemeClr val="accent1"/>
            </a:lnRef>
            <a:fillRef idx="0">
              <a:schemeClr val="accent1"/>
            </a:fillRef>
            <a:effectRef idx="1">
              <a:schemeClr val="accent1"/>
            </a:effectRef>
            <a:fontRef idx="minor">
              <a:schemeClr val="tx1"/>
            </a:fontRef>
          </p:style>
        </p:cxnSp>
        <p:cxnSp>
          <p:nvCxnSpPr>
            <p:cNvPr id="127" name="Conector recto 126">
              <a:extLst>
                <a:ext uri="{FF2B5EF4-FFF2-40B4-BE49-F238E27FC236}">
                  <a16:creationId xmlns:a16="http://schemas.microsoft.com/office/drawing/2014/main" id="{B7F81C49-8AC2-E3F2-1048-A0B4502D5C89}"/>
                </a:ext>
              </a:extLst>
            </p:cNvPr>
            <p:cNvCxnSpPr>
              <a:cxnSpLocks/>
            </p:cNvCxnSpPr>
            <p:nvPr/>
          </p:nvCxnSpPr>
          <p:spPr>
            <a:xfrm>
              <a:off x="10814287" y="6563032"/>
              <a:ext cx="720000" cy="0"/>
            </a:xfrm>
            <a:prstGeom prst="line">
              <a:avLst/>
            </a:prstGeom>
            <a:ln w="76200">
              <a:solidFill>
                <a:srgbClr val="004E86"/>
              </a:solidFill>
            </a:ln>
          </p:spPr>
          <p:style>
            <a:lnRef idx="2">
              <a:schemeClr val="accent1"/>
            </a:lnRef>
            <a:fillRef idx="0">
              <a:schemeClr val="accent1"/>
            </a:fillRef>
            <a:effectRef idx="1">
              <a:schemeClr val="accent1"/>
            </a:effectRef>
            <a:fontRef idx="minor">
              <a:schemeClr val="tx1"/>
            </a:fontRef>
          </p:style>
        </p:cxnSp>
        <p:cxnSp>
          <p:nvCxnSpPr>
            <p:cNvPr id="128" name="Conector recto 127">
              <a:extLst>
                <a:ext uri="{FF2B5EF4-FFF2-40B4-BE49-F238E27FC236}">
                  <a16:creationId xmlns:a16="http://schemas.microsoft.com/office/drawing/2014/main" id="{C37B0E55-F2F0-B7DE-F487-6656CEB3E7E4}"/>
                </a:ext>
              </a:extLst>
            </p:cNvPr>
            <p:cNvCxnSpPr>
              <a:cxnSpLocks/>
            </p:cNvCxnSpPr>
            <p:nvPr/>
          </p:nvCxnSpPr>
          <p:spPr>
            <a:xfrm>
              <a:off x="11534287" y="6563032"/>
              <a:ext cx="657713" cy="0"/>
            </a:xfrm>
            <a:prstGeom prst="line">
              <a:avLst/>
            </a:prstGeom>
            <a:ln w="76200">
              <a:solidFill>
                <a:srgbClr val="153266"/>
              </a:solidFill>
            </a:ln>
          </p:spPr>
          <p:style>
            <a:lnRef idx="2">
              <a:schemeClr val="accent1"/>
            </a:lnRef>
            <a:fillRef idx="0">
              <a:schemeClr val="accent1"/>
            </a:fillRef>
            <a:effectRef idx="1">
              <a:schemeClr val="accent1"/>
            </a:effectRef>
            <a:fontRef idx="minor">
              <a:schemeClr val="tx1"/>
            </a:fontRef>
          </p:style>
        </p:cxnSp>
      </p:grpSp>
      <p:sp>
        <p:nvSpPr>
          <p:cNvPr id="131" name="Rectángulo 130">
            <a:extLst>
              <a:ext uri="{FF2B5EF4-FFF2-40B4-BE49-F238E27FC236}">
                <a16:creationId xmlns:a16="http://schemas.microsoft.com/office/drawing/2014/main" id="{3E97E833-E467-DAB8-1A84-DCDBEBE2F98D}"/>
              </a:ext>
            </a:extLst>
          </p:cNvPr>
          <p:cNvSpPr>
            <a:spLocks noGrp="1" noRot="1" noMove="1" noResize="1" noEditPoints="1" noAdjustHandles="1" noChangeArrowheads="1" noChangeShapeType="1"/>
          </p:cNvSpPr>
          <p:nvPr/>
        </p:nvSpPr>
        <p:spPr>
          <a:xfrm>
            <a:off x="0" y="1070076"/>
            <a:ext cx="12192000" cy="5773176"/>
          </a:xfrm>
          <a:prstGeom prst="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4" name="Marcador de contenido 2">
            <a:extLst>
              <a:ext uri="{FF2B5EF4-FFF2-40B4-BE49-F238E27FC236}">
                <a16:creationId xmlns:a16="http://schemas.microsoft.com/office/drawing/2014/main" id="{840F7AC7-FD21-CEF2-4FBA-10F53C52DE36}"/>
              </a:ext>
            </a:extLst>
          </p:cNvPr>
          <p:cNvSpPr txBox="1">
            <a:spLocks/>
          </p:cNvSpPr>
          <p:nvPr/>
        </p:nvSpPr>
        <p:spPr>
          <a:xfrm>
            <a:off x="234369" y="1460090"/>
            <a:ext cx="11783961" cy="53979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CL" dirty="0">
              <a:latin typeface="Century Gothic" panose="020B0502020202020204" pitchFamily="34" charset="0"/>
            </a:endParaRPr>
          </a:p>
          <a:p>
            <a:pPr marL="0" indent="0" algn="just">
              <a:buFont typeface="Arial" panose="020B0604020202020204" pitchFamily="34" charset="0"/>
              <a:buNone/>
            </a:pPr>
            <a:endParaRPr lang="es-CL" dirty="0">
              <a:latin typeface="Century Gothic" panose="020B0502020202020204" pitchFamily="34" charset="0"/>
            </a:endParaRPr>
          </a:p>
          <a:p>
            <a:pPr marL="0" indent="0" algn="just">
              <a:buFont typeface="Arial" panose="020B0604020202020204" pitchFamily="34" charset="0"/>
              <a:buNone/>
            </a:pPr>
            <a:endParaRPr lang="es-CL" dirty="0">
              <a:latin typeface="Century Gothic" panose="020B0502020202020204" pitchFamily="34" charset="0"/>
            </a:endParaRPr>
          </a:p>
        </p:txBody>
      </p:sp>
      <p:pic>
        <p:nvPicPr>
          <p:cNvPr id="5" name="Picture 4">
            <a:extLst>
              <a:ext uri="{FF2B5EF4-FFF2-40B4-BE49-F238E27FC236}">
                <a16:creationId xmlns:a16="http://schemas.microsoft.com/office/drawing/2014/main" id="{F6AFA8D9-081F-80BF-78E9-4E86B5C0B005}"/>
              </a:ext>
            </a:extLst>
          </p:cNvPr>
          <p:cNvPicPr>
            <a:picLocks noChangeAspect="1"/>
          </p:cNvPicPr>
          <p:nvPr/>
        </p:nvPicPr>
        <p:blipFill>
          <a:blip r:embed="rId3"/>
          <a:stretch>
            <a:fillRect/>
          </a:stretch>
        </p:blipFill>
        <p:spPr>
          <a:xfrm>
            <a:off x="6217646" y="2395772"/>
            <a:ext cx="5300827" cy="3188576"/>
          </a:xfrm>
          <a:prstGeom prst="rect">
            <a:avLst/>
          </a:prstGeom>
        </p:spPr>
      </p:pic>
      <p:pic>
        <p:nvPicPr>
          <p:cNvPr id="6" name="Picture 5">
            <a:extLst>
              <a:ext uri="{FF2B5EF4-FFF2-40B4-BE49-F238E27FC236}">
                <a16:creationId xmlns:a16="http://schemas.microsoft.com/office/drawing/2014/main" id="{FBF1C6CE-A4FF-5B5C-7638-6068B9FB303D}"/>
              </a:ext>
            </a:extLst>
          </p:cNvPr>
          <p:cNvPicPr>
            <a:picLocks noChangeAspect="1"/>
          </p:cNvPicPr>
          <p:nvPr/>
        </p:nvPicPr>
        <p:blipFill>
          <a:blip r:embed="rId4"/>
          <a:stretch>
            <a:fillRect/>
          </a:stretch>
        </p:blipFill>
        <p:spPr>
          <a:xfrm>
            <a:off x="325327" y="2378865"/>
            <a:ext cx="5757645" cy="3155598"/>
          </a:xfrm>
          <a:prstGeom prst="rect">
            <a:avLst/>
          </a:prstGeom>
        </p:spPr>
      </p:pic>
    </p:spTree>
    <p:extLst>
      <p:ext uri="{BB962C8B-B14F-4D97-AF65-F5344CB8AC3E}">
        <p14:creationId xmlns:p14="http://schemas.microsoft.com/office/powerpoint/2010/main" val="529267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13E81C7322C7148B9033370E9096A1B" ma:contentTypeVersion="18" ma:contentTypeDescription="Crear nuevo documento." ma:contentTypeScope="" ma:versionID="791d642219f1a94426e4f04ccec59283">
  <xsd:schema xmlns:xsd="http://www.w3.org/2001/XMLSchema" xmlns:xs="http://www.w3.org/2001/XMLSchema" xmlns:p="http://schemas.microsoft.com/office/2006/metadata/properties" xmlns:ns2="e0de1b1a-4368-425f-be68-2d2b1e1530cc" xmlns:ns3="ebfeeb20-af50-4443-9c2a-58d9be86c963" targetNamespace="http://schemas.microsoft.com/office/2006/metadata/properties" ma:root="true" ma:fieldsID="f860a14d4e79875fa2a78062adda64f9" ns2:_="" ns3:_="">
    <xsd:import namespace="e0de1b1a-4368-425f-be68-2d2b1e1530cc"/>
    <xsd:import namespace="ebfeeb20-af50-4443-9c2a-58d9be86c9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e1b1a-4368-425f-be68-2d2b1e153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71996052-62f5-4f90-af1f-7dc781ad549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eeb20-af50-4443-9c2a-58d9be86c963"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4c88a172-cf83-4a6a-a1e8-a5ca31f2cb09}" ma:internalName="TaxCatchAll" ma:showField="CatchAllData" ma:web="ebfeeb20-af50-4443-9c2a-58d9be86c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bfeeb20-af50-4443-9c2a-58d9be86c963" xsi:nil="true"/>
    <lcf76f155ced4ddcb4097134ff3c332f xmlns="e0de1b1a-4368-425f-be68-2d2b1e1530c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D83A6F-4272-4BA0-AEB5-E39BB6C44787}">
  <ds:schemaRefs>
    <ds:schemaRef ds:uri="e0de1b1a-4368-425f-be68-2d2b1e1530cc"/>
    <ds:schemaRef ds:uri="ebfeeb20-af50-4443-9c2a-58d9be86c9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56C68B-BFC5-451A-B4C4-F76FBE4CBE91}">
  <ds:schemaRefs>
    <ds:schemaRef ds:uri="e0de1b1a-4368-425f-be68-2d2b1e1530cc"/>
    <ds:schemaRef ds:uri="ebfeeb20-af50-4443-9c2a-58d9be86c9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E04A4B-65E6-42A8-93E8-47ABF8AF35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TotalTime>
  <Words>2560</Words>
  <Application>Microsoft Macintosh PowerPoint</Application>
  <PresentationFormat>Panorámica</PresentationFormat>
  <Paragraphs>171</Paragraphs>
  <Slides>18</Slides>
  <Notes>17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0</vt:i4>
      </vt:variant>
      <vt:variant>
        <vt:lpstr>Títulos de diapositiva</vt:lpstr>
      </vt:variant>
      <vt:variant>
        <vt:i4>18</vt:i4>
      </vt:variant>
    </vt:vector>
  </HeadingPairs>
  <TitlesOfParts>
    <vt:vector size="26" baseType="lpstr">
      <vt:lpstr>Abadi</vt:lpstr>
      <vt:lpstr>Aptos</vt:lpstr>
      <vt:lpstr>Aptos Display</vt:lpstr>
      <vt:lpstr>Arial</vt:lpstr>
      <vt:lpstr>Bell MT</vt:lpstr>
      <vt:lpstr>Century Gothic</vt:lpstr>
      <vt:lpstr>Wingdings</vt:lpstr>
      <vt:lpstr>Tema de Office</vt:lpstr>
      <vt:lpstr>Presentación de PowerPoint</vt:lpstr>
      <vt:lpstr>Introducción</vt:lpstr>
      <vt:lpstr>Introducción</vt:lpstr>
      <vt:lpstr>Necesidad Detectada</vt:lpstr>
      <vt:lpstr>Iniciativa Desarrollada</vt:lpstr>
      <vt:lpstr>Iniciativa Desarrollada</vt:lpstr>
      <vt:lpstr>Iniciativa Desarrollada </vt:lpstr>
      <vt:lpstr>Participantes</vt:lpstr>
      <vt:lpstr>Participantes</vt:lpstr>
      <vt:lpstr>Socios</vt:lpstr>
      <vt:lpstr>Evaluación del Proyecto</vt:lpstr>
      <vt:lpstr>Contribución a la Mejora Continua</vt:lpstr>
      <vt:lpstr>Sala de Intervención Infanto- Juvenil</vt:lpstr>
      <vt:lpstr>Sala de Intervención Salud Física Adulto</vt:lpstr>
      <vt:lpstr>Presentación de PowerPoint</vt:lpstr>
      <vt:lpstr>Reflexiones Finales</vt:lpstr>
      <vt:lpstr>Referencias Principales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Francisca Belen Arias Ovalle</dc:creator>
  <cp:lastModifiedBy>MARIA JESUS CHAVES MARAMBIO</cp:lastModifiedBy>
  <cp:revision>8</cp:revision>
  <dcterms:created xsi:type="dcterms:W3CDTF">2024-12-31T13:57:05Z</dcterms:created>
  <dcterms:modified xsi:type="dcterms:W3CDTF">2025-01-14T00:59:51Z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0x010100813E81C7322C7148B9033370E9096A1B</vt:lpwstr>
  </property>
</Properties>
</file>