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2" r:id="rId5"/>
    <p:sldId id="258" r:id="rId6"/>
    <p:sldId id="259" r:id="rId7"/>
    <p:sldId id="261" r:id="rId8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9BA599-8289-9604-2B97-C52F91BBE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2FAB23D-ECC8-2BE7-26BB-1356607510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E2EA69-8CFC-2505-758B-0A7DC9E3E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D6D0B-3926-4406-9CC9-7693A7E0E162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B04FC3-AC86-BB70-00C8-53F1D06D4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062BFD-0901-B309-B310-322FCBFCD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91D09-7F57-4D61-B158-22207BB8FC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38319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D43F5C-8AB8-0359-D51F-DF5BB536A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CF9F376-B5F6-1C1B-DF60-EAC13E1EC5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CFE549-FEDB-4A79-41BD-D8AB36A77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D6D0B-3926-4406-9CC9-7693A7E0E162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C7E165-74FF-2553-0E5D-2F48CB3D5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A0F7C3-AF0A-45D6-D0FF-3C1C4A7BE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91D09-7F57-4D61-B158-22207BB8FC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39747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0FDEF45-B004-B9FD-E15E-5A56B2DF92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7F1524E-3DA6-C529-CA1B-E06F92F194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265B24-E3B4-CED5-6B76-3D806EA55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D6D0B-3926-4406-9CC9-7693A7E0E162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4EA157-0EDA-9B0B-12BE-BE1B1574A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80774A-0C86-F5F8-B4DD-DB1C862EF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91D09-7F57-4D61-B158-22207BB8FC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70333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E6A18A-878E-DA18-E417-F4830667C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F8E61C-4475-A63D-EFD0-4E454EE76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1CD965-E034-DA01-F96B-6CBF69238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D6D0B-3926-4406-9CC9-7693A7E0E162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33D7F9-D6D0-E34E-2857-711B783E1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CC4165-5CFC-6CB1-8FB7-9AE48F8D0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91D09-7F57-4D61-B158-22207BB8FC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47578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AFE9A0-515B-E829-71CC-1CCBB1C5E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94F8C1-4EBA-A29A-1BF3-78ADBC151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F4E01B-0DFB-564F-85BE-06C056A44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D6D0B-3926-4406-9CC9-7693A7E0E162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452741-FC00-FA60-671D-F5D0832E3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6D762B-E156-84FD-5852-9F62F963A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91D09-7F57-4D61-B158-22207BB8FC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3733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1A17C7-552E-081C-E5B5-15F5CCC74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85962B-CA68-68FB-5B52-52E718B3BC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23FB4AA-C75F-4A74-8C57-18FA4E6D73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F488B1F-CD73-E049-F85F-85FB26467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D6D0B-3926-4406-9CC9-7693A7E0E162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7012719-E2A6-2D28-D985-EA2448F2F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0F5422D-2CF9-5F58-DD83-3571CA8B8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91D09-7F57-4D61-B158-22207BB8FC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70654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68A119-6ECC-DD80-E01B-FF0E47CC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4DBBC3-FAE5-F825-AF1D-DD7C23B81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85F3510-B1B3-99DA-C983-34F8134F31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1933F28-C9EB-B5E6-44BA-6A987532E5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7D0B03A-8ED7-C569-17BB-1F7C9BF082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09F41D7-83B1-2076-4E6E-92FAE168E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D6D0B-3926-4406-9CC9-7693A7E0E162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2F27DEA-1CC4-8708-8B94-851F020A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262C580-3876-BC68-8298-391531860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91D09-7F57-4D61-B158-22207BB8FC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36590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CC0E74-98E5-F599-8CAD-C9D1D8EB6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FA54C6E-07AB-8CB6-1D1F-BB8088F29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D6D0B-3926-4406-9CC9-7693A7E0E162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DE27306-1350-7530-0ECE-143979BCF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7051703-0596-52A0-5E7F-93EE0D2E9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91D09-7F57-4D61-B158-22207BB8FC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43198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25D5082-C71B-7B87-1D1F-B68175275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D6D0B-3926-4406-9CC9-7693A7E0E162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82ECE8B-149C-3820-8695-76D3E32B2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490C994-215D-9F36-47F2-0E98E83B3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91D09-7F57-4D61-B158-22207BB8FC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1822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7D5B9D-B3D5-DFC3-E1CA-83636BA37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CAD9B8-C567-8EE3-0CCD-E6C75DE53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E5D7138-02C5-B200-6046-30CC140D65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7F2A17-ADE3-323A-7FA8-F2D23BA44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D6D0B-3926-4406-9CC9-7693A7E0E162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8D7BD7-069D-2D9A-482D-8FD428D85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DEDD0C7-C048-A937-75DF-17937E1B6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91D09-7F57-4D61-B158-22207BB8FC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50470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747958-F7C4-B6AC-6366-FB8E84B38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08709B7-4A90-568B-A522-79DD1A4C3B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9FFEAD9-4AFA-943A-CE48-9F357BAD4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06CC018-32C1-4879-54BE-0596D66A6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D6D0B-3926-4406-9CC9-7693A7E0E162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369E4D6-5872-A37E-3C81-739CB7ADE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F791BD0-FD29-3329-91CA-D1A5EBEB0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91D09-7F57-4D61-B158-22207BB8FC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59390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537957E-A687-CB2E-133B-1511B35CD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E1654D1-8F94-A607-5199-420C7D044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074110A-3B04-F095-25CC-A802CA4B80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D6D0B-3926-4406-9CC9-7693A7E0E162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723A74-3B96-785A-446E-61D81B9CDC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D6D0C8-92E7-133B-6DB6-6A9526C41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91D09-7F57-4D61-B158-22207BB8FC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8773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6C246F7-ED56-B48D-6042-4C2C1DE23C2E}"/>
              </a:ext>
            </a:extLst>
          </p:cNvPr>
          <p:cNvSpPr txBox="1"/>
          <p:nvPr/>
        </p:nvSpPr>
        <p:spPr>
          <a:xfrm>
            <a:off x="1843980" y="2796409"/>
            <a:ext cx="8504039" cy="3211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L" sz="2800" b="1" kern="100" dirty="0">
                <a:effectLst/>
                <a:latin typeface="Amasis MT Pro Medium" panose="02040604050005020304" pitchFamily="18" charset="0"/>
                <a:ea typeface="Calibri" panose="020F0502020204030204" pitchFamily="34" charset="0"/>
                <a:cs typeface="Angsana New" panose="020B0502040204020203" pitchFamily="18" charset="-34"/>
              </a:rPr>
              <a:t>Diseñar con pertinencia territorial: análisis de la experiencia de un proyecto interdisciplinario de Santo Tomás en Iquique en la localidad costera de Los Verdes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CL" sz="2000" b="1" kern="100" dirty="0">
              <a:effectLst/>
              <a:latin typeface="Amasis MT Pro Medium" panose="02040604050005020304" pitchFamily="18" charset="0"/>
              <a:ea typeface="Calibri" panose="020F0502020204030204" pitchFamily="34" charset="0"/>
              <a:cs typeface="Angsana New" panose="020B0502040204020203" pitchFamily="18" charset="-34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L" sz="2000" kern="100" dirty="0">
                <a:latin typeface="Amasis MT Pro Medium" panose="02040604050005020304" pitchFamily="18" charset="0"/>
                <a:ea typeface="Calibri" panose="020F0502020204030204" pitchFamily="34" charset="0"/>
                <a:cs typeface="Angsana New" panose="020B0502040204020203" pitchFamily="18" charset="-34"/>
              </a:rPr>
              <a:t>René Araya Alarcón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L" sz="2000" kern="100" dirty="0">
                <a:effectLst/>
                <a:latin typeface="Amasis MT Pro Medium" panose="02040604050005020304" pitchFamily="18" charset="0"/>
                <a:ea typeface="Calibri" panose="020F0502020204030204" pitchFamily="34" charset="0"/>
                <a:cs typeface="Angsana New" panose="020B0502040204020203" pitchFamily="18" charset="-34"/>
              </a:rPr>
              <a:t>Coordinación de V</a:t>
            </a:r>
            <a:r>
              <a:rPr lang="es-CL" sz="2000" kern="100" dirty="0">
                <a:latin typeface="Amasis MT Pro Medium" panose="02040604050005020304" pitchFamily="18" charset="0"/>
                <a:ea typeface="Calibri" panose="020F0502020204030204" pitchFamily="34" charset="0"/>
                <a:cs typeface="Angsana New" panose="020B0502040204020203" pitchFamily="18" charset="-34"/>
              </a:rPr>
              <a:t>cM / Santo Tomás, sede Iquique</a:t>
            </a:r>
            <a:endParaRPr lang="es-CL" sz="2000" kern="100" dirty="0">
              <a:effectLst/>
              <a:latin typeface="Amasis MT Pro Medium" panose="02040604050005020304" pitchFamily="18" charset="0"/>
              <a:ea typeface="Calibri" panose="020F0502020204030204" pitchFamily="34" charset="0"/>
              <a:cs typeface="Angsana New" panose="020B0502040204020203" pitchFamily="18" charset="-34"/>
            </a:endParaRPr>
          </a:p>
        </p:txBody>
      </p:sp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B3DA0A6-FC8F-A230-9F3B-929705496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87" y="569207"/>
            <a:ext cx="1762586" cy="181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53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a señal de transito en la arena&#10;&#10;Descripción generada automáticamente con confianza baja">
            <a:extLst>
              <a:ext uri="{FF2B5EF4-FFF2-40B4-BE49-F238E27FC236}">
                <a16:creationId xmlns:a16="http://schemas.microsoft.com/office/drawing/2014/main" id="{CE9369DE-FAC6-00ED-C360-3ABCBD255A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28" r="1" b="1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2" name="Imagen 1" descr="Un grupo de personas en un barco en el mar&#10;&#10;Descripción generada automáticamente">
            <a:extLst>
              <a:ext uri="{FF2B5EF4-FFF2-40B4-BE49-F238E27FC236}">
                <a16:creationId xmlns:a16="http://schemas.microsoft.com/office/drawing/2014/main" id="{9C61D6FB-BD51-9264-DEE6-CA5E729600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02" r="18170" b="-1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Imagen 4" descr="Una calle con coches&#10;&#10;Descripción generada automáticamente con confianza baja">
            <a:extLst>
              <a:ext uri="{FF2B5EF4-FFF2-40B4-BE49-F238E27FC236}">
                <a16:creationId xmlns:a16="http://schemas.microsoft.com/office/drawing/2014/main" id="{4B4A2763-FF66-74D8-98BD-A9455BED9F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843" r="3" b="3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24090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ya con vista al agua&#10;&#10;Descripción generada automáticamente">
            <a:extLst>
              <a:ext uri="{FF2B5EF4-FFF2-40B4-BE49-F238E27FC236}">
                <a16:creationId xmlns:a16="http://schemas.microsoft.com/office/drawing/2014/main" id="{052DE6DD-3FDA-33EC-3FDB-ED114A6552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666" r="10656" b="-2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6" name="Imagen 5" descr="Una roca en la playa&#10;&#10;Descripción generada automáticamente">
            <a:extLst>
              <a:ext uri="{FF2B5EF4-FFF2-40B4-BE49-F238E27FC236}">
                <a16:creationId xmlns:a16="http://schemas.microsoft.com/office/drawing/2014/main" id="{E6653AD9-DB6B-A869-6B5F-F7F1B3B57F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7968" b="-1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D287D42-3EF1-9285-66F3-2A2AEE4801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45" r="1" b="1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34459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7E81AF2-E7BA-4692-7253-8A18CB85C6B5}"/>
              </a:ext>
            </a:extLst>
          </p:cNvPr>
          <p:cNvSpPr txBox="1"/>
          <p:nvPr/>
        </p:nvSpPr>
        <p:spPr>
          <a:xfrm>
            <a:off x="454949" y="1866208"/>
            <a:ext cx="5319318" cy="17816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2800" b="1" kern="100" dirty="0">
              <a:latin typeface="Amasis MT Pro Medium" panose="02040604050005020304" pitchFamily="18" charset="0"/>
              <a:cs typeface="Angsana New" panose="020B0502040204020203" pitchFamily="18" charset="-34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2800" b="1" kern="100" dirty="0">
                <a:latin typeface="Amasis MT Pro Medium" panose="02040604050005020304" pitchFamily="18" charset="0"/>
                <a:cs typeface="Angsana New" panose="020B0502040204020203" pitchFamily="18" charset="-34"/>
              </a:rPr>
              <a:t>¿</a:t>
            </a:r>
            <a:r>
              <a:rPr lang="en-US" sz="2800" b="1" kern="100" dirty="0" err="1">
                <a:latin typeface="Amasis MT Pro Medium" panose="02040604050005020304" pitchFamily="18" charset="0"/>
                <a:cs typeface="Angsana New" panose="020B0502040204020203" pitchFamily="18" charset="-34"/>
              </a:rPr>
              <a:t>Cómo</a:t>
            </a:r>
            <a:r>
              <a:rPr lang="en-US" sz="2800" b="1" kern="100" dirty="0">
                <a:latin typeface="Amasis MT Pro Medium" panose="02040604050005020304" pitchFamily="18" charset="0"/>
                <a:cs typeface="Angsana New" panose="020B0502040204020203" pitchFamily="18" charset="-34"/>
              </a:rPr>
              <a:t> </a:t>
            </a:r>
            <a:r>
              <a:rPr lang="en-US" sz="2800" b="1" kern="100" dirty="0" err="1">
                <a:latin typeface="Amasis MT Pro Medium" panose="02040604050005020304" pitchFamily="18" charset="0"/>
                <a:cs typeface="Angsana New" panose="020B0502040204020203" pitchFamily="18" charset="-34"/>
              </a:rPr>
              <a:t>asegurar</a:t>
            </a:r>
            <a:r>
              <a:rPr lang="en-US" sz="2800" b="1" kern="100" dirty="0">
                <a:latin typeface="Amasis MT Pro Medium" panose="02040604050005020304" pitchFamily="18" charset="0"/>
                <a:cs typeface="Angsana New" panose="020B0502040204020203" pitchFamily="18" charset="-34"/>
              </a:rPr>
              <a:t> que el </a:t>
            </a:r>
            <a:r>
              <a:rPr lang="en-US" sz="2800" b="1" kern="100" dirty="0" err="1">
                <a:latin typeface="Amasis MT Pro Medium" panose="02040604050005020304" pitchFamily="18" charset="0"/>
                <a:cs typeface="Angsana New" panose="020B0502040204020203" pitchFamily="18" charset="-34"/>
              </a:rPr>
              <a:t>proyecto</a:t>
            </a:r>
            <a:r>
              <a:rPr lang="en-US" sz="2800" b="1" kern="100" dirty="0">
                <a:latin typeface="Amasis MT Pro Medium" panose="02040604050005020304" pitchFamily="18" charset="0"/>
                <a:cs typeface="Angsana New" panose="020B0502040204020203" pitchFamily="18" charset="-34"/>
              </a:rPr>
              <a:t> </a:t>
            </a:r>
            <a:r>
              <a:rPr lang="en-US" sz="2800" b="1" kern="100" dirty="0" err="1">
                <a:latin typeface="Amasis MT Pro Medium" panose="02040604050005020304" pitchFamily="18" charset="0"/>
                <a:cs typeface="Angsana New" panose="020B0502040204020203" pitchFamily="18" charset="-34"/>
              </a:rPr>
              <a:t>tuviese</a:t>
            </a:r>
            <a:r>
              <a:rPr lang="en-US" sz="2800" b="1" kern="100" dirty="0">
                <a:latin typeface="Amasis MT Pro Medium" panose="02040604050005020304" pitchFamily="18" charset="0"/>
                <a:cs typeface="Angsana New" panose="020B0502040204020203" pitchFamily="18" charset="-34"/>
              </a:rPr>
              <a:t>, </a:t>
            </a:r>
            <a:r>
              <a:rPr lang="en-US" sz="2800" b="1" kern="100" dirty="0" err="1">
                <a:latin typeface="Amasis MT Pro Medium" panose="02040604050005020304" pitchFamily="18" charset="0"/>
                <a:cs typeface="Angsana New" panose="020B0502040204020203" pitchFamily="18" charset="-34"/>
              </a:rPr>
              <a:t>efectivamente</a:t>
            </a:r>
            <a:r>
              <a:rPr lang="en-US" sz="2800" b="1" kern="100" dirty="0">
                <a:latin typeface="Amasis MT Pro Medium" panose="02040604050005020304" pitchFamily="18" charset="0"/>
                <a:cs typeface="Angsana New" panose="020B0502040204020203" pitchFamily="18" charset="-34"/>
              </a:rPr>
              <a:t>, el </a:t>
            </a:r>
            <a:r>
              <a:rPr lang="en-US" sz="2800" b="1" kern="100" dirty="0" err="1">
                <a:latin typeface="Amasis MT Pro Medium" panose="02040604050005020304" pitchFamily="18" charset="0"/>
                <a:cs typeface="Angsana New" panose="020B0502040204020203" pitchFamily="18" charset="-34"/>
              </a:rPr>
              <a:t>carácter</a:t>
            </a:r>
            <a:r>
              <a:rPr lang="en-US" sz="2800" b="1" kern="100" dirty="0">
                <a:latin typeface="Amasis MT Pro Medium" panose="02040604050005020304" pitchFamily="18" charset="0"/>
                <a:cs typeface="Angsana New" panose="020B0502040204020203" pitchFamily="18" charset="-34"/>
              </a:rPr>
              <a:t> de </a:t>
            </a:r>
            <a:r>
              <a:rPr lang="en-US" sz="2800" b="1" kern="100" dirty="0" err="1">
                <a:latin typeface="Amasis MT Pro Medium" panose="02040604050005020304" pitchFamily="18" charset="0"/>
                <a:cs typeface="Angsana New" panose="020B0502040204020203" pitchFamily="18" charset="-34"/>
              </a:rPr>
              <a:t>bidireccional</a:t>
            </a:r>
            <a:r>
              <a:rPr lang="en-US" sz="2800" b="1" kern="100" dirty="0">
                <a:latin typeface="Amasis MT Pro Medium" panose="02040604050005020304" pitchFamily="18" charset="0"/>
                <a:cs typeface="Angsana New" panose="020B0502040204020203" pitchFamily="18" charset="-34"/>
              </a:rPr>
              <a:t>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EC0AE56-5857-2FE3-EB25-663A35BA2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" r="8480" b="3"/>
          <a:stretch/>
        </p:blipFill>
        <p:spPr>
          <a:xfrm>
            <a:off x="6757060" y="1318161"/>
            <a:ext cx="5434940" cy="4263242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23207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B623560-3E0D-C308-6D43-47D90D3FAA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89" r="29683" b="1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4" name="Imagen 3" descr="Un par de personas de pie en la calle&#10;&#10;Descripción generada automáticamente con confianza baja">
            <a:extLst>
              <a:ext uri="{FF2B5EF4-FFF2-40B4-BE49-F238E27FC236}">
                <a16:creationId xmlns:a16="http://schemas.microsoft.com/office/drawing/2014/main" id="{E5895F09-22B1-36D6-C563-CAF48F1D10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4972" b="-1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873E12E-2992-D6C9-E984-DDE2F9C45F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39" r="3" b="3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03562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51D4498-E489-BC12-327D-6213E8976E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286" r="-3" b="12592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18F3453-CDE7-9706-AE38-9B72663D08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882" b="12198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3" name="Imagen 2" descr="Personas alrededor de una mesa&#10;&#10;Descripción generada automáticamente con confianza baja">
            <a:extLst>
              <a:ext uri="{FF2B5EF4-FFF2-40B4-BE49-F238E27FC236}">
                <a16:creationId xmlns:a16="http://schemas.microsoft.com/office/drawing/2014/main" id="{951B02DE-68BC-C862-12F8-BEF91B2DA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0" r="9860" b="-1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76436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C4671D2-1211-CDDC-D8F9-DBA4C52F9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" r="7672"/>
          <a:stretch/>
        </p:blipFill>
        <p:spPr>
          <a:xfrm>
            <a:off x="0" y="565266"/>
            <a:ext cx="7771314" cy="551164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61667E4-1057-F43F-9E71-B127A0AA3917}"/>
              </a:ext>
            </a:extLst>
          </p:cNvPr>
          <p:cNvSpPr txBox="1"/>
          <p:nvPr/>
        </p:nvSpPr>
        <p:spPr>
          <a:xfrm>
            <a:off x="7115695" y="781093"/>
            <a:ext cx="4703618" cy="5511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indent="-285750" algn="just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b="1" dirty="0" err="1">
                <a:latin typeface="Amasis MT Pro" panose="02040604050005020304" pitchFamily="18" charset="77"/>
              </a:rPr>
              <a:t>Contribuir</a:t>
            </a:r>
            <a:r>
              <a:rPr lang="en-US" b="1" dirty="0">
                <a:latin typeface="Amasis MT Pro" panose="02040604050005020304" pitchFamily="18" charset="77"/>
              </a:rPr>
              <a:t> con el </a:t>
            </a:r>
            <a:r>
              <a:rPr lang="en-US" b="1" dirty="0" err="1">
                <a:latin typeface="Amasis MT Pro" panose="02040604050005020304" pitchFamily="18" charset="77"/>
              </a:rPr>
              <a:t>despliegue</a:t>
            </a:r>
            <a:r>
              <a:rPr lang="en-US" b="1" dirty="0">
                <a:latin typeface="Amasis MT Pro" panose="02040604050005020304" pitchFamily="18" charset="77"/>
              </a:rPr>
              <a:t> de </a:t>
            </a:r>
            <a:r>
              <a:rPr lang="en-US" b="1" dirty="0" err="1">
                <a:latin typeface="Amasis MT Pro" panose="02040604050005020304" pitchFamily="18" charset="77"/>
              </a:rPr>
              <a:t>una</a:t>
            </a:r>
            <a:r>
              <a:rPr lang="en-US" b="1" dirty="0">
                <a:latin typeface="Amasis MT Pro" panose="02040604050005020304" pitchFamily="18" charset="77"/>
              </a:rPr>
              <a:t> </a:t>
            </a:r>
            <a:r>
              <a:rPr lang="en-US" b="1" dirty="0" err="1">
                <a:latin typeface="Amasis MT Pro" panose="02040604050005020304" pitchFamily="18" charset="77"/>
              </a:rPr>
              <a:t>gobernanza</a:t>
            </a:r>
            <a:r>
              <a:rPr lang="en-US" b="1" dirty="0">
                <a:latin typeface="Amasis MT Pro" panose="02040604050005020304" pitchFamily="18" charset="77"/>
              </a:rPr>
              <a:t> que </a:t>
            </a:r>
            <a:r>
              <a:rPr lang="en-US" b="1" dirty="0" err="1">
                <a:latin typeface="Amasis MT Pro" panose="02040604050005020304" pitchFamily="18" charset="77"/>
              </a:rPr>
              <a:t>permita</a:t>
            </a:r>
            <a:r>
              <a:rPr lang="en-US" b="1" dirty="0">
                <a:latin typeface="Amasis MT Pro" panose="02040604050005020304" pitchFamily="18" charset="77"/>
              </a:rPr>
              <a:t> el </a:t>
            </a:r>
            <a:r>
              <a:rPr lang="en-US" b="1" dirty="0" err="1">
                <a:latin typeface="Amasis MT Pro" panose="02040604050005020304" pitchFamily="18" charset="77"/>
              </a:rPr>
              <a:t>establecimiento</a:t>
            </a:r>
            <a:r>
              <a:rPr lang="en-US" b="1" dirty="0">
                <a:latin typeface="Amasis MT Pro" panose="02040604050005020304" pitchFamily="18" charset="77"/>
              </a:rPr>
              <a:t> de </a:t>
            </a:r>
            <a:r>
              <a:rPr lang="en-US" b="1" dirty="0" err="1">
                <a:latin typeface="Amasis MT Pro" panose="02040604050005020304" pitchFamily="18" charset="77"/>
              </a:rPr>
              <a:t>relaciones</a:t>
            </a:r>
            <a:r>
              <a:rPr lang="en-US" b="1" dirty="0">
                <a:latin typeface="Amasis MT Pro" panose="02040604050005020304" pitchFamily="18" charset="77"/>
              </a:rPr>
              <a:t> entre </a:t>
            </a:r>
            <a:r>
              <a:rPr lang="en-US" b="1" dirty="0" err="1">
                <a:latin typeface="Amasis MT Pro" panose="02040604050005020304" pitchFamily="18" charset="77"/>
              </a:rPr>
              <a:t>diversos</a:t>
            </a:r>
            <a:r>
              <a:rPr lang="en-US" b="1" dirty="0">
                <a:latin typeface="Amasis MT Pro" panose="02040604050005020304" pitchFamily="18" charset="77"/>
              </a:rPr>
              <a:t> </a:t>
            </a:r>
            <a:r>
              <a:rPr lang="en-US" b="1" dirty="0" err="1">
                <a:latin typeface="Amasis MT Pro" panose="02040604050005020304" pitchFamily="18" charset="77"/>
              </a:rPr>
              <a:t>actores</a:t>
            </a:r>
            <a:r>
              <a:rPr lang="en-US" b="1" dirty="0">
                <a:latin typeface="Amasis MT Pro" panose="02040604050005020304" pitchFamily="18" charset="77"/>
              </a:rPr>
              <a:t> </a:t>
            </a:r>
            <a:r>
              <a:rPr lang="en-US" b="1" dirty="0" err="1">
                <a:latin typeface="Amasis MT Pro" panose="02040604050005020304" pitchFamily="18" charset="77"/>
              </a:rPr>
              <a:t>involucrados</a:t>
            </a:r>
            <a:r>
              <a:rPr lang="en-US" b="1" dirty="0">
                <a:latin typeface="Amasis MT Pro" panose="02040604050005020304" pitchFamily="18" charset="77"/>
              </a:rPr>
              <a:t> en el </a:t>
            </a:r>
            <a:r>
              <a:rPr lang="en-US" b="1" dirty="0" err="1">
                <a:latin typeface="Amasis MT Pro" panose="02040604050005020304" pitchFamily="18" charset="77"/>
              </a:rPr>
              <a:t>proceso</a:t>
            </a:r>
            <a:r>
              <a:rPr lang="en-US" b="1" dirty="0">
                <a:latin typeface="Amasis MT Pro" panose="02040604050005020304" pitchFamily="18" charset="77"/>
              </a:rPr>
              <a:t> de </a:t>
            </a:r>
            <a:r>
              <a:rPr lang="en-US" b="1" dirty="0" err="1">
                <a:latin typeface="Amasis MT Pro" panose="02040604050005020304" pitchFamily="18" charset="77"/>
              </a:rPr>
              <a:t>decidir</a:t>
            </a:r>
            <a:r>
              <a:rPr lang="en-US" b="1" dirty="0">
                <a:latin typeface="Amasis MT Pro" panose="02040604050005020304" pitchFamily="18" charset="77"/>
              </a:rPr>
              <a:t>, </a:t>
            </a:r>
            <a:r>
              <a:rPr lang="en-US" b="1" dirty="0" err="1">
                <a:latin typeface="Amasis MT Pro" panose="02040604050005020304" pitchFamily="18" charset="77"/>
              </a:rPr>
              <a:t>ejecutar</a:t>
            </a:r>
            <a:r>
              <a:rPr lang="en-US" b="1" dirty="0">
                <a:latin typeface="Amasis MT Pro" panose="02040604050005020304" pitchFamily="18" charset="77"/>
              </a:rPr>
              <a:t> y </a:t>
            </a:r>
            <a:r>
              <a:rPr lang="en-US" b="1" dirty="0" err="1">
                <a:latin typeface="Amasis MT Pro" panose="02040604050005020304" pitchFamily="18" charset="77"/>
              </a:rPr>
              <a:t>evaluar</a:t>
            </a:r>
            <a:r>
              <a:rPr lang="en-US" b="1" dirty="0">
                <a:latin typeface="Amasis MT Pro" panose="02040604050005020304" pitchFamily="18" charset="77"/>
              </a:rPr>
              <a:t> </a:t>
            </a:r>
            <a:r>
              <a:rPr lang="en-US" b="1" dirty="0" err="1">
                <a:latin typeface="Amasis MT Pro" panose="02040604050005020304" pitchFamily="18" charset="77"/>
              </a:rPr>
              <a:t>asuntos</a:t>
            </a:r>
            <a:r>
              <a:rPr lang="en-US" b="1" dirty="0">
                <a:latin typeface="Amasis MT Pro" panose="02040604050005020304" pitchFamily="18" charset="77"/>
              </a:rPr>
              <a:t> de </a:t>
            </a:r>
            <a:r>
              <a:rPr lang="en-US" b="1" dirty="0" err="1">
                <a:latin typeface="Amasis MT Pro" panose="02040604050005020304" pitchFamily="18" charset="77"/>
              </a:rPr>
              <a:t>interés</a:t>
            </a:r>
            <a:r>
              <a:rPr lang="en-US" b="1" dirty="0">
                <a:latin typeface="Amasis MT Pro" panose="02040604050005020304" pitchFamily="18" charset="77"/>
              </a:rPr>
              <a:t> </a:t>
            </a:r>
            <a:r>
              <a:rPr lang="en-US" b="1" dirty="0" err="1">
                <a:latin typeface="Amasis MT Pro" panose="02040604050005020304" pitchFamily="18" charset="77"/>
              </a:rPr>
              <a:t>público</a:t>
            </a:r>
            <a:r>
              <a:rPr lang="en-US" b="1" dirty="0">
                <a:latin typeface="Amasis MT Pro" panose="02040604050005020304" pitchFamily="18" charset="77"/>
              </a:rPr>
              <a:t>.</a:t>
            </a:r>
          </a:p>
          <a:p>
            <a:pPr marL="457200" indent="-2286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Amasis MT Pro" panose="02040604050005020304" pitchFamily="18" charset="77"/>
            </a:endParaRPr>
          </a:p>
          <a:p>
            <a:pPr marL="514350" indent="-285750" algn="just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b="1" dirty="0" err="1">
                <a:latin typeface="Amasis MT Pro" panose="02040604050005020304" pitchFamily="18" charset="77"/>
              </a:rPr>
              <a:t>Ampliar</a:t>
            </a:r>
            <a:r>
              <a:rPr lang="en-US" b="1" dirty="0">
                <a:latin typeface="Amasis MT Pro" panose="02040604050005020304" pitchFamily="18" charset="77"/>
              </a:rPr>
              <a:t> el radio de </a:t>
            </a:r>
            <a:r>
              <a:rPr lang="en-US" b="1" dirty="0" err="1">
                <a:latin typeface="Amasis MT Pro" panose="02040604050005020304" pitchFamily="18" charset="77"/>
              </a:rPr>
              <a:t>articulación</a:t>
            </a:r>
            <a:r>
              <a:rPr lang="en-US" b="1" dirty="0">
                <a:latin typeface="Amasis MT Pro" panose="02040604050005020304" pitchFamily="18" charset="77"/>
              </a:rPr>
              <a:t> a </a:t>
            </a:r>
            <a:r>
              <a:rPr lang="en-US" b="1" dirty="0" err="1">
                <a:latin typeface="Amasis MT Pro" panose="02040604050005020304" pitchFamily="18" charset="77"/>
              </a:rPr>
              <a:t>otras</a:t>
            </a:r>
            <a:r>
              <a:rPr lang="en-US" b="1" dirty="0">
                <a:latin typeface="Amasis MT Pro" panose="02040604050005020304" pitchFamily="18" charset="77"/>
              </a:rPr>
              <a:t> </a:t>
            </a:r>
            <a:r>
              <a:rPr lang="en-US" b="1" dirty="0" err="1">
                <a:latin typeface="Amasis MT Pro" panose="02040604050005020304" pitchFamily="18" charset="77"/>
              </a:rPr>
              <a:t>localidades</a:t>
            </a:r>
            <a:r>
              <a:rPr lang="en-US" b="1" dirty="0">
                <a:latin typeface="Amasis MT Pro" panose="02040604050005020304" pitchFamily="18" charset="77"/>
              </a:rPr>
              <a:t> del </a:t>
            </a:r>
            <a:r>
              <a:rPr lang="en-US" b="1" dirty="0" err="1">
                <a:latin typeface="Amasis MT Pro" panose="02040604050005020304" pitchFamily="18" charset="77"/>
              </a:rPr>
              <a:t>litoral</a:t>
            </a:r>
            <a:r>
              <a:rPr lang="en-US" b="1" dirty="0">
                <a:latin typeface="Amasis MT Pro" panose="02040604050005020304" pitchFamily="18" charset="77"/>
              </a:rPr>
              <a:t> del </a:t>
            </a:r>
            <a:r>
              <a:rPr lang="en-US" b="1" dirty="0" err="1">
                <a:latin typeface="Amasis MT Pro" panose="02040604050005020304" pitchFamily="18" charset="77"/>
              </a:rPr>
              <a:t>norte</a:t>
            </a:r>
            <a:r>
              <a:rPr lang="en-US" b="1" dirty="0">
                <a:latin typeface="Amasis MT Pro" panose="02040604050005020304" pitchFamily="18" charset="77"/>
              </a:rPr>
              <a:t> de Iquique.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75D878D-5213-A07D-E899-CF669856E071}"/>
              </a:ext>
            </a:extLst>
          </p:cNvPr>
          <p:cNvSpPr txBox="1"/>
          <p:nvPr/>
        </p:nvSpPr>
        <p:spPr>
          <a:xfrm>
            <a:off x="2759825" y="565266"/>
            <a:ext cx="3108960" cy="581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400" b="1" dirty="0">
                <a:latin typeface="Amasis MT Pro" panose="02040604050005020304" pitchFamily="18" charset="77"/>
              </a:rPr>
              <a:t>DESAFÍOS</a:t>
            </a:r>
          </a:p>
        </p:txBody>
      </p:sp>
    </p:spTree>
    <p:extLst>
      <p:ext uri="{BB962C8B-B14F-4D97-AF65-F5344CB8AC3E}">
        <p14:creationId xmlns:p14="http://schemas.microsoft.com/office/powerpoint/2010/main" val="5304209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13E81C7322C7148B9033370E9096A1B" ma:contentTypeVersion="18" ma:contentTypeDescription="Crear nuevo documento." ma:contentTypeScope="" ma:versionID="791d642219f1a94426e4f04ccec59283">
  <xsd:schema xmlns:xsd="http://www.w3.org/2001/XMLSchema" xmlns:xs="http://www.w3.org/2001/XMLSchema" xmlns:p="http://schemas.microsoft.com/office/2006/metadata/properties" xmlns:ns2="e0de1b1a-4368-425f-be68-2d2b1e1530cc" xmlns:ns3="ebfeeb20-af50-4443-9c2a-58d9be86c963" targetNamespace="http://schemas.microsoft.com/office/2006/metadata/properties" ma:root="true" ma:fieldsID="f860a14d4e79875fa2a78062adda64f9" ns2:_="" ns3:_="">
    <xsd:import namespace="e0de1b1a-4368-425f-be68-2d2b1e1530cc"/>
    <xsd:import namespace="ebfeeb20-af50-4443-9c2a-58d9be86c9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de1b1a-4368-425f-be68-2d2b1e1530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71996052-62f5-4f90-af1f-7dc781ad54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eeb20-af50-4443-9c2a-58d9be86c96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c88a172-cf83-4a6a-a1e8-a5ca31f2cb09}" ma:internalName="TaxCatchAll" ma:showField="CatchAllData" ma:web="ebfeeb20-af50-4443-9c2a-58d9be86c9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bfeeb20-af50-4443-9c2a-58d9be86c963" xsi:nil="true"/>
    <lcf76f155ced4ddcb4097134ff3c332f xmlns="e0de1b1a-4368-425f-be68-2d2b1e1530c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338C04C-8E00-451F-88B3-CB33E25B866F}"/>
</file>

<file path=customXml/itemProps2.xml><?xml version="1.0" encoding="utf-8"?>
<ds:datastoreItem xmlns:ds="http://schemas.openxmlformats.org/officeDocument/2006/customXml" ds:itemID="{0C8B7290-92BC-4489-8E5E-57FCE020C352}"/>
</file>

<file path=customXml/itemProps3.xml><?xml version="1.0" encoding="utf-8"?>
<ds:datastoreItem xmlns:ds="http://schemas.openxmlformats.org/officeDocument/2006/customXml" ds:itemID="{80BB4A68-CC94-4DBB-B55B-63252FDD5BCE}"/>
</file>

<file path=docProps/app.xml><?xml version="1.0" encoding="utf-8"?>
<Properties xmlns="http://schemas.openxmlformats.org/officeDocument/2006/extended-properties" xmlns:vt="http://schemas.openxmlformats.org/officeDocument/2006/docPropsVTypes">
  <TotalTime>1343</TotalTime>
  <Words>99</Words>
  <Application>Microsoft Office PowerPoint</Application>
  <PresentationFormat>Panorámica</PresentationFormat>
  <Paragraphs>10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Amasis MT Pro</vt:lpstr>
      <vt:lpstr>Amasis MT Pro Medium</vt:lpstr>
      <vt:lpstr>Arial</vt:lpstr>
      <vt:lpstr>Calibri</vt:lpstr>
      <vt:lpstr>Calibri Light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Rene Lohendgrin Araya Alarcón</dc:creator>
  <cp:lastModifiedBy>Rene Lohendgrin Araya Alarcón</cp:lastModifiedBy>
  <cp:revision>5</cp:revision>
  <dcterms:created xsi:type="dcterms:W3CDTF">2025-01-12T19:01:42Z</dcterms:created>
  <dcterms:modified xsi:type="dcterms:W3CDTF">2025-01-13T16:20:50Z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0x010100813E81C7322C7148B9033370E9096A1B</vt:lpwstr>
  </property>
</Properties>
</file>